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10"/>
  </p:notesMasterIdLst>
  <p:sldIdLst>
    <p:sldId id="256" r:id="rId2"/>
    <p:sldId id="258" r:id="rId3"/>
    <p:sldId id="259" r:id="rId4"/>
    <p:sldId id="263" r:id="rId5"/>
    <p:sldId id="260" r:id="rId6"/>
    <p:sldId id="267" r:id="rId7"/>
    <p:sldId id="264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9DA846-64D5-40A5-A96A-00263320C3FC}" type="datetimeFigureOut">
              <a:rPr lang="en-US" smtClean="0"/>
              <a:t>1/28/2018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0D375-BA21-4D5D-A1FB-D6E784E5A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158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-I attended the Early Career AAMC Women’s Faculty Seminar in 2010 and the Mid-Career in 2016 – both were immensely helpful to find like-minded folks and equip me with ‘tools’</a:t>
            </a:r>
          </a:p>
          <a:p>
            <a:r>
              <a:rPr lang="en-US" dirty="0"/>
              <a:t>-these email/calendar lessons are from 2010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0D375-BA21-4D5D-A1FB-D6E784E5AC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217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-BWFC survey</a:t>
            </a:r>
          </a:p>
          <a:p>
            <a:r>
              <a:rPr lang="en-US" dirty="0"/>
              <a:t>-awesome ideas</a:t>
            </a:r>
          </a:p>
          <a:p>
            <a:r>
              <a:rPr lang="en-US" dirty="0"/>
              <a:t>-how many of you answer your email as soon as you read it?</a:t>
            </a:r>
          </a:p>
          <a:p>
            <a:r>
              <a:rPr lang="en-US" dirty="0"/>
              <a:t>-how many of you batch your email?</a:t>
            </a:r>
          </a:p>
          <a:p>
            <a:r>
              <a:rPr lang="en-US" dirty="0"/>
              <a:t>-how many of you have email folders?</a:t>
            </a:r>
          </a:p>
          <a:p>
            <a:r>
              <a:rPr lang="en-US" dirty="0"/>
              <a:t>-whose total number of emails in their inbox is over three digits?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0D375-BA21-4D5D-A1FB-D6E784E5AC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9857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-this was introduced to me at the AAMC Early Career Faculty Development Seminar in 2010</a:t>
            </a:r>
          </a:p>
          <a:p>
            <a:r>
              <a:rPr lang="en-US" dirty="0"/>
              <a:t>-I did not adopt ‘the whole system’, but the concepts have been quite helpful</a:t>
            </a:r>
          </a:p>
          <a:p>
            <a:r>
              <a:rPr lang="en-US" dirty="0"/>
              <a:t>-plan to capture/organize and execute all of your work – get it out of your head!</a:t>
            </a:r>
          </a:p>
          <a:p>
            <a:r>
              <a:rPr lang="en-US" dirty="0"/>
              <a:t>-no specific planner or technology needed (show my notebooks)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0D375-BA21-4D5D-A1FB-D6E784E5AC8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655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Capture – EVERYTHING! Use a tool to get all of your tasks somewhere. Capture a task as soon as it is assigned or you think of the need.  Make the system easy enough to capture the task quickly (not tempting to delay).</a:t>
            </a:r>
          </a:p>
          <a:p>
            <a:pPr marL="228600" indent="-228600">
              <a:buAutoNum type="arabicPeriod"/>
            </a:pPr>
            <a:r>
              <a:rPr lang="en-US" dirty="0"/>
              <a:t>Clarify – Break down big projects into manageable steps.  If you can do it immediately, do so.  If you can delegate, do so. </a:t>
            </a:r>
          </a:p>
          <a:p>
            <a:pPr marL="228600" indent="-228600">
              <a:buAutoNum type="arabicPeriod"/>
            </a:pPr>
            <a:r>
              <a:rPr lang="en-US" dirty="0"/>
              <a:t>Organize – By category and priority. If you need a due date or a reminder, put those on your calendar.</a:t>
            </a:r>
          </a:p>
          <a:p>
            <a:pPr marL="228600" indent="-228600">
              <a:buAutoNum type="arabicPeriod"/>
            </a:pPr>
            <a:r>
              <a:rPr lang="en-US" dirty="0"/>
              <a:t>Reflect – Define the next action for each task. In-depth review periodically (weekly).</a:t>
            </a:r>
          </a:p>
          <a:p>
            <a:pPr marL="228600" indent="-228600">
              <a:buAutoNum type="arabicPeriod"/>
            </a:pPr>
            <a:r>
              <a:rPr lang="en-US" dirty="0"/>
              <a:t>Engage – Get to work! Choose next action and do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0D375-BA21-4D5D-A1FB-D6E784E5AC8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246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Once you identify the work, you have to have a system to identify what to do with incoming information.</a:t>
            </a:r>
          </a:p>
          <a:p>
            <a:r>
              <a:rPr lang="en-US" dirty="0"/>
              <a:t>Projects – temptation bundling. Different list – WHITE BOARD</a:t>
            </a:r>
          </a:p>
          <a:p>
            <a:r>
              <a:rPr lang="en-US" dirty="0"/>
              <a:t>LESS THAN 2 MINUTES!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0D375-BA21-4D5D-A1FB-D6E784E5AC8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61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-needed new emails </a:t>
            </a:r>
          </a:p>
          <a:p>
            <a:r>
              <a:rPr lang="en-US" dirty="0"/>
              <a:t>-delete any FYIs or anything you do not need to read</a:t>
            </a:r>
          </a:p>
          <a:p>
            <a:r>
              <a:rPr lang="en-US" dirty="0"/>
              <a:t>-respond to all emails – answer people, even if just a ‘thank you’</a:t>
            </a:r>
          </a:p>
          <a:p>
            <a:r>
              <a:rPr lang="en-US" dirty="0"/>
              <a:t>-file – waiting, read, someday, travel, student/project specific,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0D375-BA21-4D5D-A1FB-D6E784E5AC8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846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/>
              <a:t>appointments, meetings, things with a set date/time</a:t>
            </a:r>
          </a:p>
          <a:p>
            <a:pPr marL="228600" indent="-228600">
              <a:buAutoNum type="arabicPeriod"/>
            </a:pPr>
            <a:r>
              <a:rPr lang="en-US" dirty="0"/>
              <a:t>appointments and tasks (reminders) with no specific time, but on a certain day</a:t>
            </a:r>
          </a:p>
          <a:p>
            <a:pPr marL="228600" indent="-228600">
              <a:buAutoNum type="arabicPeriod"/>
            </a:pPr>
            <a:r>
              <a:rPr lang="en-US" dirty="0"/>
              <a:t>directions or event details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0D375-BA21-4D5D-A1FB-D6E784E5AC8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7448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-clean up workspace, empty inbox</a:t>
            </a:r>
          </a:p>
          <a:p>
            <a:r>
              <a:rPr lang="en-US" dirty="0"/>
              <a:t>-review calendar and make sure that all of the tasks are done prior to the meetings, etc. the following week – if not, set them in motion! – review to-do list and update</a:t>
            </a:r>
          </a:p>
          <a:p>
            <a:r>
              <a:rPr lang="en-US" dirty="0"/>
              <a:t>-think about new projects, ideas and how to make them happen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00D375-BA21-4D5D-A1FB-D6E784E5AC8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05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1/28/2018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1/28/2018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1/28/2018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1/28/2018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1/28/2018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1/28/2018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1/28/2018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02D7F-1442-4024-9ABD-623105C89F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Calendar/email efficiency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2EC887-DDCC-4157-884A-12400664AF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2123757"/>
          </a:xfrm>
        </p:spPr>
        <p:txBody>
          <a:bodyPr>
            <a:normAutofit/>
          </a:bodyPr>
          <a:lstStyle/>
          <a:p>
            <a:r>
              <a:rPr lang="en-US" dirty="0"/>
              <a:t>Susan Schmidt, MD</a:t>
            </a:r>
          </a:p>
          <a:p>
            <a:r>
              <a:rPr lang="en-US" dirty="0"/>
              <a:t>Associate Dean for Student Affairs</a:t>
            </a:r>
          </a:p>
          <a:p>
            <a:r>
              <a:rPr lang="en-US" dirty="0"/>
              <a:t>Clinical Associate Professor of Family Medicine</a:t>
            </a:r>
          </a:p>
          <a:p>
            <a:r>
              <a:rPr lang="en-US" dirty="0"/>
              <a:t>Brody School of Medicine</a:t>
            </a:r>
          </a:p>
          <a:p>
            <a:r>
              <a:rPr lang="en-US" dirty="0"/>
              <a:t>January 24, 2018</a:t>
            </a:r>
          </a:p>
        </p:txBody>
      </p:sp>
    </p:spTree>
    <p:extLst>
      <p:ext uri="{BB962C8B-B14F-4D97-AF65-F5344CB8AC3E}">
        <p14:creationId xmlns:p14="http://schemas.microsoft.com/office/powerpoint/2010/main" val="789917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128DD-B977-4880-BE5A-44A5B9310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EMAIL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86C3B-770E-4991-A72C-016124F37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Unsubscribe</a:t>
            </a:r>
          </a:p>
          <a:p>
            <a:r>
              <a:rPr lang="en-US" dirty="0"/>
              <a:t>Answer as soon as reading</a:t>
            </a:r>
          </a:p>
          <a:p>
            <a:r>
              <a:rPr lang="en-US" dirty="0"/>
              <a:t>Delete on phone</a:t>
            </a:r>
          </a:p>
          <a:p>
            <a:r>
              <a:rPr lang="en-US" dirty="0"/>
              <a:t>Dragon software</a:t>
            </a:r>
          </a:p>
          <a:p>
            <a:r>
              <a:rPr lang="en-US" dirty="0"/>
              <a:t>Only address 1-2 times per day</a:t>
            </a:r>
          </a:p>
          <a:p>
            <a:r>
              <a:rPr lang="en-US" dirty="0"/>
              <a:t>Setting rules</a:t>
            </a:r>
          </a:p>
          <a:p>
            <a:r>
              <a:rPr lang="en-US" dirty="0"/>
              <a:t>Turning off alerts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326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F48FE8-1729-40C8-8C05-8B6594D0AD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things done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02243B8F-CF98-419F-A641-563F828A6F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82730" y="2638425"/>
            <a:ext cx="2026540" cy="3101975"/>
          </a:xfrm>
        </p:spPr>
      </p:pic>
    </p:spTree>
    <p:extLst>
      <p:ext uri="{BB962C8B-B14F-4D97-AF65-F5344CB8AC3E}">
        <p14:creationId xmlns:p14="http://schemas.microsoft.com/office/powerpoint/2010/main" val="3503999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83B41-31F0-4AA1-A27D-629DA8F30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BBC36-AF52-413B-8A82-824F8F4549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Capture every task</a:t>
            </a:r>
          </a:p>
          <a:p>
            <a:r>
              <a:rPr lang="en-US" dirty="0"/>
              <a:t>Clarify what needs to be done </a:t>
            </a:r>
          </a:p>
          <a:p>
            <a:r>
              <a:rPr lang="en-US" dirty="0"/>
              <a:t>Organize by category and priority</a:t>
            </a:r>
          </a:p>
          <a:p>
            <a:r>
              <a:rPr lang="en-US" dirty="0"/>
              <a:t>Reflect on next steps</a:t>
            </a:r>
          </a:p>
          <a:p>
            <a:r>
              <a:rPr lang="en-US" dirty="0"/>
              <a:t>Engage and get to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405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419501C6-F015-4273-AF88-E0F6C853899F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CA677DB7-5829-45BD-9754-5EC484CC4253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654296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Placeholder 18">
            <a:extLst>
              <a:ext uri="{FF2B5EF4-FFF2-40B4-BE49-F238E27FC236}">
                <a16:creationId xmlns:a16="http://schemas.microsoft.com/office/drawing/2014/main" id="{1D5C5D60-FDD7-4A59-B5E1-9BE68190969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/>
          <a:stretch/>
        </p:blipFill>
        <p:spPr>
          <a:xfrm>
            <a:off x="6844208" y="640080"/>
            <a:ext cx="3157880" cy="5263134"/>
          </a:xfrm>
          <a:prstGeom prst="rect">
            <a:avLst/>
          </a:prstGeom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C087CFFD-CED0-4E84-BD53-AD6D95C43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800"/>
              <a:t>GTD algorithm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18117A4-E8DA-4B36-BA6E-31AD9E1733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3468" y="2638044"/>
            <a:ext cx="3363974" cy="3415622"/>
          </a:xfrm>
        </p:spPr>
        <p:txBody>
          <a:bodyPr vert="horz" lIns="91440" tIns="45720" rIns="91440" bIns="45720" rtlCol="0">
            <a:normAutofit/>
          </a:bodyPr>
          <a:lstStyle/>
          <a:p>
            <a:pPr indent="-228600" algn="l"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134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3D6ED4-0936-4080-A4CD-6CEF894B3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EMAIL – 4 possible choices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40B9C3-B791-4B5A-BC47-FE29E2B7AA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 (new emails)</a:t>
            </a:r>
          </a:p>
          <a:p>
            <a:r>
              <a:rPr lang="en-US" dirty="0"/>
              <a:t>Delete</a:t>
            </a:r>
          </a:p>
          <a:p>
            <a:r>
              <a:rPr lang="en-US" dirty="0"/>
              <a:t>Respond</a:t>
            </a:r>
          </a:p>
          <a:p>
            <a:r>
              <a:rPr lang="en-US" dirty="0"/>
              <a:t>File</a:t>
            </a:r>
          </a:p>
        </p:txBody>
      </p:sp>
    </p:spTree>
    <p:extLst>
      <p:ext uri="{BB962C8B-B14F-4D97-AF65-F5344CB8AC3E}">
        <p14:creationId xmlns:p14="http://schemas.microsoft.com/office/powerpoint/2010/main" val="2024623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6A97B-2B79-4EA5-91F7-05D66C757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Calendars – 3 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85FB2A-01FE-4CFA-BB7A-A7C35F9F00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Time-specific actions</a:t>
            </a:r>
          </a:p>
          <a:p>
            <a:r>
              <a:rPr lang="en-US" dirty="0"/>
              <a:t>Day-specific actions</a:t>
            </a:r>
          </a:p>
          <a:p>
            <a:r>
              <a:rPr lang="en-US" dirty="0"/>
              <a:t>Day-specific information</a:t>
            </a:r>
          </a:p>
          <a:p>
            <a:r>
              <a:rPr lang="en-US" dirty="0"/>
              <a:t>NOTHING ELSE!</a:t>
            </a:r>
          </a:p>
        </p:txBody>
      </p:sp>
    </p:spTree>
    <p:extLst>
      <p:ext uri="{BB962C8B-B14F-4D97-AF65-F5344CB8AC3E}">
        <p14:creationId xmlns:p14="http://schemas.microsoft.com/office/powerpoint/2010/main" val="25989553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71C7D-8D00-4334-B427-6E9B69686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Weekly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02CE5-3487-4005-B157-153153EB4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 it!</a:t>
            </a:r>
          </a:p>
          <a:p>
            <a:r>
              <a:rPr lang="en-US" dirty="0"/>
              <a:t>Get Clear</a:t>
            </a:r>
          </a:p>
          <a:p>
            <a:r>
              <a:rPr lang="en-US" dirty="0"/>
              <a:t>Get Current</a:t>
            </a:r>
          </a:p>
          <a:p>
            <a:r>
              <a:rPr lang="en-US" dirty="0"/>
              <a:t>Get Creative</a:t>
            </a:r>
          </a:p>
        </p:txBody>
      </p:sp>
    </p:spTree>
    <p:extLst>
      <p:ext uri="{BB962C8B-B14F-4D97-AF65-F5344CB8AC3E}">
        <p14:creationId xmlns:p14="http://schemas.microsoft.com/office/powerpoint/2010/main" val="1595910381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378</TotalTime>
  <Words>590</Words>
  <Application>Microsoft Office PowerPoint</Application>
  <PresentationFormat>Widescreen</PresentationFormat>
  <Paragraphs>75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Gill Sans MT</vt:lpstr>
      <vt:lpstr>Parcel</vt:lpstr>
      <vt:lpstr>Calendar/email efficiency</vt:lpstr>
      <vt:lpstr>Your EMAIL tips</vt:lpstr>
      <vt:lpstr>Getting things done</vt:lpstr>
      <vt:lpstr>5 steps</vt:lpstr>
      <vt:lpstr>GTD algorithm</vt:lpstr>
      <vt:lpstr>EMAIL – 4 possible choices</vt:lpstr>
      <vt:lpstr>Calendars – 3 items</vt:lpstr>
      <vt:lpstr>Weekly review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Efficiency tips/tricks</dc:title>
  <dc:creator>Schmidt, Susan</dc:creator>
  <cp:lastModifiedBy>Schmidt, Susan</cp:lastModifiedBy>
  <cp:revision>17</cp:revision>
  <dcterms:created xsi:type="dcterms:W3CDTF">2018-01-23T16:26:27Z</dcterms:created>
  <dcterms:modified xsi:type="dcterms:W3CDTF">2018-01-29T00:58:48Z</dcterms:modified>
</cp:coreProperties>
</file>