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3"/>
  </p:notesMasterIdLst>
  <p:handoutMasterIdLst>
    <p:handoutMasterId r:id="rId14"/>
  </p:handout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4630400" cy="8229600"/>
  <p:notesSz cx="6858000" cy="9144000"/>
  <p:defaultTextStyle>
    <a:defPPr>
      <a:defRPr lang="en-US"/>
    </a:defPPr>
    <a:lvl1pPr marL="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731520" rtl="0" eaLnBrk="1" latinLnBrk="0" hangingPunct="1">
      <a:defRPr sz="288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E97"/>
    <a:srgbClr val="582A89"/>
    <a:srgbClr val="FF3399"/>
    <a:srgbClr val="63309C"/>
    <a:srgbClr val="45216D"/>
    <a:srgbClr val="9966FF"/>
    <a:srgbClr val="9933FF"/>
    <a:srgbClr val="C1122F"/>
    <a:srgbClr val="A21727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70" autoAdjust="0"/>
    <p:restoredTop sz="96046" autoAdjust="0"/>
  </p:normalViewPr>
  <p:slideViewPr>
    <p:cSldViewPr snapToGrid="0" snapToObjects="1" showGuides="1">
      <p:cViewPr varScale="1">
        <p:scale>
          <a:sx n="67" d="100"/>
          <a:sy n="67" d="100"/>
        </p:scale>
        <p:origin x="1063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9" d="100"/>
          <a:sy n="59" d="100"/>
        </p:scale>
        <p:origin x="3226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B8A31-2B9F-A94B-A2CC-00F18DA57334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F604B-6C0D-8446-A61A-2AA75F3719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43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EC66E-FACF-7F40-AACA-BA49429FF6B3}" type="datetimeFigureOut">
              <a:rPr lang="en-US" smtClean="0"/>
              <a:pPr/>
              <a:t>4/14/2021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DDD1B-7981-514B-B211-D97C9422D5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52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731520" rtl="0" eaLnBrk="1" latinLnBrk="0" hangingPunct="1">
      <a:defRPr sz="192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tif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352655"/>
            <a:ext cx="13716000" cy="176403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400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5416128"/>
            <a:ext cx="10972800" cy="4643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cap="none" baseline="0">
                <a:solidFill>
                  <a:srgbClr val="582A89"/>
                </a:solidFill>
                <a:latin typeface="Century Gothic" panose="020B0502020202020204" pitchFamily="34" charset="0"/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PRESENTER NAME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flipV="1">
            <a:off x="2339181" y="2244622"/>
            <a:ext cx="9952038" cy="6350"/>
          </a:xfrm>
          <a:prstGeom prst="line">
            <a:avLst/>
          </a:prstGeom>
          <a:ln w="3175" cmpd="sng">
            <a:solidFill>
              <a:srgbClr val="582A8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C97A571-E7CE-49A1-A897-7E09E67A52F2}"/>
              </a:ext>
            </a:extLst>
          </p:cNvPr>
          <p:cNvSpPr txBox="1"/>
          <p:nvPr userDrawn="1"/>
        </p:nvSpPr>
        <p:spPr>
          <a:xfrm>
            <a:off x="10372725" y="7863839"/>
            <a:ext cx="3268672" cy="30175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eaLnBrk="1" hangingPunct="1">
              <a:defRPr/>
            </a:pPr>
            <a:r>
              <a:rPr lang="de-DE" sz="1200" b="1" spc="300" baseline="0" dirty="0">
                <a:solidFill>
                  <a:srgbClr val="582A89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rgbClr val="582A89"/>
                </a:solidFill>
                <a:latin typeface="Century Gothic" charset="0"/>
                <a:ea typeface="Century Gothic" charset="0"/>
                <a:cs typeface="Century Gothic" charset="0"/>
              </a:rPr>
              <a:t>EAST CAROLINA UNIVERSITY</a:t>
            </a:r>
            <a:endParaRPr lang="en-US" sz="1200" b="1" spc="300" dirty="0">
              <a:solidFill>
                <a:srgbClr val="582A89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2DB2690-88AE-485F-B79F-DCC8294B25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2168" y="6454674"/>
            <a:ext cx="10241280" cy="48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i="1"/>
            </a:lvl1pPr>
          </a:lstStyle>
          <a:p>
            <a:pPr lvl="0"/>
            <a:r>
              <a:rPr lang="en-US" dirty="0"/>
              <a:t>Click to edit INSTITUTION NAME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B9E7A1-68F3-4C40-917A-2EB2EE7FC5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1647" y="502546"/>
            <a:ext cx="3687106" cy="134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18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92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gradFill>
          <a:gsLst>
            <a:gs pos="60000">
              <a:schemeClr val="tx1">
                <a:lumMod val="80000"/>
                <a:lumOff val="20000"/>
              </a:schemeClr>
            </a:gs>
            <a:gs pos="100000">
              <a:srgbClr val="1E1E1E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02063" y="3465512"/>
            <a:ext cx="12839700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"Click to edit Master text styles”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321550" y="5106988"/>
            <a:ext cx="6419850" cy="366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800" b="0" i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1AB16EF-10F1-444A-828E-7A290DB55B3B}"/>
              </a:ext>
            </a:extLst>
          </p:cNvPr>
          <p:cNvCxnSpPr>
            <a:cxnSpLocks/>
          </p:cNvCxnSpPr>
          <p:nvPr userDrawn="1"/>
        </p:nvCxnSpPr>
        <p:spPr>
          <a:xfrm flipV="1">
            <a:off x="2576513" y="7855435"/>
            <a:ext cx="11064240" cy="1104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8EF7929F-67B8-4D8F-9DB5-5BC0D347DE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85601" y="7486650"/>
            <a:ext cx="774480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5BD207-87A8-46D3-A197-09FCC1AEB24E}"/>
              </a:ext>
            </a:extLst>
          </p:cNvPr>
          <p:cNvSpPr/>
          <p:nvPr userDrawn="1"/>
        </p:nvSpPr>
        <p:spPr>
          <a:xfrm>
            <a:off x="13846176" y="7855435"/>
            <a:ext cx="784225" cy="375367"/>
          </a:xfrm>
          <a:prstGeom prst="rect">
            <a:avLst/>
          </a:prstGeom>
          <a:solidFill>
            <a:srgbClr val="58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8BADBF2-9F18-4357-93AF-70B6CE40CD31}"/>
              </a:ext>
            </a:extLst>
          </p:cNvPr>
          <p:cNvSpPr/>
          <p:nvPr userDrawn="1"/>
        </p:nvSpPr>
        <p:spPr>
          <a:xfrm>
            <a:off x="0" y="0"/>
            <a:ext cx="127000" cy="8237961"/>
          </a:xfrm>
          <a:prstGeom prst="rect">
            <a:avLst/>
          </a:prstGeom>
          <a:solidFill>
            <a:srgbClr val="582A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/>
          </a:p>
        </p:txBody>
      </p: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29FA46D7-2024-4266-A352-D0AC48A16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78624" y="7856538"/>
            <a:ext cx="751775" cy="3687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spc="3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3010AC4A-C303-4657-BE13-6A8F4B4A0D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B21B39E-09A2-4FCF-B11C-AF8F588173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890" y="7543848"/>
            <a:ext cx="1676318" cy="6705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8BB90F-19C9-4502-AC17-529A141F7AD3}"/>
              </a:ext>
            </a:extLst>
          </p:cNvPr>
          <p:cNvSpPr txBox="1"/>
          <p:nvPr userDrawn="1"/>
        </p:nvSpPr>
        <p:spPr>
          <a:xfrm>
            <a:off x="10369485" y="7863840"/>
            <a:ext cx="3271912" cy="30175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eaLnBrk="1" hangingPunct="1">
              <a:defRPr/>
            </a:pPr>
            <a:r>
              <a:rPr lang="de-DE" sz="1200" b="1" spc="300" baseline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EAST CAROLINA UNIVERSITY</a:t>
            </a:r>
            <a:endParaRPr lang="en-US" sz="12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F65032-C0A2-4803-8416-B601AC871EE0}"/>
              </a:ext>
            </a:extLst>
          </p:cNvPr>
          <p:cNvSpPr txBox="1"/>
          <p:nvPr userDrawn="1"/>
        </p:nvSpPr>
        <p:spPr>
          <a:xfrm>
            <a:off x="2596896" y="7863840"/>
            <a:ext cx="1828800" cy="301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en-US" sz="1200" b="1" spc="20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@TrevorHunt_ECU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0FEB9-41AE-4104-B080-408AF44C86AD}"/>
              </a:ext>
            </a:extLst>
          </p:cNvPr>
          <p:cNvSpPr txBox="1"/>
          <p:nvPr userDrawn="1"/>
        </p:nvSpPr>
        <p:spPr>
          <a:xfrm>
            <a:off x="5860497" y="7866672"/>
            <a:ext cx="3074175" cy="301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b="1" spc="20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The Brody School of Medicine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bg>
      <p:bgPr>
        <a:gradFill flip="none" rotWithShape="1">
          <a:gsLst>
            <a:gs pos="0">
              <a:srgbClr val="63309C"/>
            </a:gs>
            <a:gs pos="100000">
              <a:srgbClr val="45216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E1E61BB-1014-4489-A45D-E91FBE4F4EE8}"/>
              </a:ext>
            </a:extLst>
          </p:cNvPr>
          <p:cNvSpPr txBox="1"/>
          <p:nvPr userDrawn="1"/>
        </p:nvSpPr>
        <p:spPr>
          <a:xfrm>
            <a:off x="10369485" y="7863840"/>
            <a:ext cx="3271912" cy="30175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eaLnBrk="1" hangingPunct="1">
              <a:defRPr/>
            </a:pPr>
            <a:r>
              <a:rPr lang="de-DE" sz="1200" b="1" spc="300" baseline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EAST CAROLINA UNIVERSITY</a:t>
            </a:r>
            <a:endParaRPr lang="en-US" sz="12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717D90-FA4E-486D-BD8C-17113BD652C9}"/>
              </a:ext>
            </a:extLst>
          </p:cNvPr>
          <p:cNvSpPr txBox="1"/>
          <p:nvPr userDrawn="1"/>
        </p:nvSpPr>
        <p:spPr>
          <a:xfrm>
            <a:off x="2596896" y="7863840"/>
            <a:ext cx="1828800" cy="301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en-US" sz="1200" b="1" spc="20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@TrevorHunt_ECU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65BB2E-3DF0-4C23-8529-6E2D65DA8805}"/>
              </a:ext>
            </a:extLst>
          </p:cNvPr>
          <p:cNvSpPr txBox="1"/>
          <p:nvPr userDrawn="1"/>
        </p:nvSpPr>
        <p:spPr>
          <a:xfrm>
            <a:off x="5860497" y="7866672"/>
            <a:ext cx="3074175" cy="301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b="1" spc="20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The Brody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97A6CE98-D7F0-4CA0-BA3B-FE4CDD548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0241"/>
          <a:stretch/>
        </p:blipFill>
        <p:spPr>
          <a:xfrm>
            <a:off x="127000" y="8361"/>
            <a:ext cx="14503400" cy="8229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633788" y="3146516"/>
            <a:ext cx="7315200" cy="17240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000" b="0" i="0" spc="200" baseline="0">
                <a:solidFill>
                  <a:srgbClr val="582A8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 flipV="1">
            <a:off x="3633788" y="4733925"/>
            <a:ext cx="7315200" cy="6350"/>
          </a:xfrm>
          <a:prstGeom prst="line">
            <a:avLst/>
          </a:prstGeom>
          <a:ln w="3175" cmpd="sng">
            <a:solidFill>
              <a:srgbClr val="582A8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EA8A451-4FA7-4E79-8C97-7FA0A33ABD1C}"/>
              </a:ext>
            </a:extLst>
          </p:cNvPr>
          <p:cNvSpPr/>
          <p:nvPr userDrawn="1"/>
        </p:nvSpPr>
        <p:spPr>
          <a:xfrm>
            <a:off x="0" y="0"/>
            <a:ext cx="127000" cy="8237961"/>
          </a:xfrm>
          <a:prstGeom prst="rect">
            <a:avLst/>
          </a:prstGeom>
          <a:solidFill>
            <a:srgbClr val="582A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>
              <a:solidFill>
                <a:srgbClr val="582A89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C3921F6-E01D-4F2C-9ED3-8652648664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81713" y="4867782"/>
            <a:ext cx="2468880" cy="9038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585C69-16E4-4BB5-89AB-DABC23BFDE52}"/>
              </a:ext>
            </a:extLst>
          </p:cNvPr>
          <p:cNvSpPr txBox="1"/>
          <p:nvPr userDrawn="1"/>
        </p:nvSpPr>
        <p:spPr>
          <a:xfrm>
            <a:off x="10369485" y="7863840"/>
            <a:ext cx="3271912" cy="30175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eaLnBrk="1" hangingPunct="1">
              <a:defRPr/>
            </a:pPr>
            <a:r>
              <a:rPr lang="de-DE" sz="1200" b="1" spc="300" baseline="0" dirty="0">
                <a:solidFill>
                  <a:srgbClr val="582A89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rgbClr val="582A89"/>
                </a:solidFill>
                <a:latin typeface="Century Gothic" charset="0"/>
                <a:ea typeface="Century Gothic" charset="0"/>
                <a:cs typeface="Century Gothic" charset="0"/>
              </a:rPr>
              <a:t>EAST CAROLINA UNIVERSITY</a:t>
            </a:r>
            <a:endParaRPr lang="en-US" sz="1200" b="1" spc="300" dirty="0">
              <a:solidFill>
                <a:srgbClr val="582A89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59425F-2EE1-4564-AB88-CEE67B304FC8}"/>
              </a:ext>
            </a:extLst>
          </p:cNvPr>
          <p:cNvSpPr txBox="1"/>
          <p:nvPr userDrawn="1"/>
        </p:nvSpPr>
        <p:spPr>
          <a:xfrm>
            <a:off x="2596896" y="7863840"/>
            <a:ext cx="1828800" cy="301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en-US" sz="1200" b="1" spc="200" baseline="0" dirty="0">
                <a:solidFill>
                  <a:srgbClr val="582A89"/>
                </a:solidFill>
                <a:latin typeface="Century Gothic" panose="020B0502020202020204" pitchFamily="34" charset="0"/>
              </a:rPr>
              <a:t>@TrevorHunt_ECU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F4FED1-89F9-458E-B7DB-30107CC5D9B6}"/>
              </a:ext>
            </a:extLst>
          </p:cNvPr>
          <p:cNvSpPr txBox="1"/>
          <p:nvPr userDrawn="1"/>
        </p:nvSpPr>
        <p:spPr>
          <a:xfrm>
            <a:off x="5860497" y="7866672"/>
            <a:ext cx="3074175" cy="301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b="1" spc="200" baseline="0" dirty="0">
                <a:solidFill>
                  <a:srgbClr val="582A89"/>
                </a:solidFill>
                <a:latin typeface="Century Gothic" panose="020B0502020202020204" pitchFamily="34" charset="0"/>
              </a:rPr>
              <a:t>The Brody School of Medicine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694481"/>
            <a:ext cx="12793980" cy="81022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582A8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2114868"/>
            <a:ext cx="12676414" cy="5350804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  <a:lvl2pPr marL="1188720" indent="-457200">
              <a:buFont typeface="Wingdings" panose="05000000000000000000" pitchFamily="2" charset="2"/>
              <a:buChar char="§"/>
              <a:defRPr sz="3200"/>
            </a:lvl2pPr>
            <a:lvl3pPr marL="1828800" indent="-365760">
              <a:buFont typeface="Arial" panose="020B0604020202020204" pitchFamily="34" charset="0"/>
              <a:buChar char="–"/>
              <a:defRPr sz="2800"/>
            </a:lvl3pPr>
            <a:lvl4pPr marL="2560320" indent="-365760">
              <a:buFont typeface="Arial" panose="020B0604020202020204" pitchFamily="34" charset="0"/>
              <a:buChar char="•"/>
              <a:defRPr sz="2400"/>
            </a:lvl4pPr>
            <a:lvl5pPr>
              <a:defRPr sz="240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 flipV="1">
            <a:off x="2576513" y="7855435"/>
            <a:ext cx="11064240" cy="1104"/>
          </a:xfrm>
          <a:prstGeom prst="line">
            <a:avLst/>
          </a:prstGeom>
          <a:ln w="12700" cmpd="sng">
            <a:solidFill>
              <a:srgbClr val="582A8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6885601" y="7486650"/>
            <a:ext cx="774480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582A89"/>
                </a:solidFill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A0E763-DADB-354C-A22D-CDD158D422AC}"/>
              </a:ext>
            </a:extLst>
          </p:cNvPr>
          <p:cNvSpPr txBox="1"/>
          <p:nvPr userDrawn="1"/>
        </p:nvSpPr>
        <p:spPr>
          <a:xfrm>
            <a:off x="10369485" y="7863840"/>
            <a:ext cx="3271912" cy="30175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eaLnBrk="1" hangingPunct="1">
              <a:defRPr/>
            </a:pPr>
            <a:r>
              <a:rPr lang="de-DE" sz="1200" b="1" spc="300" baseline="0" dirty="0">
                <a:solidFill>
                  <a:srgbClr val="582A89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rgbClr val="582A89"/>
                </a:solidFill>
                <a:latin typeface="Century Gothic" charset="0"/>
                <a:ea typeface="Century Gothic" charset="0"/>
                <a:cs typeface="Century Gothic" charset="0"/>
              </a:rPr>
              <a:t>EAST CAROLINA UNIVERSITY</a:t>
            </a:r>
            <a:endParaRPr lang="en-US" sz="1200" b="1" spc="300" dirty="0">
              <a:solidFill>
                <a:srgbClr val="582A89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57EB11-21FD-475E-8ED3-069983AC94D3}"/>
              </a:ext>
            </a:extLst>
          </p:cNvPr>
          <p:cNvSpPr/>
          <p:nvPr userDrawn="1"/>
        </p:nvSpPr>
        <p:spPr>
          <a:xfrm>
            <a:off x="13846176" y="7855435"/>
            <a:ext cx="784225" cy="375367"/>
          </a:xfrm>
          <a:prstGeom prst="rect">
            <a:avLst/>
          </a:prstGeom>
          <a:solidFill>
            <a:srgbClr val="58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F69A7B-18DE-4566-B3F3-47BAC1F6AD5B}"/>
              </a:ext>
            </a:extLst>
          </p:cNvPr>
          <p:cNvSpPr/>
          <p:nvPr userDrawn="1"/>
        </p:nvSpPr>
        <p:spPr>
          <a:xfrm>
            <a:off x="0" y="0"/>
            <a:ext cx="127000" cy="8237961"/>
          </a:xfrm>
          <a:prstGeom prst="rect">
            <a:avLst/>
          </a:prstGeom>
          <a:solidFill>
            <a:srgbClr val="582A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B30CE4-7A0C-478D-8966-6F451548A87C}"/>
              </a:ext>
            </a:extLst>
          </p:cNvPr>
          <p:cNvSpPr txBox="1"/>
          <p:nvPr userDrawn="1"/>
        </p:nvSpPr>
        <p:spPr>
          <a:xfrm>
            <a:off x="2596896" y="7863840"/>
            <a:ext cx="1828800" cy="301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en-US" sz="1200" b="1" spc="200" baseline="0" dirty="0">
                <a:solidFill>
                  <a:srgbClr val="582A89"/>
                </a:solidFill>
                <a:latin typeface="Century Gothic" panose="020B0502020202020204" pitchFamily="34" charset="0"/>
              </a:rPr>
              <a:t>@TrevorHunt_ECU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AB122927-1F73-4F2F-8627-CA3E27B0C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78624" y="7856538"/>
            <a:ext cx="751775" cy="3687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spc="3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3010AC4A-C303-4657-BE13-6A8F4B4A0D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58F98A4-985C-4925-B22D-193BF2608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" y="7580702"/>
            <a:ext cx="1563624" cy="5724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4067F3-D2AE-4C3F-B70C-AA8EEDF6098A}"/>
              </a:ext>
            </a:extLst>
          </p:cNvPr>
          <p:cNvSpPr txBox="1"/>
          <p:nvPr userDrawn="1"/>
        </p:nvSpPr>
        <p:spPr>
          <a:xfrm>
            <a:off x="5860497" y="7866672"/>
            <a:ext cx="3074175" cy="301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b="1" spc="200" baseline="0" dirty="0">
                <a:solidFill>
                  <a:srgbClr val="582A89"/>
                </a:solidFill>
                <a:latin typeface="Century Gothic" panose="020B0502020202020204" pitchFamily="34" charset="0"/>
              </a:rPr>
              <a:t>The Brody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1147630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ACF0213-754B-425F-A5D0-F7FC2FBF08DF}"/>
              </a:ext>
            </a:extLst>
          </p:cNvPr>
          <p:cNvCxnSpPr>
            <a:cxnSpLocks/>
          </p:cNvCxnSpPr>
          <p:nvPr userDrawn="1"/>
        </p:nvCxnSpPr>
        <p:spPr>
          <a:xfrm flipV="1">
            <a:off x="2576513" y="7855435"/>
            <a:ext cx="11064240" cy="1104"/>
          </a:xfrm>
          <a:prstGeom prst="line">
            <a:avLst/>
          </a:prstGeom>
          <a:ln w="12700" cmpd="sng">
            <a:solidFill>
              <a:srgbClr val="582A8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A0615E3A-C981-40B6-9FDA-6E6B12A585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85601" y="7486650"/>
            <a:ext cx="774480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582A89"/>
                </a:solidFill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393564F-83BB-4C80-B1D2-F445EC15997C}"/>
              </a:ext>
            </a:extLst>
          </p:cNvPr>
          <p:cNvSpPr/>
          <p:nvPr userDrawn="1"/>
        </p:nvSpPr>
        <p:spPr>
          <a:xfrm>
            <a:off x="13846176" y="7855435"/>
            <a:ext cx="784225" cy="375367"/>
          </a:xfrm>
          <a:prstGeom prst="rect">
            <a:avLst/>
          </a:prstGeom>
          <a:solidFill>
            <a:srgbClr val="58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B23978F-5D17-4B1A-9589-2B8087A0AD0D}"/>
              </a:ext>
            </a:extLst>
          </p:cNvPr>
          <p:cNvSpPr/>
          <p:nvPr userDrawn="1"/>
        </p:nvSpPr>
        <p:spPr>
          <a:xfrm>
            <a:off x="0" y="0"/>
            <a:ext cx="127000" cy="8237961"/>
          </a:xfrm>
          <a:prstGeom prst="rect">
            <a:avLst/>
          </a:prstGeom>
          <a:solidFill>
            <a:srgbClr val="582A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CF5E30-2442-4424-91F9-8ACBBF173440}"/>
              </a:ext>
            </a:extLst>
          </p:cNvPr>
          <p:cNvSpPr txBox="1"/>
          <p:nvPr userDrawn="1"/>
        </p:nvSpPr>
        <p:spPr>
          <a:xfrm>
            <a:off x="2596896" y="7863840"/>
            <a:ext cx="1828800" cy="301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en-US" sz="1200" b="1" spc="200" baseline="0" dirty="0">
                <a:solidFill>
                  <a:srgbClr val="582A89"/>
                </a:solidFill>
                <a:latin typeface="Century Gothic" panose="020B0502020202020204" pitchFamily="34" charset="0"/>
              </a:rPr>
              <a:t>@TrevorHunt_ECU</a:t>
            </a:r>
          </a:p>
        </p:txBody>
      </p:sp>
      <p:sp>
        <p:nvSpPr>
          <p:cNvPr id="40" name="Slide Number Placeholder 2">
            <a:extLst>
              <a:ext uri="{FF2B5EF4-FFF2-40B4-BE49-F238E27FC236}">
                <a16:creationId xmlns:a16="http://schemas.microsoft.com/office/drawing/2014/main" id="{8E436323-94C0-4049-9E21-3FED4852D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78624" y="7856538"/>
            <a:ext cx="751775" cy="3687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spc="3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3010AC4A-C303-4657-BE13-6A8F4B4A0D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AB35FFB-22C3-45C4-BC3D-293DA55238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" y="7580702"/>
            <a:ext cx="1563624" cy="5724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C1B7D3-D6A1-4EAA-A27A-72F41E9A8FFE}"/>
              </a:ext>
            </a:extLst>
          </p:cNvPr>
          <p:cNvSpPr txBox="1"/>
          <p:nvPr userDrawn="1"/>
        </p:nvSpPr>
        <p:spPr>
          <a:xfrm>
            <a:off x="10369485" y="7863840"/>
            <a:ext cx="3271912" cy="30175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eaLnBrk="1" hangingPunct="1">
              <a:defRPr/>
            </a:pPr>
            <a:r>
              <a:rPr lang="de-DE" sz="1200" b="1" spc="300" baseline="0" dirty="0">
                <a:solidFill>
                  <a:srgbClr val="582A89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rgbClr val="582A89"/>
                </a:solidFill>
                <a:latin typeface="Century Gothic" charset="0"/>
                <a:ea typeface="Century Gothic" charset="0"/>
                <a:cs typeface="Century Gothic" charset="0"/>
              </a:rPr>
              <a:t>EAST CAROLINA UNIVERSITY</a:t>
            </a:r>
            <a:endParaRPr lang="en-US" sz="1200" b="1" spc="300" dirty="0">
              <a:solidFill>
                <a:srgbClr val="582A89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44F7C8-2690-4EEC-A0BD-219D9BE89D9D}"/>
              </a:ext>
            </a:extLst>
          </p:cNvPr>
          <p:cNvSpPr txBox="1"/>
          <p:nvPr userDrawn="1"/>
        </p:nvSpPr>
        <p:spPr>
          <a:xfrm>
            <a:off x="2596896" y="7863840"/>
            <a:ext cx="1828800" cy="301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en-US" sz="1200" b="1" spc="200" baseline="0" dirty="0">
                <a:solidFill>
                  <a:srgbClr val="582A89"/>
                </a:solidFill>
                <a:latin typeface="Century Gothic" panose="020B0502020202020204" pitchFamily="34" charset="0"/>
              </a:rPr>
              <a:t>@TrevorHunt_ECU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DD08-E88C-4A54-AD9C-B87B4401B208}"/>
              </a:ext>
            </a:extLst>
          </p:cNvPr>
          <p:cNvSpPr txBox="1"/>
          <p:nvPr userDrawn="1"/>
        </p:nvSpPr>
        <p:spPr>
          <a:xfrm>
            <a:off x="5860497" y="7866672"/>
            <a:ext cx="3074175" cy="301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b="1" spc="200" baseline="0" dirty="0">
                <a:solidFill>
                  <a:srgbClr val="582A89"/>
                </a:solidFill>
                <a:latin typeface="Century Gothic" panose="020B0502020202020204" pitchFamily="34" charset="0"/>
              </a:rPr>
              <a:t>The Brody School of Medicine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12923565-6065-4A60-90EE-89B7CC363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694481"/>
            <a:ext cx="12793980" cy="81022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582A8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1C75BFA-49A9-4C1F-85BF-B4EC11F7DD1D}"/>
              </a:ext>
            </a:extLst>
          </p:cNvPr>
          <p:cNvCxnSpPr>
            <a:cxnSpLocks/>
          </p:cNvCxnSpPr>
          <p:nvPr userDrawn="1"/>
        </p:nvCxnSpPr>
        <p:spPr>
          <a:xfrm flipV="1">
            <a:off x="2576513" y="7855435"/>
            <a:ext cx="11064240" cy="1104"/>
          </a:xfrm>
          <a:prstGeom prst="line">
            <a:avLst/>
          </a:prstGeom>
          <a:ln w="12700" cmpd="sng">
            <a:solidFill>
              <a:srgbClr val="582A8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CF4379AD-955E-4D31-986C-E530A86E0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85601" y="7486650"/>
            <a:ext cx="774480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582A89"/>
                </a:solidFill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5249A47-2CE6-45C3-B495-BE5DD466FED6}"/>
              </a:ext>
            </a:extLst>
          </p:cNvPr>
          <p:cNvSpPr/>
          <p:nvPr userDrawn="1"/>
        </p:nvSpPr>
        <p:spPr>
          <a:xfrm>
            <a:off x="13846176" y="7855435"/>
            <a:ext cx="784225" cy="375367"/>
          </a:xfrm>
          <a:prstGeom prst="rect">
            <a:avLst/>
          </a:prstGeom>
          <a:solidFill>
            <a:srgbClr val="58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93FCEBF-34B4-40C0-BCD8-C3A90141FEAC}"/>
              </a:ext>
            </a:extLst>
          </p:cNvPr>
          <p:cNvSpPr/>
          <p:nvPr userDrawn="1"/>
        </p:nvSpPr>
        <p:spPr>
          <a:xfrm>
            <a:off x="0" y="0"/>
            <a:ext cx="127000" cy="8237961"/>
          </a:xfrm>
          <a:prstGeom prst="rect">
            <a:avLst/>
          </a:prstGeom>
          <a:solidFill>
            <a:srgbClr val="582A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/>
          </a:p>
        </p:txBody>
      </p:sp>
      <p:sp>
        <p:nvSpPr>
          <p:cNvPr id="45" name="Slide Number Placeholder 2">
            <a:extLst>
              <a:ext uri="{FF2B5EF4-FFF2-40B4-BE49-F238E27FC236}">
                <a16:creationId xmlns:a16="http://schemas.microsoft.com/office/drawing/2014/main" id="{AF3A52AC-D41F-4EE6-B4FB-E2944E8EE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78624" y="7856538"/>
            <a:ext cx="751775" cy="3687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spc="3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3010AC4A-C303-4657-BE13-6A8F4B4A0D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34E15D9-61FF-40ED-BFA8-6690D66A94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" y="7580702"/>
            <a:ext cx="1563624" cy="5724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966003-1C47-4C26-8C40-7B132D798B14}"/>
              </a:ext>
            </a:extLst>
          </p:cNvPr>
          <p:cNvSpPr txBox="1"/>
          <p:nvPr userDrawn="1"/>
        </p:nvSpPr>
        <p:spPr>
          <a:xfrm>
            <a:off x="10369485" y="7863840"/>
            <a:ext cx="3271912" cy="30175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eaLnBrk="1" hangingPunct="1">
              <a:defRPr/>
            </a:pPr>
            <a:r>
              <a:rPr lang="de-DE" sz="1200" b="1" spc="300" baseline="0" dirty="0">
                <a:solidFill>
                  <a:srgbClr val="582A89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rgbClr val="582A89"/>
                </a:solidFill>
                <a:latin typeface="Century Gothic" charset="0"/>
                <a:ea typeface="Century Gothic" charset="0"/>
                <a:cs typeface="Century Gothic" charset="0"/>
              </a:rPr>
              <a:t>EAST CAROLINA UNIVERSITY</a:t>
            </a:r>
            <a:endParaRPr lang="en-US" sz="1200" b="1" spc="300" dirty="0">
              <a:solidFill>
                <a:srgbClr val="582A89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865AC5-D05C-4DA5-BD39-9626600C62B7}"/>
              </a:ext>
            </a:extLst>
          </p:cNvPr>
          <p:cNvSpPr txBox="1"/>
          <p:nvPr userDrawn="1"/>
        </p:nvSpPr>
        <p:spPr>
          <a:xfrm>
            <a:off x="2596896" y="7863840"/>
            <a:ext cx="1828800" cy="301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en-US" sz="1200" b="1" spc="200" baseline="0" dirty="0">
                <a:solidFill>
                  <a:srgbClr val="582A89"/>
                </a:solidFill>
                <a:latin typeface="Century Gothic" panose="020B0502020202020204" pitchFamily="34" charset="0"/>
              </a:rPr>
              <a:t>@TrevorHunt_ECU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7F3279-39A5-4208-8882-3BEE8199D6EC}"/>
              </a:ext>
            </a:extLst>
          </p:cNvPr>
          <p:cNvSpPr txBox="1"/>
          <p:nvPr userDrawn="1"/>
        </p:nvSpPr>
        <p:spPr>
          <a:xfrm>
            <a:off x="5860497" y="7866672"/>
            <a:ext cx="3074175" cy="301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b="1" spc="200" baseline="0" dirty="0">
                <a:solidFill>
                  <a:srgbClr val="582A89"/>
                </a:solidFill>
                <a:latin typeface="Century Gothic" panose="020B0502020202020204" pitchFamily="34" charset="0"/>
              </a:rPr>
              <a:t>The Brody School of Medicine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Text/Title and One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0A8B44B1-F258-40DB-B621-C3714499E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694481"/>
            <a:ext cx="12793980" cy="81022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582A8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B557DA-E53E-4077-ABC1-9FE64EDB3B6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04900" y="2114868"/>
            <a:ext cx="6062472" cy="5350804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  <a:lvl2pPr marL="1188720" indent="-457200">
              <a:buFont typeface="Wingdings" panose="05000000000000000000" pitchFamily="2" charset="2"/>
              <a:buChar char="§"/>
              <a:defRPr sz="3200"/>
            </a:lvl2pPr>
            <a:lvl3pPr marL="1828800" indent="-365760">
              <a:buFont typeface="Arial" panose="020B0604020202020204" pitchFamily="34" charset="0"/>
              <a:buChar char="–"/>
              <a:defRPr sz="2800"/>
            </a:lvl3pPr>
            <a:lvl4pPr marL="2560320" indent="-365760">
              <a:buFont typeface="Arial" panose="020B0604020202020204" pitchFamily="34" charset="0"/>
              <a:buChar char="•"/>
              <a:defRPr sz="2400"/>
            </a:lvl4pPr>
            <a:lvl5pPr>
              <a:defRPr sz="240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B0EF921-DFC7-4DCB-9635-F4C997A2F131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7836408" y="2112264"/>
            <a:ext cx="6062472" cy="5350804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  <a:lvl2pPr marL="1188720" indent="-457200">
              <a:buFont typeface="Wingdings" panose="05000000000000000000" pitchFamily="2" charset="2"/>
              <a:buChar char="§"/>
              <a:defRPr sz="3200"/>
            </a:lvl2pPr>
            <a:lvl3pPr marL="1828800" indent="-365760">
              <a:buFont typeface="Arial" panose="020B0604020202020204" pitchFamily="34" charset="0"/>
              <a:buChar char="–"/>
              <a:defRPr sz="2800"/>
            </a:lvl3pPr>
            <a:lvl4pPr marL="2560320" indent="-365760">
              <a:buFont typeface="Arial" panose="020B0604020202020204" pitchFamily="34" charset="0"/>
              <a:buChar char="•"/>
              <a:defRPr sz="2400"/>
            </a:lvl4pPr>
            <a:lvl5pPr>
              <a:defRPr sz="240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F68850-9C16-4208-8B8D-002CD6B79E76}"/>
              </a:ext>
            </a:extLst>
          </p:cNvPr>
          <p:cNvCxnSpPr>
            <a:cxnSpLocks/>
          </p:cNvCxnSpPr>
          <p:nvPr userDrawn="1"/>
        </p:nvCxnSpPr>
        <p:spPr>
          <a:xfrm flipV="1">
            <a:off x="2576513" y="7855435"/>
            <a:ext cx="11064240" cy="1104"/>
          </a:xfrm>
          <a:prstGeom prst="line">
            <a:avLst/>
          </a:prstGeom>
          <a:ln w="12700" cmpd="sng">
            <a:solidFill>
              <a:srgbClr val="582A8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16">
            <a:extLst>
              <a:ext uri="{FF2B5EF4-FFF2-40B4-BE49-F238E27FC236}">
                <a16:creationId xmlns:a16="http://schemas.microsoft.com/office/drawing/2014/main" id="{3530AE19-8E1F-4418-B363-9508B38D87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85601" y="7486650"/>
            <a:ext cx="774480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582A89"/>
                </a:solidFill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3576E8-B751-42E8-8247-548E6EB88156}"/>
              </a:ext>
            </a:extLst>
          </p:cNvPr>
          <p:cNvSpPr/>
          <p:nvPr userDrawn="1"/>
        </p:nvSpPr>
        <p:spPr>
          <a:xfrm>
            <a:off x="13846176" y="7855435"/>
            <a:ext cx="784225" cy="375367"/>
          </a:xfrm>
          <a:prstGeom prst="rect">
            <a:avLst/>
          </a:prstGeom>
          <a:solidFill>
            <a:srgbClr val="58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8B2869B-D7B4-4518-A6CB-CF35C7014775}"/>
              </a:ext>
            </a:extLst>
          </p:cNvPr>
          <p:cNvSpPr/>
          <p:nvPr userDrawn="1"/>
        </p:nvSpPr>
        <p:spPr>
          <a:xfrm>
            <a:off x="0" y="0"/>
            <a:ext cx="127000" cy="8237961"/>
          </a:xfrm>
          <a:prstGeom prst="rect">
            <a:avLst/>
          </a:prstGeom>
          <a:solidFill>
            <a:srgbClr val="582A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/>
          </a:p>
        </p:txBody>
      </p:sp>
      <p:sp>
        <p:nvSpPr>
          <p:cNvPr id="50" name="Slide Number Placeholder 2">
            <a:extLst>
              <a:ext uri="{FF2B5EF4-FFF2-40B4-BE49-F238E27FC236}">
                <a16:creationId xmlns:a16="http://schemas.microsoft.com/office/drawing/2014/main" id="{AB96D5D0-16E6-4645-A7C9-D9E11765C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78624" y="7856538"/>
            <a:ext cx="751775" cy="3687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spc="3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3010AC4A-C303-4657-BE13-6A8F4B4A0D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950C5D1-82ED-4592-8E6D-6BDF7A08A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" y="7580702"/>
            <a:ext cx="1563624" cy="5724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F8C040-5E5D-447C-968E-0A289A9A5BAE}"/>
              </a:ext>
            </a:extLst>
          </p:cNvPr>
          <p:cNvSpPr txBox="1"/>
          <p:nvPr userDrawn="1"/>
        </p:nvSpPr>
        <p:spPr>
          <a:xfrm>
            <a:off x="10369485" y="7863840"/>
            <a:ext cx="3271912" cy="30175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eaLnBrk="1" hangingPunct="1">
              <a:defRPr/>
            </a:pPr>
            <a:r>
              <a:rPr lang="de-DE" sz="1200" b="1" spc="300" baseline="0" dirty="0">
                <a:solidFill>
                  <a:srgbClr val="582A89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rgbClr val="582A89"/>
                </a:solidFill>
                <a:latin typeface="Century Gothic" charset="0"/>
                <a:ea typeface="Century Gothic" charset="0"/>
                <a:cs typeface="Century Gothic" charset="0"/>
              </a:rPr>
              <a:t>EAST CAROLINA UNIVERSITY</a:t>
            </a:r>
            <a:endParaRPr lang="en-US" sz="1200" b="1" spc="300" dirty="0">
              <a:solidFill>
                <a:srgbClr val="582A89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F8A6F9-DABC-4CDF-871F-35D90ACF32C9}"/>
              </a:ext>
            </a:extLst>
          </p:cNvPr>
          <p:cNvSpPr txBox="1"/>
          <p:nvPr userDrawn="1"/>
        </p:nvSpPr>
        <p:spPr>
          <a:xfrm>
            <a:off x="2596896" y="7863840"/>
            <a:ext cx="1828800" cy="301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en-US" sz="1200" b="1" spc="200" baseline="0" dirty="0">
                <a:solidFill>
                  <a:srgbClr val="582A89"/>
                </a:solidFill>
                <a:latin typeface="Century Gothic" panose="020B0502020202020204" pitchFamily="34" charset="0"/>
              </a:rPr>
              <a:t>@TrevorHunt_ECU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2E877A-5998-4699-B328-100BC534B8E0}"/>
              </a:ext>
            </a:extLst>
          </p:cNvPr>
          <p:cNvSpPr txBox="1"/>
          <p:nvPr userDrawn="1"/>
        </p:nvSpPr>
        <p:spPr>
          <a:xfrm>
            <a:off x="5860497" y="7866672"/>
            <a:ext cx="3074175" cy="301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b="1" spc="200" baseline="0" dirty="0">
                <a:solidFill>
                  <a:srgbClr val="582A89"/>
                </a:solidFill>
                <a:latin typeface="Century Gothic" panose="020B0502020202020204" pitchFamily="34" charset="0"/>
              </a:rPr>
              <a:t>The Brody School of Medicine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8665"/>
            <a:ext cx="14630400" cy="5835431"/>
          </a:xfrm>
          <a:prstGeom prst="rect">
            <a:avLst/>
          </a:prstGeom>
          <a:solidFill>
            <a:srgbClr val="582A89"/>
          </a:solidFill>
          <a:ln>
            <a:noFill/>
          </a:ln>
          <a:effectLst>
            <a:glow rad="444500">
              <a:schemeClr val="tx1">
                <a:lumMod val="95000"/>
                <a:lumOff val="5000"/>
                <a:alpha val="3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8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B704808C-2909-40D0-B73D-37C059F88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694481"/>
            <a:ext cx="12793980" cy="81022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582A8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8B01134-1BF4-4392-A395-6738D8F57F01}"/>
              </a:ext>
            </a:extLst>
          </p:cNvPr>
          <p:cNvCxnSpPr>
            <a:cxnSpLocks/>
          </p:cNvCxnSpPr>
          <p:nvPr userDrawn="1"/>
        </p:nvCxnSpPr>
        <p:spPr>
          <a:xfrm flipV="1">
            <a:off x="2576513" y="7855435"/>
            <a:ext cx="11064240" cy="1104"/>
          </a:xfrm>
          <a:prstGeom prst="line">
            <a:avLst/>
          </a:prstGeom>
          <a:ln w="12700" cmpd="sng">
            <a:solidFill>
              <a:srgbClr val="582A8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75B09D75-F871-4243-AAEB-3AD5CD53E3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85601" y="7486650"/>
            <a:ext cx="7744800" cy="36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582A89"/>
                </a:solidFill>
              </a:defRPr>
            </a:lvl1pPr>
          </a:lstStyle>
          <a:p>
            <a:pPr lvl="0"/>
            <a:r>
              <a:rPr lang="en-US" dirty="0"/>
              <a:t>Source: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B74C63D-2CF5-4606-80A3-DF2BFADDC6FA}"/>
              </a:ext>
            </a:extLst>
          </p:cNvPr>
          <p:cNvSpPr/>
          <p:nvPr userDrawn="1"/>
        </p:nvSpPr>
        <p:spPr>
          <a:xfrm>
            <a:off x="13846176" y="7855435"/>
            <a:ext cx="784225" cy="375367"/>
          </a:xfrm>
          <a:prstGeom prst="rect">
            <a:avLst/>
          </a:prstGeom>
          <a:solidFill>
            <a:srgbClr val="582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3520F76-16FB-4768-87BE-73A3CEA62785}"/>
              </a:ext>
            </a:extLst>
          </p:cNvPr>
          <p:cNvSpPr/>
          <p:nvPr userDrawn="1"/>
        </p:nvSpPr>
        <p:spPr>
          <a:xfrm>
            <a:off x="0" y="0"/>
            <a:ext cx="127000" cy="8237961"/>
          </a:xfrm>
          <a:prstGeom prst="rect">
            <a:avLst/>
          </a:prstGeom>
          <a:solidFill>
            <a:srgbClr val="582A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/>
          </a:p>
        </p:txBody>
      </p:sp>
      <p:sp>
        <p:nvSpPr>
          <p:cNvPr id="47" name="Slide Number Placeholder 2">
            <a:extLst>
              <a:ext uri="{FF2B5EF4-FFF2-40B4-BE49-F238E27FC236}">
                <a16:creationId xmlns:a16="http://schemas.microsoft.com/office/drawing/2014/main" id="{051DF15F-3519-4ED0-83E8-8A2AB6321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78624" y="7856538"/>
            <a:ext cx="751775" cy="3687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spc="3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3010AC4A-C303-4657-BE13-6A8F4B4A0D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BB8B25F-F561-457F-9AAD-80E3F8D5A9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" y="7580702"/>
            <a:ext cx="1563624" cy="5724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B8A6DA-83D5-4956-A2A1-16FF4AE14996}"/>
              </a:ext>
            </a:extLst>
          </p:cNvPr>
          <p:cNvSpPr txBox="1"/>
          <p:nvPr userDrawn="1"/>
        </p:nvSpPr>
        <p:spPr>
          <a:xfrm>
            <a:off x="10369485" y="7863840"/>
            <a:ext cx="3271912" cy="30175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eaLnBrk="1" hangingPunct="1">
              <a:defRPr/>
            </a:pPr>
            <a:r>
              <a:rPr lang="de-DE" sz="1200" b="1" spc="300" baseline="0" dirty="0">
                <a:solidFill>
                  <a:srgbClr val="582A89"/>
                </a:solidFill>
                <a:latin typeface="Century Gothic" charset="0"/>
                <a:ea typeface="Century Gothic" charset="0"/>
                <a:cs typeface="Century Gothic" charset="0"/>
              </a:rPr>
              <a:t>©</a:t>
            </a:r>
            <a:r>
              <a:rPr lang="en-US" sz="1200" b="1" spc="300" baseline="0" dirty="0">
                <a:solidFill>
                  <a:srgbClr val="582A89"/>
                </a:solidFill>
                <a:latin typeface="Century Gothic" charset="0"/>
                <a:ea typeface="Century Gothic" charset="0"/>
                <a:cs typeface="Century Gothic" charset="0"/>
              </a:rPr>
              <a:t>EAST CAROLINA UNIVERSITY</a:t>
            </a:r>
            <a:endParaRPr lang="en-US" sz="1200" b="1" spc="300" dirty="0">
              <a:solidFill>
                <a:srgbClr val="582A89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3AFC30-47D8-4FBA-A834-6D7529F22CC5}"/>
              </a:ext>
            </a:extLst>
          </p:cNvPr>
          <p:cNvSpPr txBox="1"/>
          <p:nvPr userDrawn="1"/>
        </p:nvSpPr>
        <p:spPr>
          <a:xfrm>
            <a:off x="2596896" y="7863840"/>
            <a:ext cx="1828800" cy="301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en-US" sz="1200" b="1" spc="200" baseline="0" dirty="0">
                <a:solidFill>
                  <a:srgbClr val="582A89"/>
                </a:solidFill>
                <a:latin typeface="Century Gothic" panose="020B0502020202020204" pitchFamily="34" charset="0"/>
              </a:rPr>
              <a:t>@TrevorHunt_ECU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223533-45B8-4280-A838-703D4171732C}"/>
              </a:ext>
            </a:extLst>
          </p:cNvPr>
          <p:cNvSpPr txBox="1"/>
          <p:nvPr userDrawn="1"/>
        </p:nvSpPr>
        <p:spPr>
          <a:xfrm>
            <a:off x="5860497" y="7866672"/>
            <a:ext cx="3074175" cy="301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 b="1" spc="200" baseline="0" dirty="0">
                <a:solidFill>
                  <a:srgbClr val="582A89"/>
                </a:solidFill>
                <a:latin typeface="Century Gothic" panose="020B0502020202020204" pitchFamily="34" charset="0"/>
              </a:rPr>
              <a:t>The Brody School of Medicine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DBAF91-8054-4D58-9427-87EE4C938E16}"/>
              </a:ext>
            </a:extLst>
          </p:cNvPr>
          <p:cNvSpPr/>
          <p:nvPr userDrawn="1"/>
        </p:nvSpPr>
        <p:spPr>
          <a:xfrm>
            <a:off x="0" y="0"/>
            <a:ext cx="127000" cy="8237961"/>
          </a:xfrm>
          <a:prstGeom prst="rect">
            <a:avLst/>
          </a:prstGeom>
          <a:solidFill>
            <a:srgbClr val="582A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608"/>
          </a:p>
        </p:txBody>
      </p:sp>
    </p:spTree>
    <p:extLst>
      <p:ext uri="{BB962C8B-B14F-4D97-AF65-F5344CB8AC3E}">
        <p14:creationId xmlns:p14="http://schemas.microsoft.com/office/powerpoint/2010/main" val="2239567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E9A892-5C0D-441F-98BA-1208AEB4E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0AC4A-C303-4657-BE13-6A8F4B4A0D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45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3" r:id="rId5"/>
    <p:sldLayoutId id="2147483664" r:id="rId6"/>
    <p:sldLayoutId id="2147483665" r:id="rId7"/>
    <p:sldLayoutId id="2147483666" r:id="rId8"/>
    <p:sldLayoutId id="2147483655" r:id="rId9"/>
    <p:sldLayoutId id="2147483659" r:id="rId10"/>
  </p:sldLayoutIdLst>
  <p:hf hdr="0" ftr="0" dt="0"/>
  <p:txStyles>
    <p:titleStyle>
      <a:lvl1pPr algn="l" defTabSz="731520" rtl="0" eaLnBrk="1" latinLnBrk="0" hangingPunct="1">
        <a:spcBef>
          <a:spcPct val="0"/>
        </a:spcBef>
        <a:buNone/>
        <a:defRPr sz="4480" b="0" i="0" kern="1200" cap="all" baseline="0">
          <a:solidFill>
            <a:srgbClr val="B01C32"/>
          </a:solidFill>
          <a:latin typeface="Century Gothic" charset="0"/>
          <a:ea typeface="+mj-ea"/>
          <a:cs typeface="Avenir Roman"/>
        </a:defRPr>
      </a:lvl1pPr>
    </p:titleStyle>
    <p:bodyStyle>
      <a:lvl1pPr marL="548640" indent="-548640" algn="l" defTabSz="731520" rtl="0" eaLnBrk="1" latinLnBrk="0" hangingPunct="1">
        <a:spcBef>
          <a:spcPct val="20000"/>
        </a:spcBef>
        <a:buFont typeface="Arial"/>
        <a:buChar char="•"/>
        <a:defRPr sz="4480" b="0" i="0" kern="1200" baseline="0">
          <a:solidFill>
            <a:schemeClr val="tx1">
              <a:lumMod val="65000"/>
              <a:lumOff val="35000"/>
            </a:schemeClr>
          </a:solidFill>
          <a:latin typeface="Century Gothic" charset="0"/>
          <a:ea typeface="+mn-ea"/>
          <a:cs typeface="Avenir Roman"/>
        </a:defRPr>
      </a:lvl1pPr>
      <a:lvl2pPr marL="1188720" indent="-457200" algn="l" defTabSz="731520" rtl="0" eaLnBrk="1" latinLnBrk="0" hangingPunct="1">
        <a:spcBef>
          <a:spcPct val="20000"/>
        </a:spcBef>
        <a:buFont typeface="Arial"/>
        <a:buChar char="–"/>
        <a:defRPr sz="3840" b="0" i="0" kern="1200" baseline="0">
          <a:solidFill>
            <a:schemeClr val="tx1">
              <a:lumMod val="65000"/>
              <a:lumOff val="35000"/>
            </a:schemeClr>
          </a:solidFill>
          <a:latin typeface="Century Gothic" charset="0"/>
          <a:ea typeface="+mn-ea"/>
          <a:cs typeface="Avenir Roman"/>
        </a:defRPr>
      </a:lvl2pPr>
      <a:lvl3pPr marL="1828800" indent="-365760" algn="l" defTabSz="731520" rtl="0" eaLnBrk="1" latinLnBrk="0" hangingPunct="1">
        <a:spcBef>
          <a:spcPct val="20000"/>
        </a:spcBef>
        <a:buFont typeface="Arial"/>
        <a:buChar char="•"/>
        <a:defRPr sz="3200" b="0" i="0" kern="1200" baseline="0">
          <a:solidFill>
            <a:schemeClr val="tx1">
              <a:lumMod val="65000"/>
              <a:lumOff val="35000"/>
            </a:schemeClr>
          </a:solidFill>
          <a:latin typeface="Century Gothic" charset="0"/>
          <a:ea typeface="Century Gothic" charset="0"/>
          <a:cs typeface="Century Gothic" charset="0"/>
        </a:defRPr>
      </a:lvl3pPr>
      <a:lvl4pPr marL="2560320" indent="-365760" algn="l" defTabSz="731520" rtl="0" eaLnBrk="1" latinLnBrk="0" hangingPunct="1">
        <a:spcBef>
          <a:spcPct val="20000"/>
        </a:spcBef>
        <a:buFont typeface="Arial"/>
        <a:buChar char="–"/>
        <a:defRPr sz="2560" b="0" i="0" kern="1200" baseline="0">
          <a:solidFill>
            <a:schemeClr val="tx1">
              <a:lumMod val="65000"/>
              <a:lumOff val="35000"/>
            </a:schemeClr>
          </a:solidFill>
          <a:latin typeface="Century Gothic" charset="0"/>
          <a:ea typeface="+mn-ea"/>
          <a:cs typeface="Avenir Roman"/>
        </a:defRPr>
      </a:lvl4pPr>
      <a:lvl5pPr marL="3291840" indent="-365760" algn="l" defTabSz="731520" rtl="0" eaLnBrk="1" latinLnBrk="0" hangingPunct="1">
        <a:spcBef>
          <a:spcPct val="20000"/>
        </a:spcBef>
        <a:buFont typeface="Arial"/>
        <a:buChar char="»"/>
        <a:defRPr sz="1920" b="0" i="0" kern="1200" baseline="0">
          <a:solidFill>
            <a:schemeClr val="tx1">
              <a:lumMod val="65000"/>
              <a:lumOff val="35000"/>
            </a:schemeClr>
          </a:solidFill>
          <a:latin typeface="Century Gothic" charset="0"/>
          <a:ea typeface="+mn-ea"/>
          <a:cs typeface="Avenir Roman"/>
        </a:defRPr>
      </a:lvl5pPr>
      <a:lvl6pPr marL="402336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73152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73152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73152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73152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73152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73152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73152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73152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73152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 userDrawn="1">
          <p15:clr>
            <a:srgbClr val="F26B43"/>
          </p15:clr>
        </p15:guide>
        <p15:guide id="2" orient="horz" pos="49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04C7D4A-4763-4EAF-B41C-DBE6A9853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26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26425E-BBA0-4E86-8C77-FF26FA39B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01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176FABF-7448-4159-ACEB-7CAB2191F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26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882690E-2264-45F0-94C6-FAA3C262E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17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2A05F15-ECC7-4651-AECB-55B538252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32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ADFB765-1BF3-4BD7-9926-73244B3A3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94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3A20D6-E2A4-4420-AD29-7C448D5A8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55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02b49ca-617a-4412-a136-22a821ef8eb4">PULSEDOC-1743074161-62</_dlc_DocId>
    <_dlc_DocIdUrl xmlns="402b49ca-617a-4412-a136-22a821ef8eb4">
      <Url>https://pulse.utah.edu/site/marcomm/_layouts/15/DocIdRedir.aspx?ID=PULSEDOC-1743074161-62</Url>
      <Description>PULSEDOC-1743074161-62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7F15D18245C1458954909DB36AE657" ma:contentTypeVersion="0" ma:contentTypeDescription="Create a new document." ma:contentTypeScope="" ma:versionID="31d1ffe5a42fea02fd9322eb624dbb2b">
  <xsd:schema xmlns:xsd="http://www.w3.org/2001/XMLSchema" xmlns:xs="http://www.w3.org/2001/XMLSchema" xmlns:p="http://schemas.microsoft.com/office/2006/metadata/properties" xmlns:ns2="402b49ca-617a-4412-a136-22a821ef8eb4" targetNamespace="http://schemas.microsoft.com/office/2006/metadata/properties" ma:root="true" ma:fieldsID="2b995caac7fa654b91bcd9862e99db1b" ns2:_="">
    <xsd:import namespace="402b49ca-617a-4412-a136-22a821ef8e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b49ca-617a-4412-a136-22a821ef8eb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FAD308-4D6E-45DC-9A80-8E8E18C835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EFB2A6-204F-4DE8-8E50-5EBDFCF6DC1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43462ED-A110-4372-B2E4-1CBC2E2305D1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terms/"/>
    <ds:schemaRef ds:uri="402b49ca-617a-4412-a136-22a821ef8eb4"/>
    <ds:schemaRef ds:uri="http://schemas.microsoft.com/office/2006/metadata/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B1AD3BB5-BE26-4564-BD93-F300D2233D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2b49ca-617a-4412-a136-22a821ef8e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3205</TotalTime>
  <Words>0</Words>
  <Application>Microsoft Office PowerPoint</Application>
  <PresentationFormat>Custom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Century Gothic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Lucas Svaren</dc:creator>
  <cp:lastModifiedBy>Trevor Hunt</cp:lastModifiedBy>
  <cp:revision>327</cp:revision>
  <cp:lastPrinted>2016-08-31T21:58:28Z</cp:lastPrinted>
  <dcterms:created xsi:type="dcterms:W3CDTF">2016-08-02T16:41:37Z</dcterms:created>
  <dcterms:modified xsi:type="dcterms:W3CDTF">2021-04-14T13:10:38Z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d0b613d0-eeaa-4bf7-b935-ac5d14521d12</vt:lpwstr>
  </property>
  <property fmtid="{D5CDD505-2E9C-101B-9397-08002B2CF9AE}" pid="3" name="ContentTypeId">
    <vt:lpwstr>0x0101000B7F15D18245C1458954909DB36AE657</vt:lpwstr>
  </property>
</Properties>
</file>