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0" d="100"/>
          <a:sy n="100" d="100"/>
        </p:scale>
        <p:origin x="45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4/12/2021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4/12/2021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1265556" y="2878744"/>
            <a:ext cx="9144000" cy="3084878"/>
          </a:xfrm>
        </p:spPr>
        <p:txBody>
          <a:bodyPr>
            <a:normAutofit fontScale="90000"/>
          </a:bodyPr>
          <a:lstStyle/>
          <a:p>
            <a:r>
              <a:rPr lang="en-US" sz="5300" dirty="0"/>
              <a:t>Jessica Tucci-Herron</a:t>
            </a:r>
            <a:br>
              <a:rPr lang="en-US" sz="5300" dirty="0"/>
            </a:br>
            <a:r>
              <a:rPr lang="en-US" sz="3600" dirty="0"/>
              <a:t>Service-Learning Distinction Track Scholar</a:t>
            </a:r>
            <a:br>
              <a:rPr lang="en-US" dirty="0"/>
            </a:br>
            <a:r>
              <a:rPr lang="en-US" sz="5300" dirty="0"/>
              <a:t>Mobilizing Students as Volunteers During the COVID-19 Pandemic</a:t>
            </a:r>
            <a:br>
              <a:rPr lang="en-US" dirty="0"/>
            </a:br>
            <a:r>
              <a:rPr lang="en-US" sz="4000" dirty="0"/>
              <a:t>Dr. Crotty</a:t>
            </a:r>
            <a:endParaRPr lang="en-US" dirty="0"/>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149791"/>
            <a:ext cx="10515600" cy="5078991"/>
          </a:xfrm>
        </p:spPr>
        <p:txBody>
          <a:bodyPr>
            <a:normAutofit/>
          </a:bodyPr>
          <a:lstStyle/>
          <a:p>
            <a:r>
              <a:rPr lang="en-US" dirty="0"/>
              <a:t>At the start of the COVID-19 pandemic in March of 2020, there was a need for help for the medical community and the greater Greenville community at large. </a:t>
            </a:r>
          </a:p>
          <a:p>
            <a:r>
              <a:rPr lang="en-US" dirty="0"/>
              <a:t>This need for volunteers was recognized by medical students and other healthcare professional students, who suddenly were pulled out of the curriculum and had both the time and desire to find ways to help</a:t>
            </a:r>
          </a:p>
          <a:p>
            <a:r>
              <a:rPr lang="en-US" dirty="0"/>
              <a:t>Objective: Utilize health professions students as volunteers for childcare, errands, and other needs in the ECU and Greenville community. </a:t>
            </a:r>
            <a:br>
              <a:rPr lang="en-US" dirty="0"/>
            </a:br>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060317"/>
            <a:ext cx="10515600" cy="5259001"/>
          </a:xfrm>
        </p:spPr>
        <p:txBody>
          <a:bodyPr>
            <a:normAutofit/>
          </a:bodyPr>
          <a:lstStyle/>
          <a:p>
            <a:r>
              <a:rPr lang="en-US" dirty="0"/>
              <a:t>Students were communicated with via email listservs regarding volunteer opportunities</a:t>
            </a:r>
          </a:p>
          <a:p>
            <a:r>
              <a:rPr lang="en-US" dirty="0"/>
              <a:t>Healthcare providers were emailed forms to fill out, indicating their needs for childcare, pet sitting, other errands, or other unique opportunities for volunteering that had arisen because of the pandemic</a:t>
            </a:r>
          </a:p>
          <a:p>
            <a:r>
              <a:rPr lang="en-US" dirty="0"/>
              <a:t>Volunteer opportunities were then combined onto a singular Google sheet that all students had access to, where they signed up for various opportunities and contacted by fourth year medical students participating on the volunteering organizing committee</a:t>
            </a:r>
          </a:p>
          <a:p>
            <a:pPr marL="0" indent="0">
              <a:buNone/>
            </a:pPr>
            <a:endParaRPr lang="en-US" b="1" dirty="0">
              <a:solidFill>
                <a:srgbClr val="FF0000"/>
              </a:solidFill>
            </a:endParaRPr>
          </a:p>
        </p:txBody>
      </p:sp>
    </p:spTree>
    <p:extLst>
      <p:ext uri="{BB962C8B-B14F-4D97-AF65-F5344CB8AC3E}">
        <p14:creationId xmlns:p14="http://schemas.microsoft.com/office/powerpoint/2010/main" val="89098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sp>
        <p:nvSpPr>
          <p:cNvPr id="3" name="Content Placeholder 2">
            <a:extLst>
              <a:ext uri="{FF2B5EF4-FFF2-40B4-BE49-F238E27FC236}">
                <a16:creationId xmlns:a16="http://schemas.microsoft.com/office/drawing/2014/main" id="{1C1D6C7E-85CF-4DBD-96BC-3836EE38DA49}"/>
              </a:ext>
            </a:extLst>
          </p:cNvPr>
          <p:cNvSpPr>
            <a:spLocks noGrp="1"/>
          </p:cNvSpPr>
          <p:nvPr>
            <p:ph idx="1"/>
          </p:nvPr>
        </p:nvSpPr>
        <p:spPr>
          <a:xfrm>
            <a:off x="838200" y="1744144"/>
            <a:ext cx="10515600" cy="4351338"/>
          </a:xfrm>
        </p:spPr>
        <p:txBody>
          <a:bodyPr>
            <a:normAutofit lnSpcReduction="10000"/>
          </a:bodyPr>
          <a:lstStyle/>
          <a:p>
            <a:r>
              <a:rPr lang="en-US" dirty="0"/>
              <a:t>There were 48 students that signed up to volunteer through the centralized location </a:t>
            </a:r>
          </a:p>
          <a:p>
            <a:r>
              <a:rPr lang="en-US" dirty="0"/>
              <a:t>3 students participated in childcare for healthcare professionals, and 2 participated in pet sitting. </a:t>
            </a:r>
          </a:p>
          <a:p>
            <a:r>
              <a:rPr lang="en-US" dirty="0"/>
              <a:t>Other volunteer opportunities that arose included: </a:t>
            </a:r>
          </a:p>
          <a:p>
            <a:pPr lvl="1"/>
            <a:r>
              <a:rPr lang="en-US" dirty="0"/>
              <a:t>Hospital follow-up appointment scheduling for the Physical Medicine and Rehabilitation department (4 students)</a:t>
            </a:r>
          </a:p>
          <a:p>
            <a:pPr lvl="1"/>
            <a:r>
              <a:rPr lang="en-US" dirty="0"/>
              <a:t>K-12 Video Tutoring (3 students)</a:t>
            </a:r>
          </a:p>
          <a:p>
            <a:pPr lvl="1"/>
            <a:r>
              <a:rPr lang="en-US" dirty="0"/>
              <a:t>“Feeding Greenville’s Frontlines” (meal delivery to Vidant employees, 6 students, $600 in donations raised)</a:t>
            </a:r>
          </a:p>
          <a:p>
            <a:pPr lvl="1"/>
            <a:r>
              <a:rPr lang="en-US" dirty="0"/>
              <a:t>Meals on Wheels Delivery Drivers (35 students)</a:t>
            </a:r>
            <a:endParaRPr lang="en-US" dirty="0">
              <a:solidFill>
                <a:srgbClr val="FF0000"/>
              </a:solidFill>
            </a:endParaRPr>
          </a:p>
        </p:txBody>
      </p:sp>
    </p:spTree>
    <p:extLst>
      <p:ext uri="{BB962C8B-B14F-4D97-AF65-F5344CB8AC3E}">
        <p14:creationId xmlns:p14="http://schemas.microsoft.com/office/powerpoint/2010/main" val="393238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838200" y="1802660"/>
            <a:ext cx="10515600" cy="4351338"/>
          </a:xfrm>
        </p:spPr>
        <p:txBody>
          <a:bodyPr>
            <a:normAutofit/>
          </a:bodyPr>
          <a:lstStyle/>
          <a:p>
            <a:r>
              <a:rPr lang="en-US" dirty="0"/>
              <a:t>Providing a centralized location for students allowed for a streamlined process that maximized student involvement and helped ECU faculty and the Greenville community during a challenging time</a:t>
            </a:r>
          </a:p>
          <a:p>
            <a:r>
              <a:rPr lang="en-US" dirty="0"/>
              <a:t>Many volunteer opportunities were either virtual in nature or ensured appropriate measures such as mask wearing and limiting the number of people in one location which allowed for safe student involvement</a:t>
            </a:r>
          </a:p>
          <a:p>
            <a:r>
              <a:rPr lang="en-US" dirty="0"/>
              <a:t>In future disasters (hurricanes, </a:t>
            </a:r>
            <a:r>
              <a:rPr lang="en-US" dirty="0" err="1"/>
              <a:t>etc</a:t>
            </a:r>
            <a:r>
              <a:rPr lang="en-US" dirty="0"/>
              <a:t>) a similar model can be used to organize students and help in whatever ways are needed</a:t>
            </a:r>
          </a:p>
          <a:p>
            <a:pPr marL="0" indent="0">
              <a:buNone/>
            </a:pPr>
            <a:endParaRPr lang="en-US" dirty="0">
              <a:solidFill>
                <a:srgbClr val="FF0000"/>
              </a:solidFill>
            </a:endParaRPr>
          </a:p>
        </p:txBody>
      </p:sp>
    </p:spTree>
    <p:extLst>
      <p:ext uri="{BB962C8B-B14F-4D97-AF65-F5344CB8AC3E}">
        <p14:creationId xmlns:p14="http://schemas.microsoft.com/office/powerpoint/2010/main" val="72565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EF05-8E77-49AD-9D2A-0F8A05C8A77D}"/>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F9AF1C4E-12EB-4872-9D77-FA860F5F465E}"/>
              </a:ext>
            </a:extLst>
          </p:cNvPr>
          <p:cNvSpPr>
            <a:spLocks noGrp="1"/>
          </p:cNvSpPr>
          <p:nvPr>
            <p:ph idx="1"/>
          </p:nvPr>
        </p:nvSpPr>
        <p:spPr/>
        <p:txBody>
          <a:bodyPr>
            <a:normAutofit/>
          </a:bodyPr>
          <a:lstStyle/>
          <a:p>
            <a:r>
              <a:rPr lang="en-US" sz="1600" dirty="0"/>
              <a:t>Dr. Susan Schmidt</a:t>
            </a:r>
          </a:p>
          <a:p>
            <a:r>
              <a:rPr lang="en-US" sz="1600" dirty="0"/>
              <a:t>Hannah Verrilli</a:t>
            </a:r>
          </a:p>
          <a:p>
            <a:r>
              <a:rPr lang="en-US" sz="1600" dirty="0"/>
              <a:t>Ellie Cochran</a:t>
            </a:r>
          </a:p>
          <a:p>
            <a:r>
              <a:rPr lang="en-US" sz="1600" dirty="0"/>
              <a:t>Hannah Smith</a:t>
            </a:r>
          </a:p>
          <a:p>
            <a:r>
              <a:rPr lang="en-US" sz="1600" dirty="0"/>
              <a:t>Sydney Hendricks</a:t>
            </a:r>
          </a:p>
          <a:p>
            <a:r>
              <a:rPr lang="en-US" sz="1600" dirty="0"/>
              <a:t>Marissa Burchette</a:t>
            </a:r>
          </a:p>
          <a:p>
            <a:r>
              <a:rPr lang="en-US" sz="1600" dirty="0"/>
              <a:t>Meera Patel</a:t>
            </a:r>
          </a:p>
          <a:p>
            <a:r>
              <a:rPr lang="en-US" sz="1600" dirty="0"/>
              <a:t>Holly Pittard</a:t>
            </a:r>
          </a:p>
          <a:p>
            <a:r>
              <a:rPr lang="en-US" sz="1600" dirty="0"/>
              <a:t>All other student volunteers and anyone else who helped out!</a:t>
            </a:r>
          </a:p>
        </p:txBody>
      </p:sp>
    </p:spTree>
    <p:extLst>
      <p:ext uri="{BB962C8B-B14F-4D97-AF65-F5344CB8AC3E}">
        <p14:creationId xmlns:p14="http://schemas.microsoft.com/office/powerpoint/2010/main" val="285433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394</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Jessica Tucci-Herron Service-Learning Distinction Track Scholar Mobilizing Students as Volunteers During the COVID-19 Pandemic Dr. Crotty</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Jessie Tucci-Herron</cp:lastModifiedBy>
  <cp:revision>25</cp:revision>
  <dcterms:created xsi:type="dcterms:W3CDTF">2018-02-07T18:32:32Z</dcterms:created>
  <dcterms:modified xsi:type="dcterms:W3CDTF">2021-04-12T20:50:06Z</dcterms:modified>
</cp:coreProperties>
</file>