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78" r:id="rId3"/>
    <p:sldId id="283" r:id="rId4"/>
    <p:sldId id="280" r:id="rId5"/>
    <p:sldId id="281" r:id="rId6"/>
    <p:sldId id="282" r:id="rId7"/>
  </p:sldIdLst>
  <p:sldSz cx="12192000" cy="6858000"/>
  <p:notesSz cx="6858000" cy="9144000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47E272-F3C7-43A9-8071-F9DBE5B5ECEA}" v="23" dt="2021-04-12T14:20:03.6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96" autoAdjust="0"/>
    <p:restoredTop sz="94660"/>
  </p:normalViewPr>
  <p:slideViewPr>
    <p:cSldViewPr snapToGrid="0">
      <p:cViewPr>
        <p:scale>
          <a:sx n="85" d="100"/>
          <a:sy n="85" d="100"/>
        </p:scale>
        <p:origin x="531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ack Pruitt" userId="bbcbc16d227d21b8" providerId="LiveId" clId="{1047E272-F3C7-43A9-8071-F9DBE5B5ECEA}"/>
    <pc:docChg chg="undo custSel modSld">
      <pc:chgData name="Zack Pruitt" userId="bbcbc16d227d21b8" providerId="LiveId" clId="{1047E272-F3C7-43A9-8071-F9DBE5B5ECEA}" dt="2021-04-12T14:23:10.842" v="146" actId="14100"/>
      <pc:docMkLst>
        <pc:docMk/>
      </pc:docMkLst>
      <pc:sldChg chg="modSp mod">
        <pc:chgData name="Zack Pruitt" userId="bbcbc16d227d21b8" providerId="LiveId" clId="{1047E272-F3C7-43A9-8071-F9DBE5B5ECEA}" dt="2021-04-12T14:20:34.068" v="129" actId="1076"/>
        <pc:sldMkLst>
          <pc:docMk/>
          <pc:sldMk cId="10404286" sldId="256"/>
        </pc:sldMkLst>
        <pc:spChg chg="mod">
          <ac:chgData name="Zack Pruitt" userId="bbcbc16d227d21b8" providerId="LiveId" clId="{1047E272-F3C7-43A9-8071-F9DBE5B5ECEA}" dt="2021-04-12T14:20:34.068" v="129" actId="1076"/>
          <ac:spMkLst>
            <pc:docMk/>
            <pc:sldMk cId="10404286" sldId="256"/>
            <ac:spMk id="2" creationId="{B5D9D4DC-6A13-49C5-9A7E-083B497DE587}"/>
          </ac:spMkLst>
        </pc:spChg>
      </pc:sldChg>
      <pc:sldChg chg="addSp delSp modSp mod">
        <pc:chgData name="Zack Pruitt" userId="bbcbc16d227d21b8" providerId="LiveId" clId="{1047E272-F3C7-43A9-8071-F9DBE5B5ECEA}" dt="2021-04-12T14:23:10.842" v="146" actId="14100"/>
        <pc:sldMkLst>
          <pc:docMk/>
          <pc:sldMk cId="1117508803" sldId="280"/>
        </pc:sldMkLst>
        <pc:spChg chg="add del mod">
          <ac:chgData name="Zack Pruitt" userId="bbcbc16d227d21b8" providerId="LiveId" clId="{1047E272-F3C7-43A9-8071-F9DBE5B5ECEA}" dt="2021-04-12T14:22:43.824" v="141" actId="1076"/>
          <ac:spMkLst>
            <pc:docMk/>
            <pc:sldMk cId="1117508803" sldId="280"/>
            <ac:spMk id="2" creationId="{962605CE-F4FF-4343-91DD-B7981A9B6B49}"/>
          </ac:spMkLst>
        </pc:spChg>
        <pc:spChg chg="add mod">
          <ac:chgData name="Zack Pruitt" userId="bbcbc16d227d21b8" providerId="LiveId" clId="{1047E272-F3C7-43A9-8071-F9DBE5B5ECEA}" dt="2021-04-12T14:22:17.106" v="138" actId="1076"/>
          <ac:spMkLst>
            <pc:docMk/>
            <pc:sldMk cId="1117508803" sldId="280"/>
            <ac:spMk id="3" creationId="{A9C3FD3B-FA41-4A13-B892-3F0A0A78B465}"/>
          </ac:spMkLst>
        </pc:spChg>
        <pc:spChg chg="add del mod">
          <ac:chgData name="Zack Pruitt" userId="bbcbc16d227d21b8" providerId="LiveId" clId="{1047E272-F3C7-43A9-8071-F9DBE5B5ECEA}" dt="2021-04-12T14:11:10.341" v="37"/>
          <ac:spMkLst>
            <pc:docMk/>
            <pc:sldMk cId="1117508803" sldId="280"/>
            <ac:spMk id="4" creationId="{0F11721F-9615-4D94-89CB-D6CB4EFEBBCB}"/>
          </ac:spMkLst>
        </pc:spChg>
        <pc:spChg chg="del">
          <ac:chgData name="Zack Pruitt" userId="bbcbc16d227d21b8" providerId="LiveId" clId="{1047E272-F3C7-43A9-8071-F9DBE5B5ECEA}" dt="2021-04-12T14:09:46.208" v="14" actId="478"/>
          <ac:spMkLst>
            <pc:docMk/>
            <pc:sldMk cId="1117508803" sldId="280"/>
            <ac:spMk id="6" creationId="{D9E61BD1-53BD-48BB-B821-B6473D51EC65}"/>
          </ac:spMkLst>
        </pc:spChg>
        <pc:spChg chg="add mod">
          <ac:chgData name="Zack Pruitt" userId="bbcbc16d227d21b8" providerId="LiveId" clId="{1047E272-F3C7-43A9-8071-F9DBE5B5ECEA}" dt="2021-04-12T14:23:03.579" v="144" actId="1076"/>
          <ac:spMkLst>
            <pc:docMk/>
            <pc:sldMk cId="1117508803" sldId="280"/>
            <ac:spMk id="7" creationId="{7E2381F1-A7F3-403F-A867-DA6B050B2724}"/>
          </ac:spMkLst>
        </pc:spChg>
        <pc:spChg chg="del">
          <ac:chgData name="Zack Pruitt" userId="bbcbc16d227d21b8" providerId="LiveId" clId="{1047E272-F3C7-43A9-8071-F9DBE5B5ECEA}" dt="2021-04-12T14:09:26.493" v="10" actId="478"/>
          <ac:spMkLst>
            <pc:docMk/>
            <pc:sldMk cId="1117508803" sldId="280"/>
            <ac:spMk id="16" creationId="{56187306-AD41-4E0D-A34A-9EFBA63B2A03}"/>
          </ac:spMkLst>
        </pc:spChg>
        <pc:spChg chg="del">
          <ac:chgData name="Zack Pruitt" userId="bbcbc16d227d21b8" providerId="LiveId" clId="{1047E272-F3C7-43A9-8071-F9DBE5B5ECEA}" dt="2021-04-12T14:10:40.741" v="27" actId="478"/>
          <ac:spMkLst>
            <pc:docMk/>
            <pc:sldMk cId="1117508803" sldId="280"/>
            <ac:spMk id="19" creationId="{53195DAD-7300-461C-9C77-1596F6D0FE4D}"/>
          </ac:spMkLst>
        </pc:spChg>
        <pc:picChg chg="del">
          <ac:chgData name="Zack Pruitt" userId="bbcbc16d227d21b8" providerId="LiveId" clId="{1047E272-F3C7-43A9-8071-F9DBE5B5ECEA}" dt="2021-04-12T14:08:17.717" v="0" actId="478"/>
          <ac:picMkLst>
            <pc:docMk/>
            <pc:sldMk cId="1117508803" sldId="280"/>
            <ac:picMk id="12" creationId="{F97B7E73-730D-430C-81FA-FF7CE3FC18DC}"/>
          </ac:picMkLst>
        </pc:picChg>
        <pc:picChg chg="del">
          <ac:chgData name="Zack Pruitt" userId="bbcbc16d227d21b8" providerId="LiveId" clId="{1047E272-F3C7-43A9-8071-F9DBE5B5ECEA}" dt="2021-04-12T14:08:19.056" v="1" actId="478"/>
          <ac:picMkLst>
            <pc:docMk/>
            <pc:sldMk cId="1117508803" sldId="280"/>
            <ac:picMk id="13" creationId="{680B3C85-BF19-4F35-9685-26E4B83FEF5C}"/>
          </ac:picMkLst>
        </pc:picChg>
        <pc:picChg chg="del">
          <ac:chgData name="Zack Pruitt" userId="bbcbc16d227d21b8" providerId="LiveId" clId="{1047E272-F3C7-43A9-8071-F9DBE5B5ECEA}" dt="2021-04-12T14:09:51.705" v="16" actId="478"/>
          <ac:picMkLst>
            <pc:docMk/>
            <pc:sldMk cId="1117508803" sldId="280"/>
            <ac:picMk id="14" creationId="{115F036F-4647-4922-AE20-AB168EBB139B}"/>
          </ac:picMkLst>
        </pc:picChg>
        <pc:picChg chg="mod">
          <ac:chgData name="Zack Pruitt" userId="bbcbc16d227d21b8" providerId="LiveId" clId="{1047E272-F3C7-43A9-8071-F9DBE5B5ECEA}" dt="2021-04-12T14:22:19.841" v="139" actId="14100"/>
          <ac:picMkLst>
            <pc:docMk/>
            <pc:sldMk cId="1117508803" sldId="280"/>
            <ac:picMk id="15" creationId="{4637ED15-F3EC-4E2D-8B6B-63DEFE023FF5}"/>
          </ac:picMkLst>
        </pc:picChg>
        <pc:picChg chg="mod">
          <ac:chgData name="Zack Pruitt" userId="bbcbc16d227d21b8" providerId="LiveId" clId="{1047E272-F3C7-43A9-8071-F9DBE5B5ECEA}" dt="2021-04-12T14:23:06.617" v="145" actId="14100"/>
          <ac:picMkLst>
            <pc:docMk/>
            <pc:sldMk cId="1117508803" sldId="280"/>
            <ac:picMk id="17" creationId="{EE02D0D8-A7EB-4153-8C1B-C3A01FF7897F}"/>
          </ac:picMkLst>
        </pc:picChg>
        <pc:picChg chg="del">
          <ac:chgData name="Zack Pruitt" userId="bbcbc16d227d21b8" providerId="LiveId" clId="{1047E272-F3C7-43A9-8071-F9DBE5B5ECEA}" dt="2021-04-12T14:10:35.331" v="24" actId="478"/>
          <ac:picMkLst>
            <pc:docMk/>
            <pc:sldMk cId="1117508803" sldId="280"/>
            <ac:picMk id="18" creationId="{555C163D-9A28-4520-BECB-2700BA915530}"/>
          </ac:picMkLst>
        </pc:picChg>
        <pc:picChg chg="add mod">
          <ac:chgData name="Zack Pruitt" userId="bbcbc16d227d21b8" providerId="LiveId" clId="{1047E272-F3C7-43A9-8071-F9DBE5B5ECEA}" dt="2021-04-12T14:22:48.089" v="142" actId="14100"/>
          <ac:picMkLst>
            <pc:docMk/>
            <pc:sldMk cId="1117508803" sldId="280"/>
            <ac:picMk id="20" creationId="{680B3C85-BF19-4F35-9685-26E4B83FEF5C}"/>
          </ac:picMkLst>
        </pc:picChg>
        <pc:picChg chg="add mod ord">
          <ac:chgData name="Zack Pruitt" userId="bbcbc16d227d21b8" providerId="LiveId" clId="{1047E272-F3C7-43A9-8071-F9DBE5B5ECEA}" dt="2021-04-12T14:22:56.023" v="143" actId="14100"/>
          <ac:picMkLst>
            <pc:docMk/>
            <pc:sldMk cId="1117508803" sldId="280"/>
            <ac:picMk id="21" creationId="{E21F107B-5C42-43E0-9A6D-574A44D2BE26}"/>
          </ac:picMkLst>
        </pc:picChg>
        <pc:picChg chg="add mod">
          <ac:chgData name="Zack Pruitt" userId="bbcbc16d227d21b8" providerId="LiveId" clId="{1047E272-F3C7-43A9-8071-F9DBE5B5ECEA}" dt="2021-04-12T14:22:25.112" v="140" actId="14100"/>
          <ac:picMkLst>
            <pc:docMk/>
            <pc:sldMk cId="1117508803" sldId="280"/>
            <ac:picMk id="22" creationId="{A88B6F3D-5746-491F-ADFA-DA2D08DD06F3}"/>
          </ac:picMkLst>
        </pc:picChg>
        <pc:picChg chg="add mod">
          <ac:chgData name="Zack Pruitt" userId="bbcbc16d227d21b8" providerId="LiveId" clId="{1047E272-F3C7-43A9-8071-F9DBE5B5ECEA}" dt="2021-04-12T14:23:10.842" v="146" actId="14100"/>
          <ac:picMkLst>
            <pc:docMk/>
            <pc:sldMk cId="1117508803" sldId="280"/>
            <ac:picMk id="23" creationId="{19C111C8-2FE9-4C26-A4FE-88BD47FE5A37}"/>
          </ac:picMkLst>
        </pc:picChg>
      </pc:sldChg>
      <pc:sldChg chg="delSp modSp mod">
        <pc:chgData name="Zack Pruitt" userId="bbcbc16d227d21b8" providerId="LiveId" clId="{1047E272-F3C7-43A9-8071-F9DBE5B5ECEA}" dt="2021-04-12T14:20:16.619" v="127" actId="1076"/>
        <pc:sldMkLst>
          <pc:docMk/>
          <pc:sldMk cId="3132694365" sldId="281"/>
        </pc:sldMkLst>
        <pc:spChg chg="mod">
          <ac:chgData name="Zack Pruitt" userId="bbcbc16d227d21b8" providerId="LiveId" clId="{1047E272-F3C7-43A9-8071-F9DBE5B5ECEA}" dt="2021-04-12T14:19:48.780" v="122" actId="1076"/>
          <ac:spMkLst>
            <pc:docMk/>
            <pc:sldMk cId="3132694365" sldId="281"/>
            <ac:spMk id="2" creationId="{8C5A7DF4-D94E-4BAE-B8BC-7C34BF3BFA96}"/>
          </ac:spMkLst>
        </pc:spChg>
        <pc:spChg chg="del">
          <ac:chgData name="Zack Pruitt" userId="bbcbc16d227d21b8" providerId="LiveId" clId="{1047E272-F3C7-43A9-8071-F9DBE5B5ECEA}" dt="2021-04-12T14:14:33.190" v="81" actId="478"/>
          <ac:spMkLst>
            <pc:docMk/>
            <pc:sldMk cId="3132694365" sldId="281"/>
            <ac:spMk id="13" creationId="{7D510262-C95F-4607-B780-43725C306C8E}"/>
          </ac:spMkLst>
        </pc:spChg>
        <pc:spChg chg="del">
          <ac:chgData name="Zack Pruitt" userId="bbcbc16d227d21b8" providerId="LiveId" clId="{1047E272-F3C7-43A9-8071-F9DBE5B5ECEA}" dt="2021-04-12T14:15:26.344" v="90" actId="478"/>
          <ac:spMkLst>
            <pc:docMk/>
            <pc:sldMk cId="3132694365" sldId="281"/>
            <ac:spMk id="28" creationId="{B65B1092-3FF3-48CF-B6DE-F89919510346}"/>
          </ac:spMkLst>
        </pc:spChg>
        <pc:spChg chg="mod">
          <ac:chgData name="Zack Pruitt" userId="bbcbc16d227d21b8" providerId="LiveId" clId="{1047E272-F3C7-43A9-8071-F9DBE5B5ECEA}" dt="2021-04-12T14:20:03.608" v="125" actId="1076"/>
          <ac:spMkLst>
            <pc:docMk/>
            <pc:sldMk cId="3132694365" sldId="281"/>
            <ac:spMk id="29" creationId="{7416A4E4-5CBF-431C-832F-BF6D3473CA80}"/>
          </ac:spMkLst>
        </pc:spChg>
        <pc:spChg chg="del">
          <ac:chgData name="Zack Pruitt" userId="bbcbc16d227d21b8" providerId="LiveId" clId="{1047E272-F3C7-43A9-8071-F9DBE5B5ECEA}" dt="2021-04-12T14:14:47.175" v="84" actId="478"/>
          <ac:spMkLst>
            <pc:docMk/>
            <pc:sldMk cId="3132694365" sldId="281"/>
            <ac:spMk id="33" creationId="{3A94159E-81E3-43B8-8AAD-94802EC415D3}"/>
          </ac:spMkLst>
        </pc:spChg>
        <pc:grpChg chg="mod">
          <ac:chgData name="Zack Pruitt" userId="bbcbc16d227d21b8" providerId="LiveId" clId="{1047E272-F3C7-43A9-8071-F9DBE5B5ECEA}" dt="2021-04-12T14:20:16.619" v="127" actId="1076"/>
          <ac:grpSpMkLst>
            <pc:docMk/>
            <pc:sldMk cId="3132694365" sldId="281"/>
            <ac:grpSpMk id="12" creationId="{AC61D493-7D3C-401F-81B7-D7B5C8B0C10F}"/>
          </ac:grpSpMkLst>
        </pc:grpChg>
        <pc:graphicFrameChg chg="mod">
          <ac:chgData name="Zack Pruitt" userId="bbcbc16d227d21b8" providerId="LiveId" clId="{1047E272-F3C7-43A9-8071-F9DBE5B5ECEA}" dt="2021-04-12T14:15:36.046" v="94" actId="1076"/>
          <ac:graphicFrameMkLst>
            <pc:docMk/>
            <pc:sldMk cId="3132694365" sldId="281"/>
            <ac:graphicFrameMk id="16" creationId="{D9E0C164-94D1-4623-ADC8-14AFA683A9D2}"/>
          </ac:graphicFrameMkLst>
        </pc:graphicFrameChg>
        <pc:graphicFrameChg chg="mod">
          <ac:chgData name="Zack Pruitt" userId="bbcbc16d227d21b8" providerId="LiveId" clId="{1047E272-F3C7-43A9-8071-F9DBE5B5ECEA}" dt="2021-04-12T14:15:02.926" v="88" actId="14100"/>
          <ac:graphicFrameMkLst>
            <pc:docMk/>
            <pc:sldMk cId="3132694365" sldId="281"/>
            <ac:graphicFrameMk id="32" creationId="{F47107F6-DF92-4383-B7B8-0F48118C0D93}"/>
          </ac:graphicFrameMkLst>
        </pc:graphicFrameChg>
        <pc:picChg chg="mod">
          <ac:chgData name="Zack Pruitt" userId="bbcbc16d227d21b8" providerId="LiveId" clId="{1047E272-F3C7-43A9-8071-F9DBE5B5ECEA}" dt="2021-04-12T14:14:56.395" v="87" actId="1076"/>
          <ac:picMkLst>
            <pc:docMk/>
            <pc:sldMk cId="3132694365" sldId="281"/>
            <ac:picMk id="2053" creationId="{2EF96095-5FFF-4B04-8B2F-3A7A2653826E}"/>
          </ac:picMkLst>
        </pc:picChg>
      </pc:sldChg>
      <pc:sldChg chg="modSp mod">
        <pc:chgData name="Zack Pruitt" userId="bbcbc16d227d21b8" providerId="LiveId" clId="{1047E272-F3C7-43A9-8071-F9DBE5B5ECEA}" dt="2021-04-12T14:21:24.897" v="136" actId="20577"/>
        <pc:sldMkLst>
          <pc:docMk/>
          <pc:sldMk cId="574563984" sldId="283"/>
        </pc:sldMkLst>
        <pc:spChg chg="mod">
          <ac:chgData name="Zack Pruitt" userId="bbcbc16d227d21b8" providerId="LiveId" clId="{1047E272-F3C7-43A9-8071-F9DBE5B5ECEA}" dt="2021-04-12T14:21:24.897" v="136" actId="20577"/>
          <ac:spMkLst>
            <pc:docMk/>
            <pc:sldMk cId="574563984" sldId="283"/>
            <ac:spMk id="3" creationId="{1E73F3AB-C329-4099-B6AD-7E03D10D0B71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C3-4E20-931D-0268D707510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C3-4E20-931D-0268D707510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5C3-4E20-931D-0268D70751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84356968"/>
        <c:axId val="384357296"/>
        <c:axId val="383550584"/>
      </c:bar3DChart>
      <c:catAx>
        <c:axId val="384356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84357296"/>
        <c:crosses val="autoZero"/>
        <c:auto val="1"/>
        <c:lblAlgn val="ctr"/>
        <c:lblOffset val="100"/>
        <c:noMultiLvlLbl val="0"/>
      </c:catAx>
      <c:valAx>
        <c:axId val="3843572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84356968"/>
        <c:crosses val="autoZero"/>
        <c:crossBetween val="between"/>
      </c:valAx>
      <c:serAx>
        <c:axId val="383550584"/>
        <c:scaling>
          <c:orientation val="minMax"/>
        </c:scaling>
        <c:delete val="0"/>
        <c:axPos val="b"/>
        <c:majorTickMark val="out"/>
        <c:minorTickMark val="none"/>
        <c:tickLblPos val="nextTo"/>
        <c:crossAx val="384357296"/>
        <c:crosses val="autoZero"/>
      </c:ser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012530387211758"/>
          <c:y val="3.1999755569465341E-2"/>
          <c:w val="0.73056836992781937"/>
          <c:h val="0.7273932377745246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Comp-PE-A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25400" cap="rnd">
                <a:solidFill>
                  <a:schemeClr val="tx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Sheet1!$B$2:$B$25225</c:f>
              <c:numCache>
                <c:formatCode>General</c:formatCode>
                <c:ptCount val="25224"/>
                <c:pt idx="0">
                  <c:v>-38.723500000000001</c:v>
                </c:pt>
                <c:pt idx="1">
                  <c:v>6293.92</c:v>
                </c:pt>
                <c:pt idx="2">
                  <c:v>9299.82</c:v>
                </c:pt>
                <c:pt idx="3">
                  <c:v>15588.4</c:v>
                </c:pt>
                <c:pt idx="4">
                  <c:v>10861.5</c:v>
                </c:pt>
                <c:pt idx="5">
                  <c:v>6789.98</c:v>
                </c:pt>
                <c:pt idx="6">
                  <c:v>11822.2</c:v>
                </c:pt>
                <c:pt idx="7">
                  <c:v>6724.46</c:v>
                </c:pt>
                <c:pt idx="8">
                  <c:v>7233.61</c:v>
                </c:pt>
                <c:pt idx="9">
                  <c:v>8496.91</c:v>
                </c:pt>
                <c:pt idx="10">
                  <c:v>10778.9</c:v>
                </c:pt>
                <c:pt idx="11">
                  <c:v>4889.3900000000003</c:v>
                </c:pt>
                <c:pt idx="12">
                  <c:v>7427.25</c:v>
                </c:pt>
                <c:pt idx="13">
                  <c:v>6816.2</c:v>
                </c:pt>
                <c:pt idx="14">
                  <c:v>8228.61</c:v>
                </c:pt>
                <c:pt idx="15">
                  <c:v>12974.5</c:v>
                </c:pt>
                <c:pt idx="16">
                  <c:v>7263.98</c:v>
                </c:pt>
                <c:pt idx="17">
                  <c:v>5951.72</c:v>
                </c:pt>
                <c:pt idx="18">
                  <c:v>8798.09</c:v>
                </c:pt>
                <c:pt idx="19">
                  <c:v>7128.91</c:v>
                </c:pt>
                <c:pt idx="20">
                  <c:v>8396.09</c:v>
                </c:pt>
                <c:pt idx="21">
                  <c:v>10247.9</c:v>
                </c:pt>
                <c:pt idx="22">
                  <c:v>6656.94</c:v>
                </c:pt>
                <c:pt idx="23">
                  <c:v>8494.98</c:v>
                </c:pt>
                <c:pt idx="24">
                  <c:v>5769.5</c:v>
                </c:pt>
                <c:pt idx="25">
                  <c:v>9885.66</c:v>
                </c:pt>
                <c:pt idx="26">
                  <c:v>9463.7099999999991</c:v>
                </c:pt>
                <c:pt idx="27">
                  <c:v>8442.48</c:v>
                </c:pt>
                <c:pt idx="28">
                  <c:v>4827.54</c:v>
                </c:pt>
                <c:pt idx="29">
                  <c:v>11439.7</c:v>
                </c:pt>
                <c:pt idx="30">
                  <c:v>5523.08</c:v>
                </c:pt>
                <c:pt idx="31">
                  <c:v>2346.7600000000002</c:v>
                </c:pt>
                <c:pt idx="32">
                  <c:v>4259.66</c:v>
                </c:pt>
                <c:pt idx="33">
                  <c:v>16722.900000000001</c:v>
                </c:pt>
                <c:pt idx="34">
                  <c:v>5690.39</c:v>
                </c:pt>
                <c:pt idx="35">
                  <c:v>3166.02</c:v>
                </c:pt>
                <c:pt idx="36">
                  <c:v>10117.6</c:v>
                </c:pt>
                <c:pt idx="37">
                  <c:v>9086.94</c:v>
                </c:pt>
                <c:pt idx="38">
                  <c:v>7256.61</c:v>
                </c:pt>
                <c:pt idx="39">
                  <c:v>11265</c:v>
                </c:pt>
                <c:pt idx="40">
                  <c:v>9433.59</c:v>
                </c:pt>
                <c:pt idx="41">
                  <c:v>9846.9599999999991</c:v>
                </c:pt>
                <c:pt idx="42">
                  <c:v>6678.94</c:v>
                </c:pt>
                <c:pt idx="43">
                  <c:v>9808.1200000000008</c:v>
                </c:pt>
                <c:pt idx="44">
                  <c:v>3811.71</c:v>
                </c:pt>
                <c:pt idx="45">
                  <c:v>5109.83</c:v>
                </c:pt>
                <c:pt idx="46">
                  <c:v>19894.2</c:v>
                </c:pt>
                <c:pt idx="47">
                  <c:v>4863.26</c:v>
                </c:pt>
                <c:pt idx="48">
                  <c:v>19404</c:v>
                </c:pt>
                <c:pt idx="49">
                  <c:v>5277.9</c:v>
                </c:pt>
                <c:pt idx="50">
                  <c:v>4566.67</c:v>
                </c:pt>
                <c:pt idx="51">
                  <c:v>7053.19</c:v>
                </c:pt>
                <c:pt idx="52">
                  <c:v>4834.2299999999996</c:v>
                </c:pt>
                <c:pt idx="53">
                  <c:v>6914.05</c:v>
                </c:pt>
                <c:pt idx="54">
                  <c:v>3124.2</c:v>
                </c:pt>
                <c:pt idx="55">
                  <c:v>3074.13</c:v>
                </c:pt>
                <c:pt idx="56">
                  <c:v>7684.49</c:v>
                </c:pt>
                <c:pt idx="57">
                  <c:v>5781.17</c:v>
                </c:pt>
                <c:pt idx="58">
                  <c:v>9463.7900000000009</c:v>
                </c:pt>
                <c:pt idx="59">
                  <c:v>4307.4399999999996</c:v>
                </c:pt>
                <c:pt idx="60">
                  <c:v>11690.2</c:v>
                </c:pt>
                <c:pt idx="61">
                  <c:v>4030.5</c:v>
                </c:pt>
                <c:pt idx="62">
                  <c:v>11641.3</c:v>
                </c:pt>
                <c:pt idx="63">
                  <c:v>5318.47</c:v>
                </c:pt>
                <c:pt idx="64">
                  <c:v>5369.08</c:v>
                </c:pt>
                <c:pt idx="65">
                  <c:v>4086.08</c:v>
                </c:pt>
                <c:pt idx="66">
                  <c:v>5633.89</c:v>
                </c:pt>
                <c:pt idx="67">
                  <c:v>7690.23</c:v>
                </c:pt>
                <c:pt idx="68">
                  <c:v>14149.7</c:v>
                </c:pt>
                <c:pt idx="69">
                  <c:v>5325.74</c:v>
                </c:pt>
                <c:pt idx="70">
                  <c:v>9480.01</c:v>
                </c:pt>
                <c:pt idx="71">
                  <c:v>3931.72</c:v>
                </c:pt>
                <c:pt idx="72">
                  <c:v>18678.400000000001</c:v>
                </c:pt>
                <c:pt idx="73">
                  <c:v>11998.6</c:v>
                </c:pt>
                <c:pt idx="74">
                  <c:v>6788.36</c:v>
                </c:pt>
                <c:pt idx="75">
                  <c:v>6361.08</c:v>
                </c:pt>
                <c:pt idx="76">
                  <c:v>2548.83</c:v>
                </c:pt>
                <c:pt idx="77">
                  <c:v>5731.54</c:v>
                </c:pt>
                <c:pt idx="78">
                  <c:v>13211.8</c:v>
                </c:pt>
                <c:pt idx="79">
                  <c:v>15261.6</c:v>
                </c:pt>
                <c:pt idx="80">
                  <c:v>7861.78</c:v>
                </c:pt>
                <c:pt idx="81">
                  <c:v>4746.83</c:v>
                </c:pt>
                <c:pt idx="82">
                  <c:v>9639.0499999999993</c:v>
                </c:pt>
                <c:pt idx="83">
                  <c:v>5455.31</c:v>
                </c:pt>
                <c:pt idx="84">
                  <c:v>12538.1</c:v>
                </c:pt>
                <c:pt idx="85">
                  <c:v>9721.99</c:v>
                </c:pt>
                <c:pt idx="86">
                  <c:v>6629.11</c:v>
                </c:pt>
                <c:pt idx="87">
                  <c:v>9538.27</c:v>
                </c:pt>
                <c:pt idx="88">
                  <c:v>8939.16</c:v>
                </c:pt>
                <c:pt idx="89">
                  <c:v>8732.49</c:v>
                </c:pt>
                <c:pt idx="90">
                  <c:v>9937.15</c:v>
                </c:pt>
                <c:pt idx="91">
                  <c:v>5574.17</c:v>
                </c:pt>
                <c:pt idx="92">
                  <c:v>6556.6</c:v>
                </c:pt>
                <c:pt idx="93">
                  <c:v>7188.62</c:v>
                </c:pt>
                <c:pt idx="94">
                  <c:v>7254.89</c:v>
                </c:pt>
                <c:pt idx="95">
                  <c:v>4382.04</c:v>
                </c:pt>
                <c:pt idx="96">
                  <c:v>5195.05</c:v>
                </c:pt>
                <c:pt idx="97">
                  <c:v>7593.88</c:v>
                </c:pt>
                <c:pt idx="98">
                  <c:v>7694.6</c:v>
                </c:pt>
                <c:pt idx="99">
                  <c:v>7438</c:v>
                </c:pt>
                <c:pt idx="100">
                  <c:v>8290.48</c:v>
                </c:pt>
                <c:pt idx="101">
                  <c:v>3612.89</c:v>
                </c:pt>
                <c:pt idx="102">
                  <c:v>10772</c:v>
                </c:pt>
                <c:pt idx="103">
                  <c:v>9994.67</c:v>
                </c:pt>
                <c:pt idx="104">
                  <c:v>13443.5</c:v>
                </c:pt>
                <c:pt idx="105">
                  <c:v>4297.4799999999996</c:v>
                </c:pt>
                <c:pt idx="106">
                  <c:v>7844.43</c:v>
                </c:pt>
                <c:pt idx="107">
                  <c:v>10167.6</c:v>
                </c:pt>
                <c:pt idx="108">
                  <c:v>4927.2700000000004</c:v>
                </c:pt>
                <c:pt idx="109">
                  <c:v>3925.35</c:v>
                </c:pt>
                <c:pt idx="110">
                  <c:v>4909.92</c:v>
                </c:pt>
                <c:pt idx="111">
                  <c:v>8444.6</c:v>
                </c:pt>
                <c:pt idx="112">
                  <c:v>3549.32</c:v>
                </c:pt>
                <c:pt idx="113">
                  <c:v>10932.9</c:v>
                </c:pt>
                <c:pt idx="114">
                  <c:v>4210.6499999999996</c:v>
                </c:pt>
                <c:pt idx="115">
                  <c:v>18387.7</c:v>
                </c:pt>
                <c:pt idx="116">
                  <c:v>5430.12</c:v>
                </c:pt>
                <c:pt idx="117">
                  <c:v>15901.9</c:v>
                </c:pt>
                <c:pt idx="118">
                  <c:v>17358.599999999999</c:v>
                </c:pt>
                <c:pt idx="119">
                  <c:v>7240.51</c:v>
                </c:pt>
                <c:pt idx="120">
                  <c:v>5312.89</c:v>
                </c:pt>
                <c:pt idx="121">
                  <c:v>6402.79</c:v>
                </c:pt>
                <c:pt idx="122">
                  <c:v>8573.4</c:v>
                </c:pt>
                <c:pt idx="123">
                  <c:v>2989.43</c:v>
                </c:pt>
                <c:pt idx="124">
                  <c:v>3245.91</c:v>
                </c:pt>
                <c:pt idx="125">
                  <c:v>9597.73</c:v>
                </c:pt>
                <c:pt idx="126">
                  <c:v>9424.2900000000009</c:v>
                </c:pt>
                <c:pt idx="127">
                  <c:v>6094.53</c:v>
                </c:pt>
                <c:pt idx="128">
                  <c:v>5513.82</c:v>
                </c:pt>
                <c:pt idx="129">
                  <c:v>6206.54</c:v>
                </c:pt>
                <c:pt idx="130">
                  <c:v>5296.42</c:v>
                </c:pt>
                <c:pt idx="131">
                  <c:v>2649.17</c:v>
                </c:pt>
                <c:pt idx="132">
                  <c:v>3698.01</c:v>
                </c:pt>
                <c:pt idx="133">
                  <c:v>5827.56</c:v>
                </c:pt>
                <c:pt idx="134">
                  <c:v>4136.59</c:v>
                </c:pt>
                <c:pt idx="135">
                  <c:v>7922.26</c:v>
                </c:pt>
                <c:pt idx="136">
                  <c:v>9925.36</c:v>
                </c:pt>
                <c:pt idx="137">
                  <c:v>9606.67</c:v>
                </c:pt>
                <c:pt idx="138">
                  <c:v>5198.5200000000004</c:v>
                </c:pt>
                <c:pt idx="139">
                  <c:v>5671.47</c:v>
                </c:pt>
                <c:pt idx="140">
                  <c:v>6541.87</c:v>
                </c:pt>
                <c:pt idx="141">
                  <c:v>5083.83</c:v>
                </c:pt>
                <c:pt idx="142">
                  <c:v>2295.9</c:v>
                </c:pt>
                <c:pt idx="143">
                  <c:v>3367.33</c:v>
                </c:pt>
                <c:pt idx="144">
                  <c:v>4526.1400000000003</c:v>
                </c:pt>
                <c:pt idx="145">
                  <c:v>2963.42</c:v>
                </c:pt>
                <c:pt idx="146">
                  <c:v>5034.74</c:v>
                </c:pt>
                <c:pt idx="147">
                  <c:v>5976.42</c:v>
                </c:pt>
                <c:pt idx="148">
                  <c:v>7479.93</c:v>
                </c:pt>
                <c:pt idx="149">
                  <c:v>5435.8</c:v>
                </c:pt>
                <c:pt idx="150">
                  <c:v>9135.98</c:v>
                </c:pt>
                <c:pt idx="151">
                  <c:v>3585.81</c:v>
                </c:pt>
                <c:pt idx="152">
                  <c:v>8242.3799999999992</c:v>
                </c:pt>
                <c:pt idx="153">
                  <c:v>4904.47</c:v>
                </c:pt>
                <c:pt idx="154">
                  <c:v>2580.92</c:v>
                </c:pt>
                <c:pt idx="155">
                  <c:v>4815.84</c:v>
                </c:pt>
                <c:pt idx="156">
                  <c:v>6806.58</c:v>
                </c:pt>
                <c:pt idx="157">
                  <c:v>3571.18</c:v>
                </c:pt>
                <c:pt idx="158">
                  <c:v>6034.22</c:v>
                </c:pt>
                <c:pt idx="159">
                  <c:v>5181.67</c:v>
                </c:pt>
                <c:pt idx="160">
                  <c:v>4756.8900000000003</c:v>
                </c:pt>
                <c:pt idx="161">
                  <c:v>3502.6</c:v>
                </c:pt>
                <c:pt idx="162">
                  <c:v>11851.8</c:v>
                </c:pt>
                <c:pt idx="163">
                  <c:v>3950.47</c:v>
                </c:pt>
                <c:pt idx="164">
                  <c:v>8227.57</c:v>
                </c:pt>
                <c:pt idx="165">
                  <c:v>4568.8900000000003</c:v>
                </c:pt>
                <c:pt idx="166">
                  <c:v>3238.32</c:v>
                </c:pt>
                <c:pt idx="167">
                  <c:v>3719.01</c:v>
                </c:pt>
                <c:pt idx="168">
                  <c:v>6356.03</c:v>
                </c:pt>
                <c:pt idx="169">
                  <c:v>12021.3</c:v>
                </c:pt>
                <c:pt idx="170">
                  <c:v>7708.44</c:v>
                </c:pt>
                <c:pt idx="171">
                  <c:v>4147.51</c:v>
                </c:pt>
                <c:pt idx="172">
                  <c:v>4096.1899999999996</c:v>
                </c:pt>
                <c:pt idx="173">
                  <c:v>5176.26</c:v>
                </c:pt>
                <c:pt idx="174">
                  <c:v>2943.19</c:v>
                </c:pt>
                <c:pt idx="175">
                  <c:v>4133.05</c:v>
                </c:pt>
                <c:pt idx="176">
                  <c:v>4628.5</c:v>
                </c:pt>
                <c:pt idx="177">
                  <c:v>8872.0400000000009</c:v>
                </c:pt>
                <c:pt idx="178">
                  <c:v>3019.84</c:v>
                </c:pt>
                <c:pt idx="179">
                  <c:v>2468.7800000000002</c:v>
                </c:pt>
                <c:pt idx="180">
                  <c:v>7700.8</c:v>
                </c:pt>
                <c:pt idx="181">
                  <c:v>5682.94</c:v>
                </c:pt>
                <c:pt idx="182">
                  <c:v>8186.98</c:v>
                </c:pt>
                <c:pt idx="183">
                  <c:v>5293.11</c:v>
                </c:pt>
                <c:pt idx="184">
                  <c:v>10120.9</c:v>
                </c:pt>
                <c:pt idx="185">
                  <c:v>2750.32</c:v>
                </c:pt>
                <c:pt idx="186">
                  <c:v>8322.36</c:v>
                </c:pt>
                <c:pt idx="187">
                  <c:v>3702.05</c:v>
                </c:pt>
                <c:pt idx="188">
                  <c:v>8555.92</c:v>
                </c:pt>
                <c:pt idx="189">
                  <c:v>5451.03</c:v>
                </c:pt>
                <c:pt idx="190">
                  <c:v>2998.44</c:v>
                </c:pt>
                <c:pt idx="191">
                  <c:v>3570.33</c:v>
                </c:pt>
                <c:pt idx="192">
                  <c:v>5124.22</c:v>
                </c:pt>
                <c:pt idx="193">
                  <c:v>3338.03</c:v>
                </c:pt>
                <c:pt idx="194">
                  <c:v>5718.34</c:v>
                </c:pt>
                <c:pt idx="195">
                  <c:v>2870.28</c:v>
                </c:pt>
                <c:pt idx="196">
                  <c:v>5390.95</c:v>
                </c:pt>
                <c:pt idx="197">
                  <c:v>2943.57</c:v>
                </c:pt>
                <c:pt idx="198">
                  <c:v>5861.33</c:v>
                </c:pt>
                <c:pt idx="199">
                  <c:v>5469.81</c:v>
                </c:pt>
                <c:pt idx="200">
                  <c:v>10015.200000000001</c:v>
                </c:pt>
                <c:pt idx="201">
                  <c:v>6588.21</c:v>
                </c:pt>
                <c:pt idx="202">
                  <c:v>13032.1</c:v>
                </c:pt>
                <c:pt idx="203">
                  <c:v>13961.4</c:v>
                </c:pt>
                <c:pt idx="204">
                  <c:v>5766.03</c:v>
                </c:pt>
                <c:pt idx="205">
                  <c:v>8388.0499999999993</c:v>
                </c:pt>
                <c:pt idx="206">
                  <c:v>6827.6</c:v>
                </c:pt>
                <c:pt idx="207">
                  <c:v>3890.62</c:v>
                </c:pt>
                <c:pt idx="208">
                  <c:v>5970.66</c:v>
                </c:pt>
                <c:pt idx="209">
                  <c:v>11739.5</c:v>
                </c:pt>
                <c:pt idx="210">
                  <c:v>1769.27</c:v>
                </c:pt>
                <c:pt idx="211">
                  <c:v>6136.28</c:v>
                </c:pt>
                <c:pt idx="212">
                  <c:v>5709.33</c:v>
                </c:pt>
                <c:pt idx="213">
                  <c:v>4752.6000000000004</c:v>
                </c:pt>
                <c:pt idx="214">
                  <c:v>1493.25</c:v>
                </c:pt>
                <c:pt idx="215">
                  <c:v>1800.36</c:v>
                </c:pt>
                <c:pt idx="216">
                  <c:v>5760.93</c:v>
                </c:pt>
                <c:pt idx="217">
                  <c:v>2938.35</c:v>
                </c:pt>
                <c:pt idx="218">
                  <c:v>14613.1</c:v>
                </c:pt>
                <c:pt idx="219">
                  <c:v>6426.75</c:v>
                </c:pt>
                <c:pt idx="220">
                  <c:v>3169.98</c:v>
                </c:pt>
                <c:pt idx="221">
                  <c:v>10043.1</c:v>
                </c:pt>
                <c:pt idx="222">
                  <c:v>2794.54</c:v>
                </c:pt>
                <c:pt idx="223">
                  <c:v>3815.66</c:v>
                </c:pt>
                <c:pt idx="224">
                  <c:v>4887.1000000000004</c:v>
                </c:pt>
                <c:pt idx="225">
                  <c:v>7771.66</c:v>
                </c:pt>
                <c:pt idx="226">
                  <c:v>4983.0200000000004</c:v>
                </c:pt>
                <c:pt idx="227">
                  <c:v>3279.61</c:v>
                </c:pt>
                <c:pt idx="228">
                  <c:v>5468.43</c:v>
                </c:pt>
                <c:pt idx="229">
                  <c:v>2094.75</c:v>
                </c:pt>
                <c:pt idx="230">
                  <c:v>3107.35</c:v>
                </c:pt>
                <c:pt idx="231">
                  <c:v>4532.1400000000003</c:v>
                </c:pt>
                <c:pt idx="232">
                  <c:v>8131</c:v>
                </c:pt>
                <c:pt idx="233">
                  <c:v>7764.04</c:v>
                </c:pt>
                <c:pt idx="234">
                  <c:v>3051.18</c:v>
                </c:pt>
                <c:pt idx="235">
                  <c:v>2234.91</c:v>
                </c:pt>
                <c:pt idx="236">
                  <c:v>2973.84</c:v>
                </c:pt>
                <c:pt idx="237">
                  <c:v>1834.19</c:v>
                </c:pt>
                <c:pt idx="238">
                  <c:v>2730.36</c:v>
                </c:pt>
                <c:pt idx="239">
                  <c:v>2401.64</c:v>
                </c:pt>
                <c:pt idx="240">
                  <c:v>2533.63</c:v>
                </c:pt>
                <c:pt idx="241">
                  <c:v>6552.57</c:v>
                </c:pt>
                <c:pt idx="242">
                  <c:v>3930.55</c:v>
                </c:pt>
                <c:pt idx="243">
                  <c:v>8813.0300000000007</c:v>
                </c:pt>
                <c:pt idx="244">
                  <c:v>4188.9799999999996</c:v>
                </c:pt>
                <c:pt idx="245">
                  <c:v>6372.45</c:v>
                </c:pt>
                <c:pt idx="246">
                  <c:v>2712.87</c:v>
                </c:pt>
                <c:pt idx="247">
                  <c:v>5763.83</c:v>
                </c:pt>
                <c:pt idx="248">
                  <c:v>4491.13</c:v>
                </c:pt>
                <c:pt idx="249">
                  <c:v>2912.92</c:v>
                </c:pt>
                <c:pt idx="250">
                  <c:v>8113.64</c:v>
                </c:pt>
                <c:pt idx="251">
                  <c:v>12698.3</c:v>
                </c:pt>
                <c:pt idx="252">
                  <c:v>3233.77</c:v>
                </c:pt>
                <c:pt idx="253">
                  <c:v>3154.81</c:v>
                </c:pt>
                <c:pt idx="254">
                  <c:v>4038.24</c:v>
                </c:pt>
                <c:pt idx="255">
                  <c:v>3381.08</c:v>
                </c:pt>
                <c:pt idx="256">
                  <c:v>5253.79</c:v>
                </c:pt>
                <c:pt idx="257">
                  <c:v>2979.61</c:v>
                </c:pt>
                <c:pt idx="258">
                  <c:v>2782.35</c:v>
                </c:pt>
                <c:pt idx="259">
                  <c:v>1867.94</c:v>
                </c:pt>
                <c:pt idx="260">
                  <c:v>4937.07</c:v>
                </c:pt>
                <c:pt idx="261">
                  <c:v>2041.26</c:v>
                </c:pt>
                <c:pt idx="262">
                  <c:v>13185</c:v>
                </c:pt>
                <c:pt idx="263">
                  <c:v>13831.3</c:v>
                </c:pt>
                <c:pt idx="264">
                  <c:v>3406.03</c:v>
                </c:pt>
                <c:pt idx="265">
                  <c:v>7959.96</c:v>
                </c:pt>
                <c:pt idx="266">
                  <c:v>8025.44</c:v>
                </c:pt>
                <c:pt idx="267">
                  <c:v>3571.54</c:v>
                </c:pt>
                <c:pt idx="268">
                  <c:v>6442.82</c:v>
                </c:pt>
                <c:pt idx="269">
                  <c:v>5769.32</c:v>
                </c:pt>
                <c:pt idx="270">
                  <c:v>7847.06</c:v>
                </c:pt>
                <c:pt idx="271">
                  <c:v>13147.4</c:v>
                </c:pt>
                <c:pt idx="272">
                  <c:v>3434.32</c:v>
                </c:pt>
                <c:pt idx="273">
                  <c:v>6452.84</c:v>
                </c:pt>
                <c:pt idx="274">
                  <c:v>5721.19</c:v>
                </c:pt>
                <c:pt idx="275">
                  <c:v>10901.5</c:v>
                </c:pt>
                <c:pt idx="276">
                  <c:v>5290.15</c:v>
                </c:pt>
                <c:pt idx="277">
                  <c:v>8714.77</c:v>
                </c:pt>
                <c:pt idx="278">
                  <c:v>2796.55</c:v>
                </c:pt>
                <c:pt idx="279">
                  <c:v>3550.63</c:v>
                </c:pt>
                <c:pt idx="280">
                  <c:v>2420.0300000000002</c:v>
                </c:pt>
                <c:pt idx="281">
                  <c:v>3939.4</c:v>
                </c:pt>
                <c:pt idx="282">
                  <c:v>7403.58</c:v>
                </c:pt>
                <c:pt idx="283">
                  <c:v>5611.63</c:v>
                </c:pt>
                <c:pt idx="284">
                  <c:v>4432.05</c:v>
                </c:pt>
                <c:pt idx="285">
                  <c:v>5295.56</c:v>
                </c:pt>
                <c:pt idx="286">
                  <c:v>2488.5500000000002</c:v>
                </c:pt>
                <c:pt idx="287">
                  <c:v>6020.89</c:v>
                </c:pt>
                <c:pt idx="288">
                  <c:v>15016.1</c:v>
                </c:pt>
                <c:pt idx="289">
                  <c:v>4782.7299999999996</c:v>
                </c:pt>
                <c:pt idx="290">
                  <c:v>14568.5</c:v>
                </c:pt>
                <c:pt idx="291">
                  <c:v>11065.8</c:v>
                </c:pt>
                <c:pt idx="292">
                  <c:v>5076.8100000000004</c:v>
                </c:pt>
                <c:pt idx="293">
                  <c:v>4589.4799999999996</c:v>
                </c:pt>
                <c:pt idx="294">
                  <c:v>2847.85</c:v>
                </c:pt>
                <c:pt idx="295">
                  <c:v>4730.6499999999996</c:v>
                </c:pt>
                <c:pt idx="296">
                  <c:v>3023.2</c:v>
                </c:pt>
                <c:pt idx="297">
                  <c:v>2713.95</c:v>
                </c:pt>
                <c:pt idx="298">
                  <c:v>6980.9</c:v>
                </c:pt>
                <c:pt idx="299">
                  <c:v>2783.58</c:v>
                </c:pt>
                <c:pt idx="300">
                  <c:v>7757.69</c:v>
                </c:pt>
                <c:pt idx="301">
                  <c:v>1923.06</c:v>
                </c:pt>
                <c:pt idx="302">
                  <c:v>4606.8599999999997</c:v>
                </c:pt>
                <c:pt idx="303">
                  <c:v>6470.69</c:v>
                </c:pt>
                <c:pt idx="304">
                  <c:v>2539.66</c:v>
                </c:pt>
                <c:pt idx="305">
                  <c:v>3816.53</c:v>
                </c:pt>
                <c:pt idx="306">
                  <c:v>5920.14</c:v>
                </c:pt>
                <c:pt idx="307">
                  <c:v>1462.9</c:v>
                </c:pt>
                <c:pt idx="308">
                  <c:v>8306.7099999999991</c:v>
                </c:pt>
                <c:pt idx="309">
                  <c:v>5297.51</c:v>
                </c:pt>
                <c:pt idx="310">
                  <c:v>5063.47</c:v>
                </c:pt>
                <c:pt idx="311">
                  <c:v>8398.41</c:v>
                </c:pt>
                <c:pt idx="312">
                  <c:v>4448.26</c:v>
                </c:pt>
                <c:pt idx="313">
                  <c:v>3278.77</c:v>
                </c:pt>
                <c:pt idx="314">
                  <c:v>7156.24</c:v>
                </c:pt>
                <c:pt idx="315">
                  <c:v>5125.99</c:v>
                </c:pt>
                <c:pt idx="316">
                  <c:v>2505.5</c:v>
                </c:pt>
                <c:pt idx="317">
                  <c:v>2346.86</c:v>
                </c:pt>
                <c:pt idx="318">
                  <c:v>3304.22</c:v>
                </c:pt>
                <c:pt idx="319">
                  <c:v>7204.28</c:v>
                </c:pt>
                <c:pt idx="320">
                  <c:v>3093.11</c:v>
                </c:pt>
                <c:pt idx="321">
                  <c:v>1911.97</c:v>
                </c:pt>
                <c:pt idx="322">
                  <c:v>2007.03</c:v>
                </c:pt>
                <c:pt idx="323">
                  <c:v>5738.36</c:v>
                </c:pt>
                <c:pt idx="324">
                  <c:v>11839.9</c:v>
                </c:pt>
                <c:pt idx="325">
                  <c:v>4795.6099999999997</c:v>
                </c:pt>
                <c:pt idx="326">
                  <c:v>3203.82</c:v>
                </c:pt>
                <c:pt idx="327">
                  <c:v>5781.32</c:v>
                </c:pt>
                <c:pt idx="328">
                  <c:v>3271.8</c:v>
                </c:pt>
                <c:pt idx="329">
                  <c:v>10136.6</c:v>
                </c:pt>
                <c:pt idx="330">
                  <c:v>3679.97</c:v>
                </c:pt>
                <c:pt idx="331">
                  <c:v>4577.25</c:v>
                </c:pt>
                <c:pt idx="332">
                  <c:v>3239.14</c:v>
                </c:pt>
                <c:pt idx="333">
                  <c:v>10941.1</c:v>
                </c:pt>
                <c:pt idx="334">
                  <c:v>5319.82</c:v>
                </c:pt>
                <c:pt idx="335">
                  <c:v>2186.9899999999998</c:v>
                </c:pt>
                <c:pt idx="336">
                  <c:v>2669.18</c:v>
                </c:pt>
                <c:pt idx="337">
                  <c:v>5609.93</c:v>
                </c:pt>
                <c:pt idx="338">
                  <c:v>3203.42</c:v>
                </c:pt>
                <c:pt idx="339">
                  <c:v>3915.38</c:v>
                </c:pt>
                <c:pt idx="340">
                  <c:v>3617.53</c:v>
                </c:pt>
                <c:pt idx="341">
                  <c:v>2230.84</c:v>
                </c:pt>
                <c:pt idx="342">
                  <c:v>2606.4499999999998</c:v>
                </c:pt>
                <c:pt idx="343">
                  <c:v>7351.39</c:v>
                </c:pt>
                <c:pt idx="344">
                  <c:v>4762.5200000000004</c:v>
                </c:pt>
                <c:pt idx="345">
                  <c:v>3903.42</c:v>
                </c:pt>
                <c:pt idx="346">
                  <c:v>6270.74</c:v>
                </c:pt>
                <c:pt idx="347">
                  <c:v>4163.16</c:v>
                </c:pt>
                <c:pt idx="348">
                  <c:v>2552.52</c:v>
                </c:pt>
                <c:pt idx="349">
                  <c:v>6365.74</c:v>
                </c:pt>
                <c:pt idx="350">
                  <c:v>2302.21</c:v>
                </c:pt>
                <c:pt idx="351">
                  <c:v>10338.200000000001</c:v>
                </c:pt>
                <c:pt idx="352">
                  <c:v>1080.1099999999999</c:v>
                </c:pt>
                <c:pt idx="353">
                  <c:v>2706.4</c:v>
                </c:pt>
                <c:pt idx="354">
                  <c:v>4779.57</c:v>
                </c:pt>
                <c:pt idx="355">
                  <c:v>4154.29</c:v>
                </c:pt>
                <c:pt idx="356">
                  <c:v>5316.7</c:v>
                </c:pt>
                <c:pt idx="357">
                  <c:v>3537.53</c:v>
                </c:pt>
                <c:pt idx="358">
                  <c:v>6825.48</c:v>
                </c:pt>
                <c:pt idx="359">
                  <c:v>3612.1</c:v>
                </c:pt>
                <c:pt idx="360">
                  <c:v>2449.9899999999998</c:v>
                </c:pt>
                <c:pt idx="361">
                  <c:v>2856.6</c:v>
                </c:pt>
                <c:pt idx="362">
                  <c:v>6970.98</c:v>
                </c:pt>
                <c:pt idx="363">
                  <c:v>5659.2</c:v>
                </c:pt>
                <c:pt idx="364">
                  <c:v>3552.98</c:v>
                </c:pt>
                <c:pt idx="365">
                  <c:v>4134.95</c:v>
                </c:pt>
                <c:pt idx="366">
                  <c:v>4719.62</c:v>
                </c:pt>
                <c:pt idx="367">
                  <c:v>2705.42</c:v>
                </c:pt>
                <c:pt idx="368">
                  <c:v>5606.7</c:v>
                </c:pt>
                <c:pt idx="369">
                  <c:v>2726.45</c:v>
                </c:pt>
                <c:pt idx="370">
                  <c:v>6111.27</c:v>
                </c:pt>
                <c:pt idx="371">
                  <c:v>8098.77</c:v>
                </c:pt>
                <c:pt idx="372">
                  <c:v>1296.97</c:v>
                </c:pt>
                <c:pt idx="373">
                  <c:v>2803.63</c:v>
                </c:pt>
                <c:pt idx="374">
                  <c:v>2910.06</c:v>
                </c:pt>
                <c:pt idx="375">
                  <c:v>2574.4699999999998</c:v>
                </c:pt>
                <c:pt idx="376">
                  <c:v>2535.04</c:v>
                </c:pt>
                <c:pt idx="377">
                  <c:v>4136.95</c:v>
                </c:pt>
                <c:pt idx="378">
                  <c:v>6351.88</c:v>
                </c:pt>
                <c:pt idx="379">
                  <c:v>4394.05</c:v>
                </c:pt>
                <c:pt idx="380">
                  <c:v>4654.26</c:v>
                </c:pt>
                <c:pt idx="381">
                  <c:v>3557.55</c:v>
                </c:pt>
                <c:pt idx="382">
                  <c:v>4060.59</c:v>
                </c:pt>
                <c:pt idx="383">
                  <c:v>1864.67</c:v>
                </c:pt>
                <c:pt idx="384">
                  <c:v>3085.1</c:v>
                </c:pt>
                <c:pt idx="385">
                  <c:v>5407.1</c:v>
                </c:pt>
                <c:pt idx="386">
                  <c:v>6405.96</c:v>
                </c:pt>
                <c:pt idx="387">
                  <c:v>4612.1400000000003</c:v>
                </c:pt>
                <c:pt idx="388">
                  <c:v>3938.15</c:v>
                </c:pt>
                <c:pt idx="389">
                  <c:v>3567.68</c:v>
                </c:pt>
                <c:pt idx="390">
                  <c:v>6437.33</c:v>
                </c:pt>
                <c:pt idx="391">
                  <c:v>3576.56</c:v>
                </c:pt>
                <c:pt idx="392">
                  <c:v>11926</c:v>
                </c:pt>
                <c:pt idx="393">
                  <c:v>1405.39</c:v>
                </c:pt>
                <c:pt idx="394">
                  <c:v>3412.51</c:v>
                </c:pt>
                <c:pt idx="395">
                  <c:v>3084.81</c:v>
                </c:pt>
                <c:pt idx="396">
                  <c:v>8885</c:v>
                </c:pt>
                <c:pt idx="397">
                  <c:v>6154.97</c:v>
                </c:pt>
                <c:pt idx="398">
                  <c:v>5781.55</c:v>
                </c:pt>
                <c:pt idx="399">
                  <c:v>9992.2999999999993</c:v>
                </c:pt>
                <c:pt idx="400">
                  <c:v>2718.12</c:v>
                </c:pt>
                <c:pt idx="401">
                  <c:v>6248.56</c:v>
                </c:pt>
                <c:pt idx="402">
                  <c:v>3108.59</c:v>
                </c:pt>
                <c:pt idx="403">
                  <c:v>1933.15</c:v>
                </c:pt>
                <c:pt idx="404">
                  <c:v>6653.78</c:v>
                </c:pt>
                <c:pt idx="405">
                  <c:v>3156.14</c:v>
                </c:pt>
                <c:pt idx="406">
                  <c:v>1213.3599999999999</c:v>
                </c:pt>
                <c:pt idx="407">
                  <c:v>8219.68</c:v>
                </c:pt>
                <c:pt idx="408">
                  <c:v>2537.6</c:v>
                </c:pt>
                <c:pt idx="409">
                  <c:v>9039.1299999999992</c:v>
                </c:pt>
                <c:pt idx="410">
                  <c:v>4833.5</c:v>
                </c:pt>
                <c:pt idx="411">
                  <c:v>3217.1</c:v>
                </c:pt>
                <c:pt idx="412">
                  <c:v>4130.82</c:v>
                </c:pt>
                <c:pt idx="413">
                  <c:v>2460.5300000000002</c:v>
                </c:pt>
                <c:pt idx="414">
                  <c:v>4121.55</c:v>
                </c:pt>
                <c:pt idx="415">
                  <c:v>5566.5</c:v>
                </c:pt>
                <c:pt idx="416">
                  <c:v>3161.5</c:v>
                </c:pt>
                <c:pt idx="417">
                  <c:v>15222.2</c:v>
                </c:pt>
                <c:pt idx="418">
                  <c:v>3786.57</c:v>
                </c:pt>
                <c:pt idx="419">
                  <c:v>6685.57</c:v>
                </c:pt>
                <c:pt idx="420">
                  <c:v>4879.96</c:v>
                </c:pt>
                <c:pt idx="421">
                  <c:v>9834</c:v>
                </c:pt>
                <c:pt idx="422">
                  <c:v>12551.4</c:v>
                </c:pt>
                <c:pt idx="423">
                  <c:v>3343.23</c:v>
                </c:pt>
                <c:pt idx="424">
                  <c:v>15623.3</c:v>
                </c:pt>
                <c:pt idx="425">
                  <c:v>9671.06</c:v>
                </c:pt>
                <c:pt idx="426">
                  <c:v>3015.87</c:v>
                </c:pt>
                <c:pt idx="427">
                  <c:v>5215.1000000000004</c:v>
                </c:pt>
                <c:pt idx="428">
                  <c:v>8079.96</c:v>
                </c:pt>
                <c:pt idx="429">
                  <c:v>16970</c:v>
                </c:pt>
                <c:pt idx="430">
                  <c:v>5929.96</c:v>
                </c:pt>
                <c:pt idx="431">
                  <c:v>9659.11</c:v>
                </c:pt>
                <c:pt idx="432">
                  <c:v>1605.28</c:v>
                </c:pt>
                <c:pt idx="433">
                  <c:v>1760.2</c:v>
                </c:pt>
                <c:pt idx="434">
                  <c:v>3462.24</c:v>
                </c:pt>
                <c:pt idx="435">
                  <c:v>4174.13</c:v>
                </c:pt>
                <c:pt idx="436">
                  <c:v>4336.7</c:v>
                </c:pt>
                <c:pt idx="437">
                  <c:v>5147.33</c:v>
                </c:pt>
                <c:pt idx="438">
                  <c:v>17079.900000000001</c:v>
                </c:pt>
                <c:pt idx="439">
                  <c:v>2820.43</c:v>
                </c:pt>
                <c:pt idx="440">
                  <c:v>4132.55</c:v>
                </c:pt>
                <c:pt idx="441">
                  <c:v>1786.9</c:v>
                </c:pt>
                <c:pt idx="442">
                  <c:v>2656.49</c:v>
                </c:pt>
                <c:pt idx="443">
                  <c:v>1862.04</c:v>
                </c:pt>
                <c:pt idx="444">
                  <c:v>15453.1</c:v>
                </c:pt>
                <c:pt idx="445">
                  <c:v>1724.72</c:v>
                </c:pt>
                <c:pt idx="446">
                  <c:v>1701.49</c:v>
                </c:pt>
                <c:pt idx="447">
                  <c:v>2968.35</c:v>
                </c:pt>
                <c:pt idx="448">
                  <c:v>4491.43</c:v>
                </c:pt>
                <c:pt idx="449">
                  <c:v>3023.9</c:v>
                </c:pt>
                <c:pt idx="450">
                  <c:v>2478.27</c:v>
                </c:pt>
                <c:pt idx="451">
                  <c:v>6179.95</c:v>
                </c:pt>
                <c:pt idx="452">
                  <c:v>3566.67</c:v>
                </c:pt>
                <c:pt idx="453">
                  <c:v>3879.11</c:v>
                </c:pt>
                <c:pt idx="454">
                  <c:v>1872.15</c:v>
                </c:pt>
                <c:pt idx="455">
                  <c:v>7047.92</c:v>
                </c:pt>
                <c:pt idx="456">
                  <c:v>1942.38</c:v>
                </c:pt>
                <c:pt idx="457">
                  <c:v>3241.94</c:v>
                </c:pt>
                <c:pt idx="458">
                  <c:v>4619.8</c:v>
                </c:pt>
                <c:pt idx="459">
                  <c:v>1181.1600000000001</c:v>
                </c:pt>
                <c:pt idx="460">
                  <c:v>5903.05</c:v>
                </c:pt>
                <c:pt idx="461">
                  <c:v>4818.6000000000004</c:v>
                </c:pt>
                <c:pt idx="462">
                  <c:v>7042.26</c:v>
                </c:pt>
                <c:pt idx="463">
                  <c:v>3156.64</c:v>
                </c:pt>
                <c:pt idx="464">
                  <c:v>4931.71</c:v>
                </c:pt>
                <c:pt idx="465">
                  <c:v>10522.9</c:v>
                </c:pt>
                <c:pt idx="466">
                  <c:v>2877.71</c:v>
                </c:pt>
                <c:pt idx="467">
                  <c:v>4879.75</c:v>
                </c:pt>
                <c:pt idx="468">
                  <c:v>1389.29</c:v>
                </c:pt>
                <c:pt idx="469">
                  <c:v>6784.51</c:v>
                </c:pt>
                <c:pt idx="470">
                  <c:v>9865.7900000000009</c:v>
                </c:pt>
                <c:pt idx="471">
                  <c:v>1501.64</c:v>
                </c:pt>
                <c:pt idx="472">
                  <c:v>1636.86</c:v>
                </c:pt>
                <c:pt idx="473">
                  <c:v>5575.48</c:v>
                </c:pt>
                <c:pt idx="474">
                  <c:v>4986.7</c:v>
                </c:pt>
                <c:pt idx="475">
                  <c:v>6333.1</c:v>
                </c:pt>
                <c:pt idx="476">
                  <c:v>3313.35</c:v>
                </c:pt>
                <c:pt idx="477">
                  <c:v>6592.74</c:v>
                </c:pt>
                <c:pt idx="478">
                  <c:v>3234.33</c:v>
                </c:pt>
                <c:pt idx="479">
                  <c:v>6735.45</c:v>
                </c:pt>
                <c:pt idx="480">
                  <c:v>2290.88</c:v>
                </c:pt>
                <c:pt idx="481">
                  <c:v>3028</c:v>
                </c:pt>
                <c:pt idx="482">
                  <c:v>8146.14</c:v>
                </c:pt>
                <c:pt idx="483">
                  <c:v>3450.57</c:v>
                </c:pt>
                <c:pt idx="484">
                  <c:v>3750.71</c:v>
                </c:pt>
                <c:pt idx="485">
                  <c:v>3759.46</c:v>
                </c:pt>
                <c:pt idx="486">
                  <c:v>2075.3000000000002</c:v>
                </c:pt>
                <c:pt idx="487">
                  <c:v>1073.8699999999999</c:v>
                </c:pt>
                <c:pt idx="488">
                  <c:v>973.26199999999994</c:v>
                </c:pt>
                <c:pt idx="489">
                  <c:v>3638.92</c:v>
                </c:pt>
                <c:pt idx="490">
                  <c:v>2371.11</c:v>
                </c:pt>
                <c:pt idx="491">
                  <c:v>8217.3700000000008</c:v>
                </c:pt>
                <c:pt idx="492">
                  <c:v>2442.7199999999998</c:v>
                </c:pt>
                <c:pt idx="493">
                  <c:v>3413.39</c:v>
                </c:pt>
                <c:pt idx="494">
                  <c:v>6753.45</c:v>
                </c:pt>
                <c:pt idx="495">
                  <c:v>2680.61</c:v>
                </c:pt>
                <c:pt idx="496">
                  <c:v>5654.95</c:v>
                </c:pt>
                <c:pt idx="497">
                  <c:v>1760.99</c:v>
                </c:pt>
                <c:pt idx="498">
                  <c:v>2809.17</c:v>
                </c:pt>
                <c:pt idx="499">
                  <c:v>13880.4</c:v>
                </c:pt>
                <c:pt idx="500">
                  <c:v>4756.3</c:v>
                </c:pt>
                <c:pt idx="501">
                  <c:v>4013.84</c:v>
                </c:pt>
                <c:pt idx="502">
                  <c:v>5186.32</c:v>
                </c:pt>
                <c:pt idx="503">
                  <c:v>4518.76</c:v>
                </c:pt>
                <c:pt idx="504">
                  <c:v>2038.57</c:v>
                </c:pt>
                <c:pt idx="505">
                  <c:v>1595.37</c:v>
                </c:pt>
                <c:pt idx="506">
                  <c:v>1392.62</c:v>
                </c:pt>
                <c:pt idx="507">
                  <c:v>949.98199999999997</c:v>
                </c:pt>
                <c:pt idx="508">
                  <c:v>10867.5</c:v>
                </c:pt>
                <c:pt idx="509">
                  <c:v>3488.76</c:v>
                </c:pt>
                <c:pt idx="510">
                  <c:v>3705.01</c:v>
                </c:pt>
                <c:pt idx="511">
                  <c:v>6824.79</c:v>
                </c:pt>
                <c:pt idx="512">
                  <c:v>6858.16</c:v>
                </c:pt>
                <c:pt idx="513">
                  <c:v>1355.37</c:v>
                </c:pt>
                <c:pt idx="514">
                  <c:v>4859.01</c:v>
                </c:pt>
                <c:pt idx="515">
                  <c:v>2660.2</c:v>
                </c:pt>
                <c:pt idx="516">
                  <c:v>2249.92</c:v>
                </c:pt>
                <c:pt idx="517">
                  <c:v>1236.05</c:v>
                </c:pt>
                <c:pt idx="518">
                  <c:v>3923.07</c:v>
                </c:pt>
                <c:pt idx="519">
                  <c:v>2952.02</c:v>
                </c:pt>
                <c:pt idx="520">
                  <c:v>4880.1099999999997</c:v>
                </c:pt>
                <c:pt idx="521">
                  <c:v>5878.72</c:v>
                </c:pt>
                <c:pt idx="522">
                  <c:v>5393.09</c:v>
                </c:pt>
                <c:pt idx="523">
                  <c:v>5712.26</c:v>
                </c:pt>
                <c:pt idx="524">
                  <c:v>5574.19</c:v>
                </c:pt>
                <c:pt idx="525">
                  <c:v>3096.33</c:v>
                </c:pt>
                <c:pt idx="526">
                  <c:v>9552.17</c:v>
                </c:pt>
                <c:pt idx="527">
                  <c:v>18384.599999999999</c:v>
                </c:pt>
                <c:pt idx="528">
                  <c:v>2516.52</c:v>
                </c:pt>
                <c:pt idx="529">
                  <c:v>4517.68</c:v>
                </c:pt>
                <c:pt idx="530">
                  <c:v>4347.49</c:v>
                </c:pt>
                <c:pt idx="531">
                  <c:v>2653.94</c:v>
                </c:pt>
                <c:pt idx="532">
                  <c:v>3697.72</c:v>
                </c:pt>
                <c:pt idx="533">
                  <c:v>7771.18</c:v>
                </c:pt>
                <c:pt idx="534">
                  <c:v>6323.97</c:v>
                </c:pt>
                <c:pt idx="535">
                  <c:v>6777.9</c:v>
                </c:pt>
                <c:pt idx="536">
                  <c:v>1212.67</c:v>
                </c:pt>
                <c:pt idx="537">
                  <c:v>5851.3</c:v>
                </c:pt>
                <c:pt idx="538">
                  <c:v>6284.49</c:v>
                </c:pt>
                <c:pt idx="539">
                  <c:v>3312.27</c:v>
                </c:pt>
                <c:pt idx="540">
                  <c:v>7587.78</c:v>
                </c:pt>
                <c:pt idx="541">
                  <c:v>1779.82</c:v>
                </c:pt>
                <c:pt idx="542">
                  <c:v>4908.63</c:v>
                </c:pt>
                <c:pt idx="543">
                  <c:v>2894.01</c:v>
                </c:pt>
                <c:pt idx="544">
                  <c:v>2839.85</c:v>
                </c:pt>
                <c:pt idx="545">
                  <c:v>2625.45</c:v>
                </c:pt>
                <c:pt idx="546">
                  <c:v>2931.09</c:v>
                </c:pt>
                <c:pt idx="547">
                  <c:v>3710.67</c:v>
                </c:pt>
                <c:pt idx="548">
                  <c:v>2932.63</c:v>
                </c:pt>
                <c:pt idx="549">
                  <c:v>1342.34</c:v>
                </c:pt>
                <c:pt idx="550">
                  <c:v>4252.2700000000004</c:v>
                </c:pt>
                <c:pt idx="551">
                  <c:v>3928.65</c:v>
                </c:pt>
                <c:pt idx="552">
                  <c:v>8660.7800000000007</c:v>
                </c:pt>
                <c:pt idx="553">
                  <c:v>1885.3</c:v>
                </c:pt>
                <c:pt idx="554">
                  <c:v>3623.7</c:v>
                </c:pt>
                <c:pt idx="555">
                  <c:v>4249.13</c:v>
                </c:pt>
                <c:pt idx="556">
                  <c:v>3988.67</c:v>
                </c:pt>
                <c:pt idx="557">
                  <c:v>3534.15</c:v>
                </c:pt>
                <c:pt idx="558">
                  <c:v>4608.5</c:v>
                </c:pt>
                <c:pt idx="559">
                  <c:v>4249.9399999999996</c:v>
                </c:pt>
                <c:pt idx="560">
                  <c:v>2493.15</c:v>
                </c:pt>
                <c:pt idx="561">
                  <c:v>1503.79</c:v>
                </c:pt>
                <c:pt idx="562">
                  <c:v>9032.32</c:v>
                </c:pt>
                <c:pt idx="563">
                  <c:v>2095.35</c:v>
                </c:pt>
                <c:pt idx="564">
                  <c:v>2267.06</c:v>
                </c:pt>
                <c:pt idx="565">
                  <c:v>8646.2999999999993</c:v>
                </c:pt>
                <c:pt idx="566">
                  <c:v>6898.29</c:v>
                </c:pt>
                <c:pt idx="567">
                  <c:v>1501.46</c:v>
                </c:pt>
                <c:pt idx="568">
                  <c:v>6308.58</c:v>
                </c:pt>
                <c:pt idx="569">
                  <c:v>5023.6499999999996</c:v>
                </c:pt>
                <c:pt idx="570">
                  <c:v>2294</c:v>
                </c:pt>
                <c:pt idx="571">
                  <c:v>3281.14</c:v>
                </c:pt>
                <c:pt idx="572">
                  <c:v>3146.95</c:v>
                </c:pt>
                <c:pt idx="573">
                  <c:v>3349.96</c:v>
                </c:pt>
                <c:pt idx="574">
                  <c:v>1787.79</c:v>
                </c:pt>
                <c:pt idx="575">
                  <c:v>4186.3</c:v>
                </c:pt>
                <c:pt idx="576">
                  <c:v>5044.25</c:v>
                </c:pt>
                <c:pt idx="577">
                  <c:v>4437.68</c:v>
                </c:pt>
                <c:pt idx="578">
                  <c:v>2966.77</c:v>
                </c:pt>
                <c:pt idx="579">
                  <c:v>1834.8</c:v>
                </c:pt>
                <c:pt idx="580">
                  <c:v>1345.24</c:v>
                </c:pt>
                <c:pt idx="581">
                  <c:v>4522.3</c:v>
                </c:pt>
                <c:pt idx="582">
                  <c:v>6618.32</c:v>
                </c:pt>
                <c:pt idx="583">
                  <c:v>2377.69</c:v>
                </c:pt>
                <c:pt idx="584">
                  <c:v>4331.6499999999996</c:v>
                </c:pt>
                <c:pt idx="585">
                  <c:v>6728.91</c:v>
                </c:pt>
                <c:pt idx="586">
                  <c:v>2295.2199999999998</c:v>
                </c:pt>
                <c:pt idx="587">
                  <c:v>5052.0600000000004</c:v>
                </c:pt>
                <c:pt idx="588">
                  <c:v>8387.41</c:v>
                </c:pt>
                <c:pt idx="589">
                  <c:v>1145.79</c:v>
                </c:pt>
                <c:pt idx="590">
                  <c:v>4133.59</c:v>
                </c:pt>
                <c:pt idx="591">
                  <c:v>10173.5</c:v>
                </c:pt>
                <c:pt idx="592">
                  <c:v>3349.9</c:v>
                </c:pt>
                <c:pt idx="593">
                  <c:v>2192.54</c:v>
                </c:pt>
                <c:pt idx="594">
                  <c:v>4955.08</c:v>
                </c:pt>
                <c:pt idx="595">
                  <c:v>1993.15</c:v>
                </c:pt>
                <c:pt idx="596">
                  <c:v>2446.87</c:v>
                </c:pt>
                <c:pt idx="597">
                  <c:v>6566.66</c:v>
                </c:pt>
                <c:pt idx="598">
                  <c:v>1429.29</c:v>
                </c:pt>
                <c:pt idx="599">
                  <c:v>7559.76</c:v>
                </c:pt>
                <c:pt idx="600">
                  <c:v>9079.91</c:v>
                </c:pt>
                <c:pt idx="601">
                  <c:v>3364.28</c:v>
                </c:pt>
                <c:pt idx="602">
                  <c:v>1458.98</c:v>
                </c:pt>
                <c:pt idx="603">
                  <c:v>8726.92</c:v>
                </c:pt>
                <c:pt idx="604">
                  <c:v>6055.73</c:v>
                </c:pt>
                <c:pt idx="605">
                  <c:v>2631.57</c:v>
                </c:pt>
                <c:pt idx="606">
                  <c:v>5023.96</c:v>
                </c:pt>
                <c:pt idx="607">
                  <c:v>1917.16</c:v>
                </c:pt>
                <c:pt idx="608">
                  <c:v>6863.78</c:v>
                </c:pt>
                <c:pt idx="609">
                  <c:v>3599.09</c:v>
                </c:pt>
                <c:pt idx="610">
                  <c:v>2193.58</c:v>
                </c:pt>
                <c:pt idx="611">
                  <c:v>2362.33</c:v>
                </c:pt>
                <c:pt idx="612">
                  <c:v>2899.39</c:v>
                </c:pt>
                <c:pt idx="613">
                  <c:v>6290.42</c:v>
                </c:pt>
                <c:pt idx="614">
                  <c:v>10174.200000000001</c:v>
                </c:pt>
                <c:pt idx="615">
                  <c:v>3322.98</c:v>
                </c:pt>
                <c:pt idx="616">
                  <c:v>3165.86</c:v>
                </c:pt>
                <c:pt idx="617">
                  <c:v>2129.29</c:v>
                </c:pt>
                <c:pt idx="618">
                  <c:v>1965.23</c:v>
                </c:pt>
                <c:pt idx="619">
                  <c:v>1958.16</c:v>
                </c:pt>
                <c:pt idx="620">
                  <c:v>2643.02</c:v>
                </c:pt>
                <c:pt idx="621">
                  <c:v>2561.9499999999998</c:v>
                </c:pt>
                <c:pt idx="622">
                  <c:v>1782.46</c:v>
                </c:pt>
                <c:pt idx="623">
                  <c:v>7309.49</c:v>
                </c:pt>
                <c:pt idx="624">
                  <c:v>5236.93</c:v>
                </c:pt>
                <c:pt idx="625">
                  <c:v>10547.1</c:v>
                </c:pt>
                <c:pt idx="626">
                  <c:v>2234.2199999999998</c:v>
                </c:pt>
                <c:pt idx="627">
                  <c:v>1485.25</c:v>
                </c:pt>
                <c:pt idx="628">
                  <c:v>3395.44</c:v>
                </c:pt>
                <c:pt idx="629">
                  <c:v>1485.52</c:v>
                </c:pt>
                <c:pt idx="630">
                  <c:v>2911.51</c:v>
                </c:pt>
                <c:pt idx="631">
                  <c:v>10606.1</c:v>
                </c:pt>
                <c:pt idx="632">
                  <c:v>3885.53</c:v>
                </c:pt>
                <c:pt idx="633">
                  <c:v>1692.85</c:v>
                </c:pt>
                <c:pt idx="634">
                  <c:v>8178.7</c:v>
                </c:pt>
                <c:pt idx="635">
                  <c:v>3981.43</c:v>
                </c:pt>
                <c:pt idx="636">
                  <c:v>4433.09</c:v>
                </c:pt>
                <c:pt idx="637">
                  <c:v>2610.8200000000002</c:v>
                </c:pt>
                <c:pt idx="638">
                  <c:v>2116.9299999999998</c:v>
                </c:pt>
                <c:pt idx="639">
                  <c:v>4215.7299999999996</c:v>
                </c:pt>
                <c:pt idx="640">
                  <c:v>4721.28</c:v>
                </c:pt>
                <c:pt idx="641">
                  <c:v>1853.69</c:v>
                </c:pt>
                <c:pt idx="642">
                  <c:v>2437.02</c:v>
                </c:pt>
                <c:pt idx="643">
                  <c:v>2519.13</c:v>
                </c:pt>
                <c:pt idx="644">
                  <c:v>9333.3700000000008</c:v>
                </c:pt>
                <c:pt idx="645">
                  <c:v>3759.01</c:v>
                </c:pt>
                <c:pt idx="646">
                  <c:v>1561.47</c:v>
                </c:pt>
                <c:pt idx="647">
                  <c:v>1657.2</c:v>
                </c:pt>
                <c:pt idx="648">
                  <c:v>2906.29</c:v>
                </c:pt>
                <c:pt idx="649">
                  <c:v>2083.15</c:v>
                </c:pt>
                <c:pt idx="650">
                  <c:v>13648.2</c:v>
                </c:pt>
                <c:pt idx="651">
                  <c:v>6404.96</c:v>
                </c:pt>
                <c:pt idx="652">
                  <c:v>1587.63</c:v>
                </c:pt>
                <c:pt idx="653">
                  <c:v>3478.93</c:v>
                </c:pt>
                <c:pt idx="654">
                  <c:v>2649.06</c:v>
                </c:pt>
                <c:pt idx="655">
                  <c:v>1737.21</c:v>
                </c:pt>
                <c:pt idx="656">
                  <c:v>3103.07</c:v>
                </c:pt>
                <c:pt idx="657">
                  <c:v>2913.37</c:v>
                </c:pt>
                <c:pt idx="658">
                  <c:v>1578.71</c:v>
                </c:pt>
                <c:pt idx="659">
                  <c:v>2194.39</c:v>
                </c:pt>
                <c:pt idx="660">
                  <c:v>2097.27</c:v>
                </c:pt>
                <c:pt idx="661">
                  <c:v>3071.38</c:v>
                </c:pt>
                <c:pt idx="662">
                  <c:v>7855.86</c:v>
                </c:pt>
                <c:pt idx="663">
                  <c:v>3165.67</c:v>
                </c:pt>
                <c:pt idx="664">
                  <c:v>2356.5300000000002</c:v>
                </c:pt>
                <c:pt idx="665">
                  <c:v>10182.299999999999</c:v>
                </c:pt>
                <c:pt idx="666">
                  <c:v>4090.12</c:v>
                </c:pt>
                <c:pt idx="667">
                  <c:v>13386.5</c:v>
                </c:pt>
                <c:pt idx="668">
                  <c:v>4662.87</c:v>
                </c:pt>
                <c:pt idx="669">
                  <c:v>6819.35</c:v>
                </c:pt>
                <c:pt idx="670">
                  <c:v>2090.6</c:v>
                </c:pt>
                <c:pt idx="671">
                  <c:v>1712.04</c:v>
                </c:pt>
                <c:pt idx="672">
                  <c:v>2200.4</c:v>
                </c:pt>
                <c:pt idx="673">
                  <c:v>4827.76</c:v>
                </c:pt>
                <c:pt idx="674">
                  <c:v>1383.87</c:v>
                </c:pt>
                <c:pt idx="675">
                  <c:v>2024.52</c:v>
                </c:pt>
                <c:pt idx="676">
                  <c:v>5115.49</c:v>
                </c:pt>
                <c:pt idx="677">
                  <c:v>7163.44</c:v>
                </c:pt>
                <c:pt idx="678">
                  <c:v>3608.06</c:v>
                </c:pt>
                <c:pt idx="679">
                  <c:v>7606.86</c:v>
                </c:pt>
                <c:pt idx="680">
                  <c:v>2334.5300000000002</c:v>
                </c:pt>
                <c:pt idx="681">
                  <c:v>3208.46</c:v>
                </c:pt>
                <c:pt idx="682">
                  <c:v>1494.18</c:v>
                </c:pt>
                <c:pt idx="683">
                  <c:v>10079.299999999999</c:v>
                </c:pt>
                <c:pt idx="684">
                  <c:v>2759.52</c:v>
                </c:pt>
                <c:pt idx="685">
                  <c:v>4175.3500000000004</c:v>
                </c:pt>
                <c:pt idx="686">
                  <c:v>2921.45</c:v>
                </c:pt>
                <c:pt idx="687">
                  <c:v>13754.3</c:v>
                </c:pt>
                <c:pt idx="688">
                  <c:v>4567</c:v>
                </c:pt>
                <c:pt idx="689">
                  <c:v>4845.7700000000004</c:v>
                </c:pt>
                <c:pt idx="690">
                  <c:v>1552.19</c:v>
                </c:pt>
                <c:pt idx="691">
                  <c:v>9118.92</c:v>
                </c:pt>
                <c:pt idx="692">
                  <c:v>1409.18</c:v>
                </c:pt>
                <c:pt idx="693">
                  <c:v>3179.57</c:v>
                </c:pt>
                <c:pt idx="694">
                  <c:v>7250.39</c:v>
                </c:pt>
                <c:pt idx="695">
                  <c:v>1259.23</c:v>
                </c:pt>
                <c:pt idx="696">
                  <c:v>1806.54</c:v>
                </c:pt>
                <c:pt idx="697">
                  <c:v>6636.87</c:v>
                </c:pt>
                <c:pt idx="698">
                  <c:v>3713.21</c:v>
                </c:pt>
                <c:pt idx="699">
                  <c:v>2387.84</c:v>
                </c:pt>
                <c:pt idx="700">
                  <c:v>1814.69</c:v>
                </c:pt>
                <c:pt idx="701">
                  <c:v>1846.86</c:v>
                </c:pt>
                <c:pt idx="702">
                  <c:v>3454.94</c:v>
                </c:pt>
                <c:pt idx="703">
                  <c:v>1382.96</c:v>
                </c:pt>
                <c:pt idx="704">
                  <c:v>9692.9699999999993</c:v>
                </c:pt>
                <c:pt idx="705">
                  <c:v>3642.39</c:v>
                </c:pt>
                <c:pt idx="706">
                  <c:v>2474.1999999999998</c:v>
                </c:pt>
                <c:pt idx="707">
                  <c:v>2350.16</c:v>
                </c:pt>
                <c:pt idx="708">
                  <c:v>1114.8699999999999</c:v>
                </c:pt>
                <c:pt idx="709">
                  <c:v>1662.22</c:v>
                </c:pt>
                <c:pt idx="710">
                  <c:v>7234.74</c:v>
                </c:pt>
                <c:pt idx="711">
                  <c:v>7278.98</c:v>
                </c:pt>
                <c:pt idx="712">
                  <c:v>3146.56</c:v>
                </c:pt>
                <c:pt idx="713">
                  <c:v>1498.42</c:v>
                </c:pt>
                <c:pt idx="714">
                  <c:v>2991.85</c:v>
                </c:pt>
                <c:pt idx="715">
                  <c:v>3306.03</c:v>
                </c:pt>
                <c:pt idx="716">
                  <c:v>1988.29</c:v>
                </c:pt>
                <c:pt idx="717">
                  <c:v>1361.85</c:v>
                </c:pt>
                <c:pt idx="718">
                  <c:v>2446.73</c:v>
                </c:pt>
                <c:pt idx="719">
                  <c:v>870.71100000000001</c:v>
                </c:pt>
                <c:pt idx="720">
                  <c:v>1816.84</c:v>
                </c:pt>
                <c:pt idx="721">
                  <c:v>4488.99</c:v>
                </c:pt>
                <c:pt idx="722">
                  <c:v>4804.79</c:v>
                </c:pt>
                <c:pt idx="723">
                  <c:v>5308.53</c:v>
                </c:pt>
                <c:pt idx="724">
                  <c:v>3036.64</c:v>
                </c:pt>
                <c:pt idx="725">
                  <c:v>6804.04</c:v>
                </c:pt>
                <c:pt idx="726">
                  <c:v>1710.89</c:v>
                </c:pt>
                <c:pt idx="727">
                  <c:v>3146.3</c:v>
                </c:pt>
                <c:pt idx="728">
                  <c:v>5997.47</c:v>
                </c:pt>
                <c:pt idx="729">
                  <c:v>1352.49</c:v>
                </c:pt>
                <c:pt idx="730">
                  <c:v>2480.9499999999998</c:v>
                </c:pt>
                <c:pt idx="731">
                  <c:v>4771.9799999999996</c:v>
                </c:pt>
                <c:pt idx="732">
                  <c:v>1475.46</c:v>
                </c:pt>
                <c:pt idx="733">
                  <c:v>1711.68</c:v>
                </c:pt>
                <c:pt idx="734">
                  <c:v>1029.02</c:v>
                </c:pt>
                <c:pt idx="735">
                  <c:v>1392.85</c:v>
                </c:pt>
                <c:pt idx="736">
                  <c:v>1514.58</c:v>
                </c:pt>
                <c:pt idx="737">
                  <c:v>4829.5600000000004</c:v>
                </c:pt>
                <c:pt idx="738">
                  <c:v>6690.06</c:v>
                </c:pt>
                <c:pt idx="739">
                  <c:v>3590.1</c:v>
                </c:pt>
                <c:pt idx="740">
                  <c:v>4578.18</c:v>
                </c:pt>
                <c:pt idx="741">
                  <c:v>5806.62</c:v>
                </c:pt>
                <c:pt idx="742">
                  <c:v>8252.99</c:v>
                </c:pt>
                <c:pt idx="743">
                  <c:v>4924.99</c:v>
                </c:pt>
                <c:pt idx="744">
                  <c:v>3503.08</c:v>
                </c:pt>
                <c:pt idx="745">
                  <c:v>2706.03</c:v>
                </c:pt>
                <c:pt idx="746">
                  <c:v>3380.84</c:v>
                </c:pt>
                <c:pt idx="747">
                  <c:v>3108.93</c:v>
                </c:pt>
                <c:pt idx="748">
                  <c:v>9023.82</c:v>
                </c:pt>
                <c:pt idx="749">
                  <c:v>2554.73</c:v>
                </c:pt>
                <c:pt idx="750">
                  <c:v>3548.06</c:v>
                </c:pt>
                <c:pt idx="751">
                  <c:v>1899.97</c:v>
                </c:pt>
                <c:pt idx="752">
                  <c:v>5358.58</c:v>
                </c:pt>
                <c:pt idx="753">
                  <c:v>3190.88</c:v>
                </c:pt>
                <c:pt idx="754">
                  <c:v>4366.55</c:v>
                </c:pt>
                <c:pt idx="755">
                  <c:v>1979.88</c:v>
                </c:pt>
                <c:pt idx="756">
                  <c:v>2114.8000000000002</c:v>
                </c:pt>
                <c:pt idx="757">
                  <c:v>2056.2399999999998</c:v>
                </c:pt>
                <c:pt idx="758">
                  <c:v>993.30200000000002</c:v>
                </c:pt>
                <c:pt idx="759">
                  <c:v>1730.02</c:v>
                </c:pt>
                <c:pt idx="760">
                  <c:v>1749.3</c:v>
                </c:pt>
                <c:pt idx="761">
                  <c:v>3622.19</c:v>
                </c:pt>
                <c:pt idx="762">
                  <c:v>3086.05</c:v>
                </c:pt>
                <c:pt idx="763">
                  <c:v>7483.83</c:v>
                </c:pt>
                <c:pt idx="764">
                  <c:v>7216.14</c:v>
                </c:pt>
                <c:pt idx="765">
                  <c:v>4304.18</c:v>
                </c:pt>
                <c:pt idx="766">
                  <c:v>1824.07</c:v>
                </c:pt>
                <c:pt idx="767">
                  <c:v>4668.76</c:v>
                </c:pt>
                <c:pt idx="768">
                  <c:v>3409.42</c:v>
                </c:pt>
                <c:pt idx="769">
                  <c:v>5268.1</c:v>
                </c:pt>
                <c:pt idx="770">
                  <c:v>4692.92</c:v>
                </c:pt>
                <c:pt idx="771">
                  <c:v>5392.65</c:v>
                </c:pt>
                <c:pt idx="772">
                  <c:v>2268.08</c:v>
                </c:pt>
                <c:pt idx="773">
                  <c:v>2274.56</c:v>
                </c:pt>
                <c:pt idx="774">
                  <c:v>908.46100000000001</c:v>
                </c:pt>
                <c:pt idx="775">
                  <c:v>16342.1</c:v>
                </c:pt>
                <c:pt idx="776">
                  <c:v>7372.71</c:v>
                </c:pt>
                <c:pt idx="777">
                  <c:v>3583.66</c:v>
                </c:pt>
                <c:pt idx="778">
                  <c:v>3507.41</c:v>
                </c:pt>
                <c:pt idx="779">
                  <c:v>13361.4</c:v>
                </c:pt>
                <c:pt idx="780">
                  <c:v>2230</c:v>
                </c:pt>
                <c:pt idx="781">
                  <c:v>2890.55</c:v>
                </c:pt>
                <c:pt idx="782">
                  <c:v>2812.35</c:v>
                </c:pt>
                <c:pt idx="783">
                  <c:v>2594.6799999999998</c:v>
                </c:pt>
                <c:pt idx="784">
                  <c:v>2585.65</c:v>
                </c:pt>
                <c:pt idx="785">
                  <c:v>3978.65</c:v>
                </c:pt>
                <c:pt idx="786">
                  <c:v>3464.15</c:v>
                </c:pt>
                <c:pt idx="787">
                  <c:v>6049.5</c:v>
                </c:pt>
                <c:pt idx="788">
                  <c:v>3685.37</c:v>
                </c:pt>
                <c:pt idx="789">
                  <c:v>2081.7600000000002</c:v>
                </c:pt>
                <c:pt idx="790">
                  <c:v>2434.4899999999998</c:v>
                </c:pt>
                <c:pt idx="791">
                  <c:v>1935.32</c:v>
                </c:pt>
                <c:pt idx="792">
                  <c:v>732.76199999999994</c:v>
                </c:pt>
                <c:pt idx="793">
                  <c:v>2912.5</c:v>
                </c:pt>
                <c:pt idx="794">
                  <c:v>2638</c:v>
                </c:pt>
                <c:pt idx="795">
                  <c:v>6013.61</c:v>
                </c:pt>
                <c:pt idx="796">
                  <c:v>5895.45</c:v>
                </c:pt>
                <c:pt idx="797">
                  <c:v>3445.4</c:v>
                </c:pt>
                <c:pt idx="798">
                  <c:v>1316.87</c:v>
                </c:pt>
                <c:pt idx="799">
                  <c:v>5697.43</c:v>
                </c:pt>
                <c:pt idx="800">
                  <c:v>1298.4000000000001</c:v>
                </c:pt>
                <c:pt idx="801">
                  <c:v>3596.53</c:v>
                </c:pt>
                <c:pt idx="802">
                  <c:v>4971.04</c:v>
                </c:pt>
                <c:pt idx="803">
                  <c:v>2035.74</c:v>
                </c:pt>
                <c:pt idx="804">
                  <c:v>1911.42</c:v>
                </c:pt>
                <c:pt idx="805">
                  <c:v>2405.7800000000002</c:v>
                </c:pt>
                <c:pt idx="806">
                  <c:v>7524.01</c:v>
                </c:pt>
                <c:pt idx="807">
                  <c:v>3992.38</c:v>
                </c:pt>
                <c:pt idx="808">
                  <c:v>3438.86</c:v>
                </c:pt>
                <c:pt idx="809">
                  <c:v>2670.15</c:v>
                </c:pt>
                <c:pt idx="810">
                  <c:v>6232.54</c:v>
                </c:pt>
                <c:pt idx="811">
                  <c:v>1370.96</c:v>
                </c:pt>
                <c:pt idx="812">
                  <c:v>8339.6299999999992</c:v>
                </c:pt>
                <c:pt idx="813">
                  <c:v>3305.28</c:v>
                </c:pt>
                <c:pt idx="814">
                  <c:v>3027.54</c:v>
                </c:pt>
                <c:pt idx="815">
                  <c:v>1263.8499999999999</c:v>
                </c:pt>
                <c:pt idx="816">
                  <c:v>1676.96</c:v>
                </c:pt>
                <c:pt idx="817">
                  <c:v>3856.21</c:v>
                </c:pt>
                <c:pt idx="818">
                  <c:v>4592.49</c:v>
                </c:pt>
                <c:pt idx="819">
                  <c:v>4492.1499999999996</c:v>
                </c:pt>
                <c:pt idx="820">
                  <c:v>4502.78</c:v>
                </c:pt>
                <c:pt idx="821">
                  <c:v>1436.4</c:v>
                </c:pt>
                <c:pt idx="822">
                  <c:v>13609.8</c:v>
                </c:pt>
                <c:pt idx="823">
                  <c:v>1895.33</c:v>
                </c:pt>
                <c:pt idx="824">
                  <c:v>5073.67</c:v>
                </c:pt>
                <c:pt idx="825">
                  <c:v>3969.65</c:v>
                </c:pt>
                <c:pt idx="826">
                  <c:v>2353.0700000000002</c:v>
                </c:pt>
                <c:pt idx="827">
                  <c:v>1911.36</c:v>
                </c:pt>
                <c:pt idx="828">
                  <c:v>2922.38</c:v>
                </c:pt>
                <c:pt idx="829">
                  <c:v>3138.54</c:v>
                </c:pt>
                <c:pt idx="830">
                  <c:v>2127.98</c:v>
                </c:pt>
                <c:pt idx="831">
                  <c:v>2097.69</c:v>
                </c:pt>
                <c:pt idx="832">
                  <c:v>1873.24</c:v>
                </c:pt>
                <c:pt idx="833">
                  <c:v>3175.64</c:v>
                </c:pt>
                <c:pt idx="834">
                  <c:v>1757.58</c:v>
                </c:pt>
                <c:pt idx="835">
                  <c:v>7852.55</c:v>
                </c:pt>
                <c:pt idx="836">
                  <c:v>7638.67</c:v>
                </c:pt>
                <c:pt idx="837">
                  <c:v>1446.76</c:v>
                </c:pt>
                <c:pt idx="838">
                  <c:v>2923.95</c:v>
                </c:pt>
                <c:pt idx="839">
                  <c:v>1402.49</c:v>
                </c:pt>
                <c:pt idx="840">
                  <c:v>3166.65</c:v>
                </c:pt>
                <c:pt idx="841">
                  <c:v>2716.65</c:v>
                </c:pt>
                <c:pt idx="842">
                  <c:v>2042.79</c:v>
                </c:pt>
                <c:pt idx="843">
                  <c:v>3567.52</c:v>
                </c:pt>
                <c:pt idx="844">
                  <c:v>1831.61</c:v>
                </c:pt>
                <c:pt idx="845">
                  <c:v>2728.26</c:v>
                </c:pt>
                <c:pt idx="846">
                  <c:v>1884.05</c:v>
                </c:pt>
                <c:pt idx="847">
                  <c:v>1838.14</c:v>
                </c:pt>
                <c:pt idx="848">
                  <c:v>2976.99</c:v>
                </c:pt>
                <c:pt idx="849">
                  <c:v>2137.16</c:v>
                </c:pt>
                <c:pt idx="850">
                  <c:v>1485.33</c:v>
                </c:pt>
                <c:pt idx="851">
                  <c:v>3561.06</c:v>
                </c:pt>
                <c:pt idx="852">
                  <c:v>1302.03</c:v>
                </c:pt>
                <c:pt idx="853">
                  <c:v>1162.18</c:v>
                </c:pt>
                <c:pt idx="854">
                  <c:v>3389.7</c:v>
                </c:pt>
                <c:pt idx="855">
                  <c:v>2641.38</c:v>
                </c:pt>
                <c:pt idx="856">
                  <c:v>3781.91</c:v>
                </c:pt>
                <c:pt idx="857">
                  <c:v>3118.42</c:v>
                </c:pt>
                <c:pt idx="858">
                  <c:v>5482.71</c:v>
                </c:pt>
                <c:pt idx="859">
                  <c:v>1186.4000000000001</c:v>
                </c:pt>
                <c:pt idx="860">
                  <c:v>2730.5</c:v>
                </c:pt>
                <c:pt idx="861">
                  <c:v>1649.11</c:v>
                </c:pt>
                <c:pt idx="862">
                  <c:v>18347.7</c:v>
                </c:pt>
                <c:pt idx="863">
                  <c:v>4858.1099999999997</c:v>
                </c:pt>
                <c:pt idx="864">
                  <c:v>5056.8500000000004</c:v>
                </c:pt>
                <c:pt idx="865">
                  <c:v>3162.81</c:v>
                </c:pt>
                <c:pt idx="866">
                  <c:v>3279.19</c:v>
                </c:pt>
                <c:pt idx="867">
                  <c:v>5350.83</c:v>
                </c:pt>
                <c:pt idx="868">
                  <c:v>2584.7399999999998</c:v>
                </c:pt>
                <c:pt idx="869">
                  <c:v>1880.64</c:v>
                </c:pt>
                <c:pt idx="870">
                  <c:v>1632.86</c:v>
                </c:pt>
                <c:pt idx="871">
                  <c:v>8728.25</c:v>
                </c:pt>
                <c:pt idx="872">
                  <c:v>6036.1</c:v>
                </c:pt>
                <c:pt idx="873">
                  <c:v>3910.66</c:v>
                </c:pt>
                <c:pt idx="874">
                  <c:v>3430.7</c:v>
                </c:pt>
                <c:pt idx="875">
                  <c:v>3750.16</c:v>
                </c:pt>
                <c:pt idx="876">
                  <c:v>2437.9</c:v>
                </c:pt>
                <c:pt idx="877">
                  <c:v>3755.97</c:v>
                </c:pt>
                <c:pt idx="878">
                  <c:v>1467.78</c:v>
                </c:pt>
                <c:pt idx="879">
                  <c:v>10258.4</c:v>
                </c:pt>
                <c:pt idx="880">
                  <c:v>5062.3999999999996</c:v>
                </c:pt>
                <c:pt idx="881">
                  <c:v>2730.97</c:v>
                </c:pt>
                <c:pt idx="882">
                  <c:v>776.95100000000002</c:v>
                </c:pt>
                <c:pt idx="883">
                  <c:v>1300.43</c:v>
                </c:pt>
                <c:pt idx="884">
                  <c:v>1392.02</c:v>
                </c:pt>
                <c:pt idx="885">
                  <c:v>4566.54</c:v>
                </c:pt>
                <c:pt idx="886">
                  <c:v>8449.77</c:v>
                </c:pt>
                <c:pt idx="887">
                  <c:v>1259.5</c:v>
                </c:pt>
                <c:pt idx="888">
                  <c:v>1597.19</c:v>
                </c:pt>
                <c:pt idx="889">
                  <c:v>2852.7</c:v>
                </c:pt>
                <c:pt idx="890">
                  <c:v>5584.55</c:v>
                </c:pt>
                <c:pt idx="891">
                  <c:v>4098.38</c:v>
                </c:pt>
                <c:pt idx="892">
                  <c:v>2737.43</c:v>
                </c:pt>
                <c:pt idx="893">
                  <c:v>2510.7399999999998</c:v>
                </c:pt>
                <c:pt idx="894">
                  <c:v>2365.0300000000002</c:v>
                </c:pt>
                <c:pt idx="895">
                  <c:v>3976.79</c:v>
                </c:pt>
                <c:pt idx="896">
                  <c:v>5828.67</c:v>
                </c:pt>
                <c:pt idx="897">
                  <c:v>4475.26</c:v>
                </c:pt>
                <c:pt idx="898">
                  <c:v>2767.05</c:v>
                </c:pt>
                <c:pt idx="899">
                  <c:v>1569.82</c:v>
                </c:pt>
                <c:pt idx="900">
                  <c:v>4096.26</c:v>
                </c:pt>
                <c:pt idx="901">
                  <c:v>2263.0500000000002</c:v>
                </c:pt>
                <c:pt idx="902">
                  <c:v>3672.99</c:v>
                </c:pt>
                <c:pt idx="903">
                  <c:v>4165.62</c:v>
                </c:pt>
                <c:pt idx="904">
                  <c:v>4252.29</c:v>
                </c:pt>
                <c:pt idx="905">
                  <c:v>3951.9</c:v>
                </c:pt>
                <c:pt idx="906">
                  <c:v>2586.11</c:v>
                </c:pt>
                <c:pt idx="907">
                  <c:v>1302.3</c:v>
                </c:pt>
                <c:pt idx="908">
                  <c:v>6132.12</c:v>
                </c:pt>
                <c:pt idx="909">
                  <c:v>2176.65</c:v>
                </c:pt>
                <c:pt idx="910">
                  <c:v>2384.96</c:v>
                </c:pt>
                <c:pt idx="911">
                  <c:v>1122.24</c:v>
                </c:pt>
                <c:pt idx="912">
                  <c:v>974.64800000000002</c:v>
                </c:pt>
                <c:pt idx="913">
                  <c:v>5341.86</c:v>
                </c:pt>
                <c:pt idx="914">
                  <c:v>2844.5</c:v>
                </c:pt>
                <c:pt idx="915">
                  <c:v>2149.86</c:v>
                </c:pt>
                <c:pt idx="916">
                  <c:v>3393.27</c:v>
                </c:pt>
                <c:pt idx="917">
                  <c:v>1498.74</c:v>
                </c:pt>
                <c:pt idx="918">
                  <c:v>2048.83</c:v>
                </c:pt>
                <c:pt idx="919">
                  <c:v>1119.3499999999999</c:v>
                </c:pt>
                <c:pt idx="920">
                  <c:v>3670.2</c:v>
                </c:pt>
                <c:pt idx="921">
                  <c:v>2717.88</c:v>
                </c:pt>
                <c:pt idx="922">
                  <c:v>2076.5700000000002</c:v>
                </c:pt>
                <c:pt idx="923">
                  <c:v>5984.29</c:v>
                </c:pt>
                <c:pt idx="924">
                  <c:v>3930.04</c:v>
                </c:pt>
                <c:pt idx="925">
                  <c:v>8371.5</c:v>
                </c:pt>
                <c:pt idx="926">
                  <c:v>15694</c:v>
                </c:pt>
                <c:pt idx="927">
                  <c:v>2386.75</c:v>
                </c:pt>
                <c:pt idx="928">
                  <c:v>1396</c:v>
                </c:pt>
                <c:pt idx="929">
                  <c:v>2069.12</c:v>
                </c:pt>
                <c:pt idx="930">
                  <c:v>1190.76</c:v>
                </c:pt>
                <c:pt idx="931">
                  <c:v>2280.21</c:v>
                </c:pt>
                <c:pt idx="932">
                  <c:v>2260.08</c:v>
                </c:pt>
                <c:pt idx="933">
                  <c:v>3067.83</c:v>
                </c:pt>
                <c:pt idx="934">
                  <c:v>1476.55</c:v>
                </c:pt>
                <c:pt idx="935">
                  <c:v>5095.7299999999996</c:v>
                </c:pt>
                <c:pt idx="936">
                  <c:v>2472.2800000000002</c:v>
                </c:pt>
                <c:pt idx="937">
                  <c:v>2192.09</c:v>
                </c:pt>
                <c:pt idx="938">
                  <c:v>4055.94</c:v>
                </c:pt>
                <c:pt idx="939">
                  <c:v>5485.17</c:v>
                </c:pt>
                <c:pt idx="940">
                  <c:v>4345.66</c:v>
                </c:pt>
                <c:pt idx="941">
                  <c:v>3057.36</c:v>
                </c:pt>
                <c:pt idx="942">
                  <c:v>3246</c:v>
                </c:pt>
                <c:pt idx="943">
                  <c:v>1527.59</c:v>
                </c:pt>
                <c:pt idx="944">
                  <c:v>6030.08</c:v>
                </c:pt>
                <c:pt idx="945">
                  <c:v>2032.4</c:v>
                </c:pt>
                <c:pt idx="946">
                  <c:v>2006.11</c:v>
                </c:pt>
                <c:pt idx="947">
                  <c:v>2505.37</c:v>
                </c:pt>
                <c:pt idx="948">
                  <c:v>8224.41</c:v>
                </c:pt>
                <c:pt idx="949">
                  <c:v>6767.42</c:v>
                </c:pt>
                <c:pt idx="950">
                  <c:v>1397.61</c:v>
                </c:pt>
                <c:pt idx="951">
                  <c:v>1760.17</c:v>
                </c:pt>
                <c:pt idx="952">
                  <c:v>1060.47</c:v>
                </c:pt>
                <c:pt idx="953">
                  <c:v>4308.4799999999996</c:v>
                </c:pt>
                <c:pt idx="954">
                  <c:v>4213.05</c:v>
                </c:pt>
                <c:pt idx="955">
                  <c:v>2467.9899999999998</c:v>
                </c:pt>
                <c:pt idx="956">
                  <c:v>1941.93</c:v>
                </c:pt>
                <c:pt idx="957">
                  <c:v>4141.75</c:v>
                </c:pt>
                <c:pt idx="958">
                  <c:v>1063.29</c:v>
                </c:pt>
                <c:pt idx="959">
                  <c:v>1843.72</c:v>
                </c:pt>
                <c:pt idx="960">
                  <c:v>1297.2</c:v>
                </c:pt>
                <c:pt idx="961">
                  <c:v>1077.1099999999999</c:v>
                </c:pt>
                <c:pt idx="962">
                  <c:v>2236.98</c:v>
                </c:pt>
                <c:pt idx="963">
                  <c:v>2307.12</c:v>
                </c:pt>
                <c:pt idx="964">
                  <c:v>1352.84</c:v>
                </c:pt>
                <c:pt idx="965">
                  <c:v>996.40300000000002</c:v>
                </c:pt>
                <c:pt idx="966">
                  <c:v>3030.11</c:v>
                </c:pt>
                <c:pt idx="967">
                  <c:v>1345.38</c:v>
                </c:pt>
                <c:pt idx="968">
                  <c:v>1864.88</c:v>
                </c:pt>
                <c:pt idx="969">
                  <c:v>6370.01</c:v>
                </c:pt>
                <c:pt idx="970">
                  <c:v>626.35599999999999</c:v>
                </c:pt>
                <c:pt idx="971">
                  <c:v>1908.37</c:v>
                </c:pt>
                <c:pt idx="972">
                  <c:v>2016.46</c:v>
                </c:pt>
                <c:pt idx="973">
                  <c:v>4080.23</c:v>
                </c:pt>
                <c:pt idx="974">
                  <c:v>2287.16</c:v>
                </c:pt>
                <c:pt idx="975">
                  <c:v>1510.07</c:v>
                </c:pt>
                <c:pt idx="976">
                  <c:v>1356.58</c:v>
                </c:pt>
                <c:pt idx="977">
                  <c:v>2643.45</c:v>
                </c:pt>
                <c:pt idx="978">
                  <c:v>689.53899999999999</c:v>
                </c:pt>
                <c:pt idx="979">
                  <c:v>2651.63</c:v>
                </c:pt>
                <c:pt idx="980">
                  <c:v>1037.67</c:v>
                </c:pt>
                <c:pt idx="981">
                  <c:v>2805.26</c:v>
                </c:pt>
                <c:pt idx="982">
                  <c:v>2672.79</c:v>
                </c:pt>
                <c:pt idx="983">
                  <c:v>3292.16</c:v>
                </c:pt>
                <c:pt idx="984">
                  <c:v>1643.93</c:v>
                </c:pt>
                <c:pt idx="985">
                  <c:v>2630.69</c:v>
                </c:pt>
                <c:pt idx="986">
                  <c:v>3914.53</c:v>
                </c:pt>
                <c:pt idx="987">
                  <c:v>1040.1400000000001</c:v>
                </c:pt>
                <c:pt idx="988">
                  <c:v>2868.79</c:v>
                </c:pt>
                <c:pt idx="989">
                  <c:v>1428.79</c:v>
                </c:pt>
                <c:pt idx="990">
                  <c:v>745.29899999999998</c:v>
                </c:pt>
                <c:pt idx="991">
                  <c:v>2319.65</c:v>
                </c:pt>
                <c:pt idx="992">
                  <c:v>3492.85</c:v>
                </c:pt>
                <c:pt idx="993">
                  <c:v>3488.53</c:v>
                </c:pt>
                <c:pt idx="994">
                  <c:v>5497.03</c:v>
                </c:pt>
                <c:pt idx="995">
                  <c:v>1341.57</c:v>
                </c:pt>
                <c:pt idx="996">
                  <c:v>1847.09</c:v>
                </c:pt>
                <c:pt idx="997">
                  <c:v>4129.67</c:v>
                </c:pt>
                <c:pt idx="998">
                  <c:v>2747.3</c:v>
                </c:pt>
                <c:pt idx="999">
                  <c:v>7515.16</c:v>
                </c:pt>
                <c:pt idx="1000">
                  <c:v>2655.21</c:v>
                </c:pt>
                <c:pt idx="1001">
                  <c:v>6952.24</c:v>
                </c:pt>
                <c:pt idx="1002">
                  <c:v>1477.88</c:v>
                </c:pt>
                <c:pt idx="1003">
                  <c:v>1606.01</c:v>
                </c:pt>
                <c:pt idx="1004">
                  <c:v>1196.8699999999999</c:v>
                </c:pt>
                <c:pt idx="1005">
                  <c:v>3460.64</c:v>
                </c:pt>
                <c:pt idx="1006">
                  <c:v>3070.5</c:v>
                </c:pt>
                <c:pt idx="1007">
                  <c:v>1980.21</c:v>
                </c:pt>
                <c:pt idx="1008">
                  <c:v>1125.8599999999999</c:v>
                </c:pt>
                <c:pt idx="1009">
                  <c:v>4897.74</c:v>
                </c:pt>
                <c:pt idx="1010">
                  <c:v>1566.23</c:v>
                </c:pt>
                <c:pt idx="1011">
                  <c:v>1295.45</c:v>
                </c:pt>
                <c:pt idx="1012">
                  <c:v>3548.46</c:v>
                </c:pt>
                <c:pt idx="1013">
                  <c:v>7165.41</c:v>
                </c:pt>
                <c:pt idx="1014">
                  <c:v>1364.79</c:v>
                </c:pt>
                <c:pt idx="1015">
                  <c:v>1143.17</c:v>
                </c:pt>
                <c:pt idx="1016">
                  <c:v>2629.82</c:v>
                </c:pt>
                <c:pt idx="1017">
                  <c:v>2047.45</c:v>
                </c:pt>
                <c:pt idx="1018">
                  <c:v>1593.49</c:v>
                </c:pt>
                <c:pt idx="1019">
                  <c:v>1146.74</c:v>
                </c:pt>
                <c:pt idx="1020">
                  <c:v>4077.33</c:v>
                </c:pt>
                <c:pt idx="1021">
                  <c:v>2100.89</c:v>
                </c:pt>
                <c:pt idx="1022">
                  <c:v>2477.5500000000002</c:v>
                </c:pt>
                <c:pt idx="1023">
                  <c:v>2278.77</c:v>
                </c:pt>
                <c:pt idx="1024">
                  <c:v>2721.77</c:v>
                </c:pt>
                <c:pt idx="1025">
                  <c:v>2014.19</c:v>
                </c:pt>
                <c:pt idx="1026">
                  <c:v>2534.9499999999998</c:v>
                </c:pt>
                <c:pt idx="1027">
                  <c:v>1810.7</c:v>
                </c:pt>
                <c:pt idx="1028">
                  <c:v>6605.8</c:v>
                </c:pt>
                <c:pt idx="1029">
                  <c:v>1831.53</c:v>
                </c:pt>
                <c:pt idx="1030">
                  <c:v>2735.14</c:v>
                </c:pt>
                <c:pt idx="1031">
                  <c:v>2869.6</c:v>
                </c:pt>
                <c:pt idx="1032">
                  <c:v>3639.35</c:v>
                </c:pt>
                <c:pt idx="1033">
                  <c:v>9657.7000000000007</c:v>
                </c:pt>
                <c:pt idx="1034">
                  <c:v>10601.5</c:v>
                </c:pt>
                <c:pt idx="1035">
                  <c:v>2302.16</c:v>
                </c:pt>
                <c:pt idx="1036">
                  <c:v>2748.81</c:v>
                </c:pt>
                <c:pt idx="1037">
                  <c:v>658.42700000000002</c:v>
                </c:pt>
                <c:pt idx="1038">
                  <c:v>989.16700000000003</c:v>
                </c:pt>
                <c:pt idx="1039">
                  <c:v>2332.7600000000002</c:v>
                </c:pt>
                <c:pt idx="1040">
                  <c:v>1058.8499999999999</c:v>
                </c:pt>
                <c:pt idx="1041">
                  <c:v>3389.73</c:v>
                </c:pt>
                <c:pt idx="1042">
                  <c:v>2063.81</c:v>
                </c:pt>
                <c:pt idx="1043">
                  <c:v>2930.24</c:v>
                </c:pt>
                <c:pt idx="1044">
                  <c:v>868.47299999999996</c:v>
                </c:pt>
                <c:pt idx="1045">
                  <c:v>1890.27</c:v>
                </c:pt>
                <c:pt idx="1046">
                  <c:v>2518.84</c:v>
                </c:pt>
                <c:pt idx="1047">
                  <c:v>2978.47</c:v>
                </c:pt>
                <c:pt idx="1048">
                  <c:v>2511.7600000000002</c:v>
                </c:pt>
                <c:pt idx="1049">
                  <c:v>2741.82</c:v>
                </c:pt>
                <c:pt idx="1050">
                  <c:v>2826.94</c:v>
                </c:pt>
                <c:pt idx="1051">
                  <c:v>695.18100000000004</c:v>
                </c:pt>
                <c:pt idx="1052">
                  <c:v>630.49</c:v>
                </c:pt>
                <c:pt idx="1053">
                  <c:v>2329.04</c:v>
                </c:pt>
                <c:pt idx="1054">
                  <c:v>2570.6799999999998</c:v>
                </c:pt>
                <c:pt idx="1055">
                  <c:v>3550.93</c:v>
                </c:pt>
                <c:pt idx="1056">
                  <c:v>1760.9</c:v>
                </c:pt>
                <c:pt idx="1057">
                  <c:v>7034.3</c:v>
                </c:pt>
                <c:pt idx="1058">
                  <c:v>1653.08</c:v>
                </c:pt>
                <c:pt idx="1059">
                  <c:v>7564.92</c:v>
                </c:pt>
                <c:pt idx="1060">
                  <c:v>927.83799999999997</c:v>
                </c:pt>
                <c:pt idx="1061">
                  <c:v>1697.84</c:v>
                </c:pt>
                <c:pt idx="1062">
                  <c:v>2701.5</c:v>
                </c:pt>
                <c:pt idx="1063">
                  <c:v>1614.37</c:v>
                </c:pt>
                <c:pt idx="1064">
                  <c:v>927.11500000000001</c:v>
                </c:pt>
                <c:pt idx="1065">
                  <c:v>2378.5100000000002</c:v>
                </c:pt>
                <c:pt idx="1066">
                  <c:v>1510.42</c:v>
                </c:pt>
                <c:pt idx="1067">
                  <c:v>2935.55</c:v>
                </c:pt>
                <c:pt idx="1068">
                  <c:v>2198.61</c:v>
                </c:pt>
                <c:pt idx="1069">
                  <c:v>9261.26</c:v>
                </c:pt>
                <c:pt idx="1070">
                  <c:v>2668.06</c:v>
                </c:pt>
                <c:pt idx="1071">
                  <c:v>2641.96</c:v>
                </c:pt>
                <c:pt idx="1072">
                  <c:v>2108.4499999999998</c:v>
                </c:pt>
                <c:pt idx="1073">
                  <c:v>3937.14</c:v>
                </c:pt>
                <c:pt idx="1074">
                  <c:v>2160.63</c:v>
                </c:pt>
                <c:pt idx="1075">
                  <c:v>1461.74</c:v>
                </c:pt>
                <c:pt idx="1076">
                  <c:v>2171.4899999999998</c:v>
                </c:pt>
                <c:pt idx="1077">
                  <c:v>524.34500000000003</c:v>
                </c:pt>
                <c:pt idx="1078">
                  <c:v>2501.14</c:v>
                </c:pt>
                <c:pt idx="1079">
                  <c:v>5387.56</c:v>
                </c:pt>
                <c:pt idx="1080">
                  <c:v>3067.65</c:v>
                </c:pt>
                <c:pt idx="1081">
                  <c:v>4101.68</c:v>
                </c:pt>
                <c:pt idx="1082">
                  <c:v>1394.33</c:v>
                </c:pt>
                <c:pt idx="1083">
                  <c:v>3236.69</c:v>
                </c:pt>
                <c:pt idx="1084">
                  <c:v>2628.68</c:v>
                </c:pt>
                <c:pt idx="1085">
                  <c:v>2551.38</c:v>
                </c:pt>
                <c:pt idx="1086">
                  <c:v>2727.69</c:v>
                </c:pt>
                <c:pt idx="1087">
                  <c:v>894.70799999999997</c:v>
                </c:pt>
                <c:pt idx="1088">
                  <c:v>1620.05</c:v>
                </c:pt>
                <c:pt idx="1089">
                  <c:v>1699.39</c:v>
                </c:pt>
                <c:pt idx="1090">
                  <c:v>9055.0300000000007</c:v>
                </c:pt>
                <c:pt idx="1091">
                  <c:v>1747.37</c:v>
                </c:pt>
                <c:pt idx="1092">
                  <c:v>7131.3</c:v>
                </c:pt>
                <c:pt idx="1093">
                  <c:v>2773.84</c:v>
                </c:pt>
                <c:pt idx="1094">
                  <c:v>6325.38</c:v>
                </c:pt>
                <c:pt idx="1095">
                  <c:v>2219.29</c:v>
                </c:pt>
                <c:pt idx="1096">
                  <c:v>1601.5</c:v>
                </c:pt>
                <c:pt idx="1097">
                  <c:v>4683.34</c:v>
                </c:pt>
                <c:pt idx="1098">
                  <c:v>2607.6799999999998</c:v>
                </c:pt>
                <c:pt idx="1099">
                  <c:v>1602.96</c:v>
                </c:pt>
                <c:pt idx="1100">
                  <c:v>2086.4299999999998</c:v>
                </c:pt>
                <c:pt idx="1101">
                  <c:v>2694.83</c:v>
                </c:pt>
                <c:pt idx="1102">
                  <c:v>2491</c:v>
                </c:pt>
                <c:pt idx="1103">
                  <c:v>5169.34</c:v>
                </c:pt>
                <c:pt idx="1104">
                  <c:v>1540.77</c:v>
                </c:pt>
                <c:pt idx="1105">
                  <c:v>1655.37</c:v>
                </c:pt>
                <c:pt idx="1106">
                  <c:v>14705.5</c:v>
                </c:pt>
                <c:pt idx="1107">
                  <c:v>14465.2</c:v>
                </c:pt>
                <c:pt idx="1108">
                  <c:v>6233.99</c:v>
                </c:pt>
                <c:pt idx="1109">
                  <c:v>1183.3599999999999</c:v>
                </c:pt>
                <c:pt idx="1110">
                  <c:v>1635.95</c:v>
                </c:pt>
                <c:pt idx="1111">
                  <c:v>630.995</c:v>
                </c:pt>
                <c:pt idx="1112">
                  <c:v>4076.06</c:v>
                </c:pt>
                <c:pt idx="1113">
                  <c:v>1248.79</c:v>
                </c:pt>
                <c:pt idx="1114">
                  <c:v>1244.5899999999999</c:v>
                </c:pt>
                <c:pt idx="1115">
                  <c:v>1421.2</c:v>
                </c:pt>
                <c:pt idx="1116">
                  <c:v>2191.92</c:v>
                </c:pt>
                <c:pt idx="1117">
                  <c:v>587.24900000000002</c:v>
                </c:pt>
                <c:pt idx="1118">
                  <c:v>1490.65</c:v>
                </c:pt>
                <c:pt idx="1119">
                  <c:v>3890.32</c:v>
                </c:pt>
                <c:pt idx="1120">
                  <c:v>1342.58</c:v>
                </c:pt>
                <c:pt idx="1121">
                  <c:v>2350.4499999999998</c:v>
                </c:pt>
                <c:pt idx="1122">
                  <c:v>1831.92</c:v>
                </c:pt>
                <c:pt idx="1123">
                  <c:v>3404.21</c:v>
                </c:pt>
                <c:pt idx="1124">
                  <c:v>4202.22</c:v>
                </c:pt>
                <c:pt idx="1125">
                  <c:v>2507.38</c:v>
                </c:pt>
                <c:pt idx="1126">
                  <c:v>6239.67</c:v>
                </c:pt>
                <c:pt idx="1127">
                  <c:v>928.89</c:v>
                </c:pt>
                <c:pt idx="1128">
                  <c:v>1280.1099999999999</c:v>
                </c:pt>
                <c:pt idx="1129">
                  <c:v>3019.08</c:v>
                </c:pt>
                <c:pt idx="1130">
                  <c:v>1113.07</c:v>
                </c:pt>
                <c:pt idx="1131">
                  <c:v>2536.5300000000002</c:v>
                </c:pt>
                <c:pt idx="1132">
                  <c:v>2452.14</c:v>
                </c:pt>
                <c:pt idx="1133">
                  <c:v>3461.02</c:v>
                </c:pt>
                <c:pt idx="1134">
                  <c:v>1786.51</c:v>
                </c:pt>
                <c:pt idx="1135">
                  <c:v>3487.09</c:v>
                </c:pt>
                <c:pt idx="1136">
                  <c:v>1281.51</c:v>
                </c:pt>
                <c:pt idx="1137">
                  <c:v>1936.81</c:v>
                </c:pt>
                <c:pt idx="1138">
                  <c:v>2666.18</c:v>
                </c:pt>
                <c:pt idx="1139">
                  <c:v>4485.3100000000004</c:v>
                </c:pt>
                <c:pt idx="1140">
                  <c:v>2373.71</c:v>
                </c:pt>
                <c:pt idx="1141">
                  <c:v>1559.47</c:v>
                </c:pt>
                <c:pt idx="1142">
                  <c:v>1414.28</c:v>
                </c:pt>
                <c:pt idx="1143">
                  <c:v>2513.59</c:v>
                </c:pt>
                <c:pt idx="1144">
                  <c:v>1817.06</c:v>
                </c:pt>
                <c:pt idx="1145">
                  <c:v>2549.7399999999998</c:v>
                </c:pt>
                <c:pt idx="1146">
                  <c:v>1833.7</c:v>
                </c:pt>
                <c:pt idx="1147">
                  <c:v>1623.91</c:v>
                </c:pt>
                <c:pt idx="1148">
                  <c:v>5081.32</c:v>
                </c:pt>
                <c:pt idx="1149">
                  <c:v>2465.6799999999998</c:v>
                </c:pt>
                <c:pt idx="1150">
                  <c:v>2800.7</c:v>
                </c:pt>
                <c:pt idx="1151">
                  <c:v>2226.5100000000002</c:v>
                </c:pt>
                <c:pt idx="1152">
                  <c:v>1819.21</c:v>
                </c:pt>
                <c:pt idx="1153">
                  <c:v>1750.82</c:v>
                </c:pt>
                <c:pt idx="1154">
                  <c:v>3616.79</c:v>
                </c:pt>
                <c:pt idx="1155">
                  <c:v>1028.4100000000001</c:v>
                </c:pt>
                <c:pt idx="1156">
                  <c:v>3865.9</c:v>
                </c:pt>
                <c:pt idx="1157">
                  <c:v>3752.08</c:v>
                </c:pt>
                <c:pt idx="1158">
                  <c:v>1390.76</c:v>
                </c:pt>
                <c:pt idx="1159">
                  <c:v>3570.41</c:v>
                </c:pt>
                <c:pt idx="1160">
                  <c:v>1740.53</c:v>
                </c:pt>
                <c:pt idx="1161">
                  <c:v>2051.0300000000002</c:v>
                </c:pt>
                <c:pt idx="1162">
                  <c:v>7807.41</c:v>
                </c:pt>
                <c:pt idx="1163">
                  <c:v>1680.17</c:v>
                </c:pt>
                <c:pt idx="1164">
                  <c:v>1617.5</c:v>
                </c:pt>
                <c:pt idx="1165">
                  <c:v>1115.81</c:v>
                </c:pt>
                <c:pt idx="1166">
                  <c:v>2722.17</c:v>
                </c:pt>
                <c:pt idx="1167">
                  <c:v>1072.27</c:v>
                </c:pt>
                <c:pt idx="1168">
                  <c:v>4065.64</c:v>
                </c:pt>
                <c:pt idx="1169">
                  <c:v>1721.49</c:v>
                </c:pt>
                <c:pt idx="1170">
                  <c:v>1733.61</c:v>
                </c:pt>
                <c:pt idx="1171">
                  <c:v>1507.89</c:v>
                </c:pt>
                <c:pt idx="1172">
                  <c:v>4095.75</c:v>
                </c:pt>
                <c:pt idx="1173">
                  <c:v>2320.31</c:v>
                </c:pt>
                <c:pt idx="1174">
                  <c:v>1579.5</c:v>
                </c:pt>
                <c:pt idx="1175">
                  <c:v>2300.8000000000002</c:v>
                </c:pt>
                <c:pt idx="1176">
                  <c:v>2334.65</c:v>
                </c:pt>
                <c:pt idx="1177">
                  <c:v>1929.09</c:v>
                </c:pt>
                <c:pt idx="1178">
                  <c:v>1126.52</c:v>
                </c:pt>
                <c:pt idx="1179">
                  <c:v>869.16600000000005</c:v>
                </c:pt>
                <c:pt idx="1180">
                  <c:v>1321.33</c:v>
                </c:pt>
                <c:pt idx="1181">
                  <c:v>2903.1</c:v>
                </c:pt>
                <c:pt idx="1182">
                  <c:v>6697.92</c:v>
                </c:pt>
                <c:pt idx="1183">
                  <c:v>1666.89</c:v>
                </c:pt>
                <c:pt idx="1184">
                  <c:v>2268.79</c:v>
                </c:pt>
                <c:pt idx="1185">
                  <c:v>1423.4</c:v>
                </c:pt>
                <c:pt idx="1186">
                  <c:v>4410.08</c:v>
                </c:pt>
                <c:pt idx="1187">
                  <c:v>2102.14</c:v>
                </c:pt>
                <c:pt idx="1188">
                  <c:v>3116.81</c:v>
                </c:pt>
                <c:pt idx="1189">
                  <c:v>930.91499999999996</c:v>
                </c:pt>
                <c:pt idx="1190">
                  <c:v>1322.95</c:v>
                </c:pt>
                <c:pt idx="1191">
                  <c:v>2106.0500000000002</c:v>
                </c:pt>
                <c:pt idx="1192">
                  <c:v>2095.0700000000002</c:v>
                </c:pt>
                <c:pt idx="1193">
                  <c:v>2996.29</c:v>
                </c:pt>
                <c:pt idx="1194">
                  <c:v>2568.73</c:v>
                </c:pt>
                <c:pt idx="1195">
                  <c:v>1354.85</c:v>
                </c:pt>
                <c:pt idx="1196">
                  <c:v>3696.8</c:v>
                </c:pt>
                <c:pt idx="1197">
                  <c:v>4326.38</c:v>
                </c:pt>
                <c:pt idx="1198">
                  <c:v>3334.59</c:v>
                </c:pt>
                <c:pt idx="1199">
                  <c:v>844.202</c:v>
                </c:pt>
                <c:pt idx="1200">
                  <c:v>653.81299999999999</c:v>
                </c:pt>
                <c:pt idx="1201">
                  <c:v>3050.9</c:v>
                </c:pt>
                <c:pt idx="1202">
                  <c:v>1340.88</c:v>
                </c:pt>
                <c:pt idx="1203">
                  <c:v>6853.35</c:v>
                </c:pt>
                <c:pt idx="1204">
                  <c:v>6243.42</c:v>
                </c:pt>
                <c:pt idx="1205">
                  <c:v>2687.49</c:v>
                </c:pt>
                <c:pt idx="1206">
                  <c:v>3916.4</c:v>
                </c:pt>
                <c:pt idx="1207">
                  <c:v>3256.67</c:v>
                </c:pt>
                <c:pt idx="1208">
                  <c:v>3377.54</c:v>
                </c:pt>
                <c:pt idx="1209">
                  <c:v>453.62299999999999</c:v>
                </c:pt>
                <c:pt idx="1210">
                  <c:v>734.55499999999995</c:v>
                </c:pt>
                <c:pt idx="1211">
                  <c:v>2074.9499999999998</c:v>
                </c:pt>
                <c:pt idx="1212">
                  <c:v>3614.89</c:v>
                </c:pt>
                <c:pt idx="1213">
                  <c:v>635.51800000000003</c:v>
                </c:pt>
                <c:pt idx="1214">
                  <c:v>2973.63</c:v>
                </c:pt>
                <c:pt idx="1215">
                  <c:v>3165.08</c:v>
                </c:pt>
                <c:pt idx="1216">
                  <c:v>1210.1300000000001</c:v>
                </c:pt>
                <c:pt idx="1217">
                  <c:v>3962.91</c:v>
                </c:pt>
                <c:pt idx="1218">
                  <c:v>2967.85</c:v>
                </c:pt>
                <c:pt idx="1219">
                  <c:v>1150.28</c:v>
                </c:pt>
                <c:pt idx="1220">
                  <c:v>2160.35</c:v>
                </c:pt>
                <c:pt idx="1221">
                  <c:v>1425.53</c:v>
                </c:pt>
                <c:pt idx="1222">
                  <c:v>1326.98</c:v>
                </c:pt>
                <c:pt idx="1223">
                  <c:v>2638.46</c:v>
                </c:pt>
                <c:pt idx="1224">
                  <c:v>2604.7800000000002</c:v>
                </c:pt>
                <c:pt idx="1225">
                  <c:v>2623.5</c:v>
                </c:pt>
                <c:pt idx="1226">
                  <c:v>2106.4499999999998</c:v>
                </c:pt>
                <c:pt idx="1227">
                  <c:v>942.15700000000004</c:v>
                </c:pt>
                <c:pt idx="1228">
                  <c:v>2295.77</c:v>
                </c:pt>
                <c:pt idx="1229">
                  <c:v>2684.13</c:v>
                </c:pt>
                <c:pt idx="1230">
                  <c:v>2301.4899999999998</c:v>
                </c:pt>
                <c:pt idx="1231">
                  <c:v>2271.6999999999998</c:v>
                </c:pt>
                <c:pt idx="1232">
                  <c:v>5183.78</c:v>
                </c:pt>
                <c:pt idx="1233">
                  <c:v>2533.15</c:v>
                </c:pt>
                <c:pt idx="1234">
                  <c:v>1923.58</c:v>
                </c:pt>
                <c:pt idx="1235">
                  <c:v>2963.51</c:v>
                </c:pt>
                <c:pt idx="1236">
                  <c:v>925.90499999999997</c:v>
                </c:pt>
                <c:pt idx="1237">
                  <c:v>2271.46</c:v>
                </c:pt>
                <c:pt idx="1238">
                  <c:v>4030.38</c:v>
                </c:pt>
                <c:pt idx="1239">
                  <c:v>1600.43</c:v>
                </c:pt>
                <c:pt idx="1240">
                  <c:v>1891.99</c:v>
                </c:pt>
                <c:pt idx="1241">
                  <c:v>1483.01</c:v>
                </c:pt>
                <c:pt idx="1242">
                  <c:v>1382.76</c:v>
                </c:pt>
                <c:pt idx="1243">
                  <c:v>675.41499999999996</c:v>
                </c:pt>
                <c:pt idx="1244">
                  <c:v>4330.8100000000004</c:v>
                </c:pt>
                <c:pt idx="1245">
                  <c:v>4689.18</c:v>
                </c:pt>
                <c:pt idx="1246">
                  <c:v>5698.3</c:v>
                </c:pt>
                <c:pt idx="1247">
                  <c:v>4526.46</c:v>
                </c:pt>
                <c:pt idx="1248">
                  <c:v>596.75199999999995</c:v>
                </c:pt>
                <c:pt idx="1249">
                  <c:v>5688.02</c:v>
                </c:pt>
                <c:pt idx="1250">
                  <c:v>1801.09</c:v>
                </c:pt>
                <c:pt idx="1251">
                  <c:v>3462.59</c:v>
                </c:pt>
                <c:pt idx="1252">
                  <c:v>3305.46</c:v>
                </c:pt>
                <c:pt idx="1253">
                  <c:v>2814.94</c:v>
                </c:pt>
                <c:pt idx="1254">
                  <c:v>2749.08</c:v>
                </c:pt>
                <c:pt idx="1255">
                  <c:v>3873.32</c:v>
                </c:pt>
                <c:pt idx="1256">
                  <c:v>1899.17</c:v>
                </c:pt>
                <c:pt idx="1257">
                  <c:v>1549.36</c:v>
                </c:pt>
                <c:pt idx="1258">
                  <c:v>1590.25</c:v>
                </c:pt>
                <c:pt idx="1259">
                  <c:v>4293.93</c:v>
                </c:pt>
                <c:pt idx="1260">
                  <c:v>7477.06</c:v>
                </c:pt>
                <c:pt idx="1261">
                  <c:v>1193.8900000000001</c:v>
                </c:pt>
                <c:pt idx="1262">
                  <c:v>6471.42</c:v>
                </c:pt>
                <c:pt idx="1263">
                  <c:v>3178.78</c:v>
                </c:pt>
                <c:pt idx="1264">
                  <c:v>3867.05</c:v>
                </c:pt>
                <c:pt idx="1265">
                  <c:v>1561.48</c:v>
                </c:pt>
                <c:pt idx="1266">
                  <c:v>2570.69</c:v>
                </c:pt>
                <c:pt idx="1267">
                  <c:v>889.35799999999995</c:v>
                </c:pt>
                <c:pt idx="1268">
                  <c:v>2980.36</c:v>
                </c:pt>
                <c:pt idx="1269">
                  <c:v>1112.75</c:v>
                </c:pt>
                <c:pt idx="1270">
                  <c:v>1310.3399999999999</c:v>
                </c:pt>
                <c:pt idx="1271">
                  <c:v>1223.8900000000001</c:v>
                </c:pt>
                <c:pt idx="1272">
                  <c:v>1435.81</c:v>
                </c:pt>
                <c:pt idx="1273">
                  <c:v>1409.39</c:v>
                </c:pt>
                <c:pt idx="1274">
                  <c:v>833.03300000000002</c:v>
                </c:pt>
                <c:pt idx="1275">
                  <c:v>2387.42</c:v>
                </c:pt>
                <c:pt idx="1276">
                  <c:v>2283.61</c:v>
                </c:pt>
                <c:pt idx="1277">
                  <c:v>2643.04</c:v>
                </c:pt>
                <c:pt idx="1278">
                  <c:v>5718.98</c:v>
                </c:pt>
                <c:pt idx="1279">
                  <c:v>1035.9000000000001</c:v>
                </c:pt>
                <c:pt idx="1280">
                  <c:v>1653.61</c:v>
                </c:pt>
                <c:pt idx="1281">
                  <c:v>3091.32</c:v>
                </c:pt>
                <c:pt idx="1282">
                  <c:v>2200.98</c:v>
                </c:pt>
                <c:pt idx="1283">
                  <c:v>1803.44</c:v>
                </c:pt>
                <c:pt idx="1284">
                  <c:v>4139.97</c:v>
                </c:pt>
                <c:pt idx="1285">
                  <c:v>2178.52</c:v>
                </c:pt>
                <c:pt idx="1286">
                  <c:v>4375.3999999999996</c:v>
                </c:pt>
                <c:pt idx="1287">
                  <c:v>2376.59</c:v>
                </c:pt>
                <c:pt idx="1288">
                  <c:v>1819.46</c:v>
                </c:pt>
                <c:pt idx="1289">
                  <c:v>2020.11</c:v>
                </c:pt>
                <c:pt idx="1290">
                  <c:v>465.85599999999999</c:v>
                </c:pt>
                <c:pt idx="1291">
                  <c:v>694.12300000000005</c:v>
                </c:pt>
                <c:pt idx="1292">
                  <c:v>1554.21</c:v>
                </c:pt>
                <c:pt idx="1293">
                  <c:v>2876.77</c:v>
                </c:pt>
                <c:pt idx="1294">
                  <c:v>2162.7199999999998</c:v>
                </c:pt>
                <c:pt idx="1295">
                  <c:v>1649.55</c:v>
                </c:pt>
                <c:pt idx="1296">
                  <c:v>8196.77</c:v>
                </c:pt>
                <c:pt idx="1297">
                  <c:v>1093.32</c:v>
                </c:pt>
                <c:pt idx="1298">
                  <c:v>2373.83</c:v>
                </c:pt>
                <c:pt idx="1299">
                  <c:v>3077.42</c:v>
                </c:pt>
                <c:pt idx="1300">
                  <c:v>2601.35</c:v>
                </c:pt>
                <c:pt idx="1301">
                  <c:v>2049.2600000000002</c:v>
                </c:pt>
                <c:pt idx="1302">
                  <c:v>3478.27</c:v>
                </c:pt>
                <c:pt idx="1303">
                  <c:v>16296.5</c:v>
                </c:pt>
                <c:pt idx="1304">
                  <c:v>1594.22</c:v>
                </c:pt>
                <c:pt idx="1305">
                  <c:v>1485.41</c:v>
                </c:pt>
                <c:pt idx="1306">
                  <c:v>1169.71</c:v>
                </c:pt>
                <c:pt idx="1307">
                  <c:v>1230.68</c:v>
                </c:pt>
                <c:pt idx="1308">
                  <c:v>1069.05</c:v>
                </c:pt>
                <c:pt idx="1309">
                  <c:v>721.57399999999996</c:v>
                </c:pt>
                <c:pt idx="1310">
                  <c:v>1332.01</c:v>
                </c:pt>
                <c:pt idx="1311">
                  <c:v>1013.42</c:v>
                </c:pt>
                <c:pt idx="1312">
                  <c:v>2293.0700000000002</c:v>
                </c:pt>
                <c:pt idx="1313">
                  <c:v>952.85799999999995</c:v>
                </c:pt>
                <c:pt idx="1314">
                  <c:v>2772.71</c:v>
                </c:pt>
                <c:pt idx="1315">
                  <c:v>2644.5</c:v>
                </c:pt>
                <c:pt idx="1316">
                  <c:v>3113.41</c:v>
                </c:pt>
                <c:pt idx="1317">
                  <c:v>2726.46</c:v>
                </c:pt>
                <c:pt idx="1318">
                  <c:v>2126.08</c:v>
                </c:pt>
                <c:pt idx="1319">
                  <c:v>1341.98</c:v>
                </c:pt>
                <c:pt idx="1320">
                  <c:v>3245.39</c:v>
                </c:pt>
                <c:pt idx="1321">
                  <c:v>1688.43</c:v>
                </c:pt>
                <c:pt idx="1322">
                  <c:v>989.90300000000002</c:v>
                </c:pt>
                <c:pt idx="1323">
                  <c:v>1153.75</c:v>
                </c:pt>
                <c:pt idx="1324">
                  <c:v>1486.18</c:v>
                </c:pt>
                <c:pt idx="1325">
                  <c:v>2032.77</c:v>
                </c:pt>
                <c:pt idx="1326">
                  <c:v>1743.22</c:v>
                </c:pt>
                <c:pt idx="1327">
                  <c:v>3052.93</c:v>
                </c:pt>
                <c:pt idx="1328">
                  <c:v>2184.31</c:v>
                </c:pt>
                <c:pt idx="1329">
                  <c:v>1865.17</c:v>
                </c:pt>
                <c:pt idx="1330">
                  <c:v>977.73099999999999</c:v>
                </c:pt>
                <c:pt idx="1331">
                  <c:v>5482.97</c:v>
                </c:pt>
                <c:pt idx="1332">
                  <c:v>1820.87</c:v>
                </c:pt>
                <c:pt idx="1333">
                  <c:v>1351.78</c:v>
                </c:pt>
                <c:pt idx="1334">
                  <c:v>1579.77</c:v>
                </c:pt>
                <c:pt idx="1335">
                  <c:v>1481</c:v>
                </c:pt>
                <c:pt idx="1336">
                  <c:v>5577.92</c:v>
                </c:pt>
                <c:pt idx="1337">
                  <c:v>721.92100000000005</c:v>
                </c:pt>
                <c:pt idx="1338">
                  <c:v>830.42499999999995</c:v>
                </c:pt>
                <c:pt idx="1339">
                  <c:v>2045.83</c:v>
                </c:pt>
                <c:pt idx="1340">
                  <c:v>2676.56</c:v>
                </c:pt>
                <c:pt idx="1341">
                  <c:v>2235.94</c:v>
                </c:pt>
                <c:pt idx="1342">
                  <c:v>1579.88</c:v>
                </c:pt>
                <c:pt idx="1343">
                  <c:v>1636.68</c:v>
                </c:pt>
                <c:pt idx="1344">
                  <c:v>2799.55</c:v>
                </c:pt>
                <c:pt idx="1345">
                  <c:v>8964.74</c:v>
                </c:pt>
                <c:pt idx="1346">
                  <c:v>2373.5700000000002</c:v>
                </c:pt>
                <c:pt idx="1347">
                  <c:v>4626.01</c:v>
                </c:pt>
                <c:pt idx="1348">
                  <c:v>3037.01</c:v>
                </c:pt>
                <c:pt idx="1349">
                  <c:v>8033.49</c:v>
                </c:pt>
                <c:pt idx="1350">
                  <c:v>3025.67</c:v>
                </c:pt>
                <c:pt idx="1351">
                  <c:v>2845.67</c:v>
                </c:pt>
                <c:pt idx="1352">
                  <c:v>7328.26</c:v>
                </c:pt>
                <c:pt idx="1353">
                  <c:v>7802.23</c:v>
                </c:pt>
                <c:pt idx="1354">
                  <c:v>1183.22</c:v>
                </c:pt>
                <c:pt idx="1355">
                  <c:v>2854.67</c:v>
                </c:pt>
                <c:pt idx="1356">
                  <c:v>2952.06</c:v>
                </c:pt>
                <c:pt idx="1357">
                  <c:v>2163.96</c:v>
                </c:pt>
                <c:pt idx="1358">
                  <c:v>2119.35</c:v>
                </c:pt>
                <c:pt idx="1359">
                  <c:v>2584.3000000000002</c:v>
                </c:pt>
                <c:pt idx="1360">
                  <c:v>2045.13</c:v>
                </c:pt>
                <c:pt idx="1361">
                  <c:v>5699</c:v>
                </c:pt>
                <c:pt idx="1362">
                  <c:v>4429.63</c:v>
                </c:pt>
                <c:pt idx="1363">
                  <c:v>864.33299999999997</c:v>
                </c:pt>
                <c:pt idx="1364">
                  <c:v>1494.88</c:v>
                </c:pt>
                <c:pt idx="1365">
                  <c:v>13131.9</c:v>
                </c:pt>
                <c:pt idx="1366">
                  <c:v>6496.42</c:v>
                </c:pt>
                <c:pt idx="1367">
                  <c:v>580.43299999999999</c:v>
                </c:pt>
                <c:pt idx="1368">
                  <c:v>1537.78</c:v>
                </c:pt>
                <c:pt idx="1369">
                  <c:v>4103.68</c:v>
                </c:pt>
                <c:pt idx="1370">
                  <c:v>1974.89</c:v>
                </c:pt>
                <c:pt idx="1371">
                  <c:v>2909.86</c:v>
                </c:pt>
                <c:pt idx="1372">
                  <c:v>2947.32</c:v>
                </c:pt>
                <c:pt idx="1373">
                  <c:v>4150.07</c:v>
                </c:pt>
                <c:pt idx="1374">
                  <c:v>2265.5300000000002</c:v>
                </c:pt>
                <c:pt idx="1375">
                  <c:v>570.61400000000003</c:v>
                </c:pt>
                <c:pt idx="1376">
                  <c:v>2076.61</c:v>
                </c:pt>
                <c:pt idx="1377">
                  <c:v>512.08199999999999</c:v>
                </c:pt>
                <c:pt idx="1378">
                  <c:v>3220.3</c:v>
                </c:pt>
                <c:pt idx="1379">
                  <c:v>4962.7299999999996</c:v>
                </c:pt>
                <c:pt idx="1380">
                  <c:v>2226.31</c:v>
                </c:pt>
                <c:pt idx="1381">
                  <c:v>4352.22</c:v>
                </c:pt>
                <c:pt idx="1382">
                  <c:v>779.31</c:v>
                </c:pt>
                <c:pt idx="1383">
                  <c:v>2469.39</c:v>
                </c:pt>
                <c:pt idx="1384">
                  <c:v>1117.49</c:v>
                </c:pt>
                <c:pt idx="1385">
                  <c:v>1352.32</c:v>
                </c:pt>
                <c:pt idx="1386">
                  <c:v>3399.61</c:v>
                </c:pt>
                <c:pt idx="1387">
                  <c:v>1378.23</c:v>
                </c:pt>
                <c:pt idx="1388">
                  <c:v>1372.34</c:v>
                </c:pt>
                <c:pt idx="1389">
                  <c:v>1003.56</c:v>
                </c:pt>
                <c:pt idx="1390">
                  <c:v>2958.75</c:v>
                </c:pt>
                <c:pt idx="1391">
                  <c:v>1246.02</c:v>
                </c:pt>
                <c:pt idx="1392">
                  <c:v>580.42100000000005</c:v>
                </c:pt>
                <c:pt idx="1393">
                  <c:v>3249.34</c:v>
                </c:pt>
                <c:pt idx="1394">
                  <c:v>1060.8599999999999</c:v>
                </c:pt>
                <c:pt idx="1395">
                  <c:v>2231.83</c:v>
                </c:pt>
                <c:pt idx="1396">
                  <c:v>1697.97</c:v>
                </c:pt>
                <c:pt idx="1397">
                  <c:v>940.16899999999998</c:v>
                </c:pt>
                <c:pt idx="1398">
                  <c:v>4193.7299999999996</c:v>
                </c:pt>
                <c:pt idx="1399">
                  <c:v>2142.17</c:v>
                </c:pt>
                <c:pt idx="1400">
                  <c:v>2796.37</c:v>
                </c:pt>
                <c:pt idx="1401">
                  <c:v>851.72299999999996</c:v>
                </c:pt>
                <c:pt idx="1402">
                  <c:v>1795.72</c:v>
                </c:pt>
                <c:pt idx="1403">
                  <c:v>2605.2199999999998</c:v>
                </c:pt>
                <c:pt idx="1404">
                  <c:v>2266.63</c:v>
                </c:pt>
                <c:pt idx="1405">
                  <c:v>933.71799999999996</c:v>
                </c:pt>
                <c:pt idx="1406">
                  <c:v>1624.97</c:v>
                </c:pt>
                <c:pt idx="1407">
                  <c:v>3350.74</c:v>
                </c:pt>
                <c:pt idx="1408">
                  <c:v>1386.04</c:v>
                </c:pt>
                <c:pt idx="1409">
                  <c:v>3653.93</c:v>
                </c:pt>
                <c:pt idx="1410">
                  <c:v>1438.99</c:v>
                </c:pt>
                <c:pt idx="1411">
                  <c:v>699.65599999999995</c:v>
                </c:pt>
                <c:pt idx="1412">
                  <c:v>1397.48</c:v>
                </c:pt>
                <c:pt idx="1413">
                  <c:v>1475.25</c:v>
                </c:pt>
                <c:pt idx="1414">
                  <c:v>929</c:v>
                </c:pt>
                <c:pt idx="1415">
                  <c:v>2895.02</c:v>
                </c:pt>
                <c:pt idx="1416">
                  <c:v>2342.06</c:v>
                </c:pt>
                <c:pt idx="1417">
                  <c:v>1249.99</c:v>
                </c:pt>
                <c:pt idx="1418">
                  <c:v>3619.27</c:v>
                </c:pt>
                <c:pt idx="1419">
                  <c:v>1045.07</c:v>
                </c:pt>
                <c:pt idx="1420">
                  <c:v>4231.49</c:v>
                </c:pt>
                <c:pt idx="1421">
                  <c:v>1434.36</c:v>
                </c:pt>
                <c:pt idx="1422">
                  <c:v>1460.08</c:v>
                </c:pt>
                <c:pt idx="1423">
                  <c:v>1440.5</c:v>
                </c:pt>
                <c:pt idx="1424">
                  <c:v>853.26099999999997</c:v>
                </c:pt>
                <c:pt idx="1425">
                  <c:v>2252.0700000000002</c:v>
                </c:pt>
                <c:pt idx="1426">
                  <c:v>1954.34</c:v>
                </c:pt>
                <c:pt idx="1427">
                  <c:v>2008.98</c:v>
                </c:pt>
                <c:pt idx="1428">
                  <c:v>1836.49</c:v>
                </c:pt>
                <c:pt idx="1429">
                  <c:v>1272.3800000000001</c:v>
                </c:pt>
                <c:pt idx="1430">
                  <c:v>2264.75</c:v>
                </c:pt>
                <c:pt idx="1431">
                  <c:v>7491.53</c:v>
                </c:pt>
                <c:pt idx="1432">
                  <c:v>756.27300000000002</c:v>
                </c:pt>
                <c:pt idx="1433">
                  <c:v>560.85</c:v>
                </c:pt>
                <c:pt idx="1434">
                  <c:v>2242.16</c:v>
                </c:pt>
                <c:pt idx="1435">
                  <c:v>744.72699999999998</c:v>
                </c:pt>
                <c:pt idx="1436">
                  <c:v>2353.59</c:v>
                </c:pt>
                <c:pt idx="1437">
                  <c:v>2446.66</c:v>
                </c:pt>
                <c:pt idx="1438">
                  <c:v>1045.7</c:v>
                </c:pt>
                <c:pt idx="1439">
                  <c:v>2040.5</c:v>
                </c:pt>
                <c:pt idx="1440">
                  <c:v>2195.3000000000002</c:v>
                </c:pt>
                <c:pt idx="1441">
                  <c:v>2260.3000000000002</c:v>
                </c:pt>
                <c:pt idx="1442">
                  <c:v>686.65099999999995</c:v>
                </c:pt>
                <c:pt idx="1443">
                  <c:v>1368.04</c:v>
                </c:pt>
                <c:pt idx="1444">
                  <c:v>2960.96</c:v>
                </c:pt>
                <c:pt idx="1445">
                  <c:v>1370.76</c:v>
                </c:pt>
                <c:pt idx="1446">
                  <c:v>3182.03</c:v>
                </c:pt>
                <c:pt idx="1447">
                  <c:v>649.59900000000005</c:v>
                </c:pt>
                <c:pt idx="1448">
                  <c:v>2666.41</c:v>
                </c:pt>
                <c:pt idx="1449">
                  <c:v>1421.27</c:v>
                </c:pt>
                <c:pt idx="1450">
                  <c:v>1179.99</c:v>
                </c:pt>
                <c:pt idx="1451">
                  <c:v>807.70399999999995</c:v>
                </c:pt>
                <c:pt idx="1452">
                  <c:v>1477.99</c:v>
                </c:pt>
                <c:pt idx="1453">
                  <c:v>3672.64</c:v>
                </c:pt>
                <c:pt idx="1454">
                  <c:v>651.62400000000002</c:v>
                </c:pt>
                <c:pt idx="1455">
                  <c:v>917.46</c:v>
                </c:pt>
                <c:pt idx="1456">
                  <c:v>11901.7</c:v>
                </c:pt>
                <c:pt idx="1457">
                  <c:v>972.63599999999997</c:v>
                </c:pt>
                <c:pt idx="1458">
                  <c:v>3709.55</c:v>
                </c:pt>
                <c:pt idx="1459">
                  <c:v>1987.49</c:v>
                </c:pt>
                <c:pt idx="1460">
                  <c:v>1908.01</c:v>
                </c:pt>
                <c:pt idx="1461">
                  <c:v>2226.4899999999998</c:v>
                </c:pt>
                <c:pt idx="1462">
                  <c:v>5622.01</c:v>
                </c:pt>
                <c:pt idx="1463">
                  <c:v>2988.34</c:v>
                </c:pt>
                <c:pt idx="1464">
                  <c:v>550.745</c:v>
                </c:pt>
                <c:pt idx="1465">
                  <c:v>3347.53</c:v>
                </c:pt>
                <c:pt idx="1466">
                  <c:v>2471.37</c:v>
                </c:pt>
                <c:pt idx="1467">
                  <c:v>852.54399999999998</c:v>
                </c:pt>
                <c:pt idx="1468">
                  <c:v>1403.37</c:v>
                </c:pt>
                <c:pt idx="1469">
                  <c:v>2424.1799999999998</c:v>
                </c:pt>
                <c:pt idx="1470">
                  <c:v>2836.45</c:v>
                </c:pt>
                <c:pt idx="1471">
                  <c:v>4218.54</c:v>
                </c:pt>
                <c:pt idx="1472">
                  <c:v>1704.61</c:v>
                </c:pt>
                <c:pt idx="1473">
                  <c:v>3819.29</c:v>
                </c:pt>
                <c:pt idx="1474">
                  <c:v>2630.34</c:v>
                </c:pt>
                <c:pt idx="1475">
                  <c:v>4257.29</c:v>
                </c:pt>
                <c:pt idx="1476">
                  <c:v>1128.33</c:v>
                </c:pt>
                <c:pt idx="1477">
                  <c:v>465.85</c:v>
                </c:pt>
                <c:pt idx="1478">
                  <c:v>1091.8499999999999</c:v>
                </c:pt>
                <c:pt idx="1479">
                  <c:v>996.61500000000001</c:v>
                </c:pt>
                <c:pt idx="1480">
                  <c:v>4486.6499999999996</c:v>
                </c:pt>
                <c:pt idx="1481">
                  <c:v>3493.02</c:v>
                </c:pt>
                <c:pt idx="1482">
                  <c:v>1114.54</c:v>
                </c:pt>
                <c:pt idx="1483">
                  <c:v>2103.66</c:v>
                </c:pt>
                <c:pt idx="1484">
                  <c:v>3387.93</c:v>
                </c:pt>
                <c:pt idx="1485">
                  <c:v>5589.33</c:v>
                </c:pt>
                <c:pt idx="1486">
                  <c:v>1649.19</c:v>
                </c:pt>
                <c:pt idx="1487">
                  <c:v>1547.11</c:v>
                </c:pt>
                <c:pt idx="1488">
                  <c:v>997.50900000000001</c:v>
                </c:pt>
                <c:pt idx="1489">
                  <c:v>1378.93</c:v>
                </c:pt>
                <c:pt idx="1490">
                  <c:v>3114.41</c:v>
                </c:pt>
                <c:pt idx="1491">
                  <c:v>5688.65</c:v>
                </c:pt>
                <c:pt idx="1492">
                  <c:v>817.346</c:v>
                </c:pt>
                <c:pt idx="1493">
                  <c:v>1377.1</c:v>
                </c:pt>
                <c:pt idx="1494">
                  <c:v>1144.49</c:v>
                </c:pt>
                <c:pt idx="1495">
                  <c:v>6578.79</c:v>
                </c:pt>
                <c:pt idx="1496">
                  <c:v>788.36300000000006</c:v>
                </c:pt>
                <c:pt idx="1497">
                  <c:v>349.74</c:v>
                </c:pt>
                <c:pt idx="1498">
                  <c:v>1411.62</c:v>
                </c:pt>
                <c:pt idx="1499">
                  <c:v>1603.84</c:v>
                </c:pt>
                <c:pt idx="1500">
                  <c:v>1208.6300000000001</c:v>
                </c:pt>
                <c:pt idx="1501">
                  <c:v>1445.08</c:v>
                </c:pt>
                <c:pt idx="1502">
                  <c:v>1412.82</c:v>
                </c:pt>
                <c:pt idx="1503">
                  <c:v>1702.97</c:v>
                </c:pt>
                <c:pt idx="1504">
                  <c:v>1292.4000000000001</c:v>
                </c:pt>
                <c:pt idx="1505">
                  <c:v>3494.86</c:v>
                </c:pt>
                <c:pt idx="1506">
                  <c:v>2011.68</c:v>
                </c:pt>
                <c:pt idx="1507">
                  <c:v>3831.03</c:v>
                </c:pt>
                <c:pt idx="1508">
                  <c:v>2123.5700000000002</c:v>
                </c:pt>
                <c:pt idx="1509">
                  <c:v>984.82</c:v>
                </c:pt>
                <c:pt idx="1510">
                  <c:v>3250.56</c:v>
                </c:pt>
                <c:pt idx="1511">
                  <c:v>7380.24</c:v>
                </c:pt>
                <c:pt idx="1512">
                  <c:v>848.64</c:v>
                </c:pt>
                <c:pt idx="1513">
                  <c:v>4515.71</c:v>
                </c:pt>
                <c:pt idx="1514">
                  <c:v>1150.4000000000001</c:v>
                </c:pt>
                <c:pt idx="1515">
                  <c:v>520.60599999999999</c:v>
                </c:pt>
                <c:pt idx="1516">
                  <c:v>3434.05</c:v>
                </c:pt>
                <c:pt idx="1517">
                  <c:v>727.8</c:v>
                </c:pt>
                <c:pt idx="1518">
                  <c:v>1495.48</c:v>
                </c:pt>
                <c:pt idx="1519">
                  <c:v>1008.02</c:v>
                </c:pt>
                <c:pt idx="1520">
                  <c:v>2203.1</c:v>
                </c:pt>
                <c:pt idx="1521">
                  <c:v>1781.98</c:v>
                </c:pt>
                <c:pt idx="1522">
                  <c:v>6002.75</c:v>
                </c:pt>
                <c:pt idx="1523">
                  <c:v>1659.66</c:v>
                </c:pt>
                <c:pt idx="1524">
                  <c:v>971.58399999999995</c:v>
                </c:pt>
                <c:pt idx="1525">
                  <c:v>789.23900000000003</c:v>
                </c:pt>
                <c:pt idx="1526">
                  <c:v>1731.33</c:v>
                </c:pt>
                <c:pt idx="1527">
                  <c:v>1537.46</c:v>
                </c:pt>
                <c:pt idx="1528">
                  <c:v>803.58799999999997</c:v>
                </c:pt>
                <c:pt idx="1529">
                  <c:v>2103.86</c:v>
                </c:pt>
                <c:pt idx="1530">
                  <c:v>3045.62</c:v>
                </c:pt>
                <c:pt idx="1531">
                  <c:v>5523.05</c:v>
                </c:pt>
                <c:pt idx="1532">
                  <c:v>11998.8</c:v>
                </c:pt>
                <c:pt idx="1533">
                  <c:v>1684.14</c:v>
                </c:pt>
                <c:pt idx="1534">
                  <c:v>1707.07</c:v>
                </c:pt>
                <c:pt idx="1535">
                  <c:v>2385.59</c:v>
                </c:pt>
                <c:pt idx="1536">
                  <c:v>1261.3800000000001</c:v>
                </c:pt>
                <c:pt idx="1537">
                  <c:v>1451.12</c:v>
                </c:pt>
                <c:pt idx="1538">
                  <c:v>9401.66</c:v>
                </c:pt>
                <c:pt idx="1539">
                  <c:v>613.26499999999999</c:v>
                </c:pt>
                <c:pt idx="1540">
                  <c:v>1691.45</c:v>
                </c:pt>
                <c:pt idx="1541">
                  <c:v>1888.28</c:v>
                </c:pt>
                <c:pt idx="1542">
                  <c:v>3458.71</c:v>
                </c:pt>
                <c:pt idx="1543">
                  <c:v>2811.85</c:v>
                </c:pt>
                <c:pt idx="1544">
                  <c:v>1429.75</c:v>
                </c:pt>
                <c:pt idx="1545">
                  <c:v>4388.37</c:v>
                </c:pt>
                <c:pt idx="1546">
                  <c:v>5924.29</c:v>
                </c:pt>
                <c:pt idx="1547">
                  <c:v>1263.98</c:v>
                </c:pt>
                <c:pt idx="1548">
                  <c:v>735.83199999999999</c:v>
                </c:pt>
                <c:pt idx="1549">
                  <c:v>1388.24</c:v>
                </c:pt>
                <c:pt idx="1550">
                  <c:v>1697.66</c:v>
                </c:pt>
                <c:pt idx="1551">
                  <c:v>2269.13</c:v>
                </c:pt>
                <c:pt idx="1552">
                  <c:v>4370.8599999999997</c:v>
                </c:pt>
                <c:pt idx="1553">
                  <c:v>1750.59</c:v>
                </c:pt>
                <c:pt idx="1554">
                  <c:v>2617.9299999999998</c:v>
                </c:pt>
                <c:pt idx="1555">
                  <c:v>973.94299999999998</c:v>
                </c:pt>
                <c:pt idx="1556">
                  <c:v>1532.27</c:v>
                </c:pt>
                <c:pt idx="1557">
                  <c:v>2020.75</c:v>
                </c:pt>
                <c:pt idx="1558">
                  <c:v>1179.96</c:v>
                </c:pt>
                <c:pt idx="1559">
                  <c:v>1911.9</c:v>
                </c:pt>
                <c:pt idx="1560">
                  <c:v>703.803</c:v>
                </c:pt>
                <c:pt idx="1561">
                  <c:v>879.03399999999999</c:v>
                </c:pt>
                <c:pt idx="1562">
                  <c:v>1191.83</c:v>
                </c:pt>
                <c:pt idx="1563">
                  <c:v>786.47199999999998</c:v>
                </c:pt>
                <c:pt idx="1564">
                  <c:v>3400.39</c:v>
                </c:pt>
                <c:pt idx="1565">
                  <c:v>1739.01</c:v>
                </c:pt>
                <c:pt idx="1566">
                  <c:v>3386.2</c:v>
                </c:pt>
                <c:pt idx="1567">
                  <c:v>1510.24</c:v>
                </c:pt>
                <c:pt idx="1568">
                  <c:v>2110.0100000000002</c:v>
                </c:pt>
                <c:pt idx="1569">
                  <c:v>1606.52</c:v>
                </c:pt>
                <c:pt idx="1570">
                  <c:v>2580.14</c:v>
                </c:pt>
                <c:pt idx="1571">
                  <c:v>1041.6400000000001</c:v>
                </c:pt>
                <c:pt idx="1572">
                  <c:v>845.18700000000001</c:v>
                </c:pt>
                <c:pt idx="1573">
                  <c:v>3652.77</c:v>
                </c:pt>
                <c:pt idx="1574">
                  <c:v>3403.6</c:v>
                </c:pt>
                <c:pt idx="1575">
                  <c:v>1549.67</c:v>
                </c:pt>
                <c:pt idx="1576">
                  <c:v>4235.8100000000004</c:v>
                </c:pt>
                <c:pt idx="1577">
                  <c:v>2825.07</c:v>
                </c:pt>
                <c:pt idx="1578">
                  <c:v>1234.3399999999999</c:v>
                </c:pt>
                <c:pt idx="1579">
                  <c:v>1558.34</c:v>
                </c:pt>
                <c:pt idx="1580">
                  <c:v>372.83199999999999</c:v>
                </c:pt>
                <c:pt idx="1581">
                  <c:v>1691.07</c:v>
                </c:pt>
                <c:pt idx="1582">
                  <c:v>4186.32</c:v>
                </c:pt>
                <c:pt idx="1583">
                  <c:v>1839.42</c:v>
                </c:pt>
                <c:pt idx="1584">
                  <c:v>809.71600000000001</c:v>
                </c:pt>
                <c:pt idx="1585">
                  <c:v>1034.04</c:v>
                </c:pt>
                <c:pt idx="1586">
                  <c:v>1259.04</c:v>
                </c:pt>
                <c:pt idx="1587">
                  <c:v>2170.9899999999998</c:v>
                </c:pt>
                <c:pt idx="1588">
                  <c:v>1588.21</c:v>
                </c:pt>
                <c:pt idx="1589">
                  <c:v>1320.35</c:v>
                </c:pt>
                <c:pt idx="1590">
                  <c:v>2788.86</c:v>
                </c:pt>
                <c:pt idx="1591">
                  <c:v>3601.28</c:v>
                </c:pt>
                <c:pt idx="1592">
                  <c:v>2569.96</c:v>
                </c:pt>
                <c:pt idx="1593">
                  <c:v>1173.27</c:v>
                </c:pt>
                <c:pt idx="1594">
                  <c:v>1644.48</c:v>
                </c:pt>
                <c:pt idx="1595">
                  <c:v>1220.54</c:v>
                </c:pt>
                <c:pt idx="1596">
                  <c:v>2375.88</c:v>
                </c:pt>
                <c:pt idx="1597">
                  <c:v>1501.11</c:v>
                </c:pt>
                <c:pt idx="1598">
                  <c:v>916.65099999999995</c:v>
                </c:pt>
                <c:pt idx="1599">
                  <c:v>2955.42</c:v>
                </c:pt>
                <c:pt idx="1600">
                  <c:v>2469.25</c:v>
                </c:pt>
                <c:pt idx="1601">
                  <c:v>2036.09</c:v>
                </c:pt>
                <c:pt idx="1602">
                  <c:v>943.60400000000004</c:v>
                </c:pt>
                <c:pt idx="1603">
                  <c:v>2028.92</c:v>
                </c:pt>
                <c:pt idx="1604">
                  <c:v>1760.48</c:v>
                </c:pt>
                <c:pt idx="1605">
                  <c:v>3825.69</c:v>
                </c:pt>
                <c:pt idx="1606">
                  <c:v>839.22199999999998</c:v>
                </c:pt>
                <c:pt idx="1607">
                  <c:v>1022.16</c:v>
                </c:pt>
                <c:pt idx="1608">
                  <c:v>1581.75</c:v>
                </c:pt>
                <c:pt idx="1609">
                  <c:v>1209.82</c:v>
                </c:pt>
                <c:pt idx="1610">
                  <c:v>580.81600000000003</c:v>
                </c:pt>
                <c:pt idx="1611">
                  <c:v>819.04300000000001</c:v>
                </c:pt>
                <c:pt idx="1612">
                  <c:v>1274.3900000000001</c:v>
                </c:pt>
                <c:pt idx="1613">
                  <c:v>1544.84</c:v>
                </c:pt>
                <c:pt idx="1614">
                  <c:v>6513.29</c:v>
                </c:pt>
                <c:pt idx="1615">
                  <c:v>1302.1199999999999</c:v>
                </c:pt>
                <c:pt idx="1616">
                  <c:v>15784.5</c:v>
                </c:pt>
                <c:pt idx="1617">
                  <c:v>1023.3</c:v>
                </c:pt>
                <c:pt idx="1618">
                  <c:v>1766.99</c:v>
                </c:pt>
                <c:pt idx="1619">
                  <c:v>1081.8900000000001</c:v>
                </c:pt>
                <c:pt idx="1620">
                  <c:v>2478.44</c:v>
                </c:pt>
                <c:pt idx="1621">
                  <c:v>1099.22</c:v>
                </c:pt>
                <c:pt idx="1622">
                  <c:v>2898.06</c:v>
                </c:pt>
                <c:pt idx="1623">
                  <c:v>1358.56</c:v>
                </c:pt>
                <c:pt idx="1624">
                  <c:v>1645.14</c:v>
                </c:pt>
                <c:pt idx="1625">
                  <c:v>476.82400000000001</c:v>
                </c:pt>
                <c:pt idx="1626">
                  <c:v>1648.2</c:v>
                </c:pt>
                <c:pt idx="1627">
                  <c:v>1414.26</c:v>
                </c:pt>
                <c:pt idx="1628">
                  <c:v>907.34900000000005</c:v>
                </c:pt>
                <c:pt idx="1629">
                  <c:v>1649.09</c:v>
                </c:pt>
                <c:pt idx="1630">
                  <c:v>1360.95</c:v>
                </c:pt>
                <c:pt idx="1631">
                  <c:v>1070.51</c:v>
                </c:pt>
                <c:pt idx="1632">
                  <c:v>1491.61</c:v>
                </c:pt>
                <c:pt idx="1633">
                  <c:v>10725.8</c:v>
                </c:pt>
                <c:pt idx="1634">
                  <c:v>2206.41</c:v>
                </c:pt>
                <c:pt idx="1635">
                  <c:v>4436.5600000000004</c:v>
                </c:pt>
                <c:pt idx="1636">
                  <c:v>8278.67</c:v>
                </c:pt>
                <c:pt idx="1637">
                  <c:v>1851.48</c:v>
                </c:pt>
                <c:pt idx="1638">
                  <c:v>4786.63</c:v>
                </c:pt>
                <c:pt idx="1639">
                  <c:v>1836.47</c:v>
                </c:pt>
                <c:pt idx="1640">
                  <c:v>1565.29</c:v>
                </c:pt>
                <c:pt idx="1641">
                  <c:v>1275.82</c:v>
                </c:pt>
                <c:pt idx="1642">
                  <c:v>442.928</c:v>
                </c:pt>
                <c:pt idx="1643">
                  <c:v>1090.08</c:v>
                </c:pt>
                <c:pt idx="1644">
                  <c:v>663.12699999999995</c:v>
                </c:pt>
                <c:pt idx="1645">
                  <c:v>1135.08</c:v>
                </c:pt>
                <c:pt idx="1646">
                  <c:v>2042.87</c:v>
                </c:pt>
                <c:pt idx="1647">
                  <c:v>3628.49</c:v>
                </c:pt>
                <c:pt idx="1648">
                  <c:v>826.38099999999997</c:v>
                </c:pt>
                <c:pt idx="1649">
                  <c:v>3818.34</c:v>
                </c:pt>
                <c:pt idx="1650">
                  <c:v>1738.79</c:v>
                </c:pt>
                <c:pt idx="1651">
                  <c:v>2131.5100000000002</c:v>
                </c:pt>
                <c:pt idx="1652">
                  <c:v>1670.61</c:v>
                </c:pt>
                <c:pt idx="1653">
                  <c:v>1227.1300000000001</c:v>
                </c:pt>
                <c:pt idx="1654">
                  <c:v>336.42500000000001</c:v>
                </c:pt>
                <c:pt idx="1655">
                  <c:v>2743.91</c:v>
                </c:pt>
                <c:pt idx="1656">
                  <c:v>1065.9000000000001</c:v>
                </c:pt>
                <c:pt idx="1657">
                  <c:v>4005.92</c:v>
                </c:pt>
                <c:pt idx="1658">
                  <c:v>2202.19</c:v>
                </c:pt>
                <c:pt idx="1659">
                  <c:v>1001.73</c:v>
                </c:pt>
                <c:pt idx="1660">
                  <c:v>2302.75</c:v>
                </c:pt>
                <c:pt idx="1661">
                  <c:v>14649.4</c:v>
                </c:pt>
                <c:pt idx="1662">
                  <c:v>2208.42</c:v>
                </c:pt>
                <c:pt idx="1663">
                  <c:v>2498.08</c:v>
                </c:pt>
                <c:pt idx="1664">
                  <c:v>1431.61</c:v>
                </c:pt>
                <c:pt idx="1665">
                  <c:v>995.52700000000004</c:v>
                </c:pt>
                <c:pt idx="1666">
                  <c:v>1721.05</c:v>
                </c:pt>
                <c:pt idx="1667">
                  <c:v>526.71</c:v>
                </c:pt>
                <c:pt idx="1668">
                  <c:v>2422.4899999999998</c:v>
                </c:pt>
                <c:pt idx="1669">
                  <c:v>1713.62</c:v>
                </c:pt>
                <c:pt idx="1670">
                  <c:v>1964.91</c:v>
                </c:pt>
                <c:pt idx="1671">
                  <c:v>2609.34</c:v>
                </c:pt>
                <c:pt idx="1672">
                  <c:v>2225.5700000000002</c:v>
                </c:pt>
                <c:pt idx="1673">
                  <c:v>14350.8</c:v>
                </c:pt>
                <c:pt idx="1674">
                  <c:v>3166.01</c:v>
                </c:pt>
                <c:pt idx="1675">
                  <c:v>481.03699999999998</c:v>
                </c:pt>
                <c:pt idx="1676">
                  <c:v>2236.5</c:v>
                </c:pt>
                <c:pt idx="1677">
                  <c:v>1625.67</c:v>
                </c:pt>
                <c:pt idx="1678">
                  <c:v>3925.58</c:v>
                </c:pt>
                <c:pt idx="1679">
                  <c:v>1354.84</c:v>
                </c:pt>
                <c:pt idx="1680">
                  <c:v>740.05200000000002</c:v>
                </c:pt>
                <c:pt idx="1681">
                  <c:v>2193.2800000000002</c:v>
                </c:pt>
                <c:pt idx="1682">
                  <c:v>1867.19</c:v>
                </c:pt>
                <c:pt idx="1683">
                  <c:v>1002.59</c:v>
                </c:pt>
                <c:pt idx="1684">
                  <c:v>1470.92</c:v>
                </c:pt>
                <c:pt idx="1685">
                  <c:v>856.721</c:v>
                </c:pt>
                <c:pt idx="1686">
                  <c:v>733.88</c:v>
                </c:pt>
                <c:pt idx="1687">
                  <c:v>662.64700000000005</c:v>
                </c:pt>
                <c:pt idx="1688">
                  <c:v>2740.77</c:v>
                </c:pt>
                <c:pt idx="1689">
                  <c:v>1307.6099999999999</c:v>
                </c:pt>
                <c:pt idx="1690">
                  <c:v>1155.81</c:v>
                </c:pt>
                <c:pt idx="1691">
                  <c:v>2030.08</c:v>
                </c:pt>
                <c:pt idx="1692">
                  <c:v>1624.8</c:v>
                </c:pt>
                <c:pt idx="1693">
                  <c:v>764.45100000000002</c:v>
                </c:pt>
                <c:pt idx="1694">
                  <c:v>983.50699999999995</c:v>
                </c:pt>
                <c:pt idx="1695">
                  <c:v>272.46300000000002</c:v>
                </c:pt>
                <c:pt idx="1696">
                  <c:v>1099.1099999999999</c:v>
                </c:pt>
                <c:pt idx="1697">
                  <c:v>2579.42</c:v>
                </c:pt>
                <c:pt idx="1698">
                  <c:v>1654.71</c:v>
                </c:pt>
                <c:pt idx="1699">
                  <c:v>636.22900000000004</c:v>
                </c:pt>
                <c:pt idx="1700">
                  <c:v>1843.09</c:v>
                </c:pt>
                <c:pt idx="1701">
                  <c:v>782.995</c:v>
                </c:pt>
                <c:pt idx="1702">
                  <c:v>2474.89</c:v>
                </c:pt>
                <c:pt idx="1703">
                  <c:v>1225.22</c:v>
                </c:pt>
                <c:pt idx="1704">
                  <c:v>1043.8900000000001</c:v>
                </c:pt>
                <c:pt idx="1705">
                  <c:v>1756.23</c:v>
                </c:pt>
                <c:pt idx="1706">
                  <c:v>1474.67</c:v>
                </c:pt>
                <c:pt idx="1707">
                  <c:v>4109.87</c:v>
                </c:pt>
                <c:pt idx="1708">
                  <c:v>2058.61</c:v>
                </c:pt>
                <c:pt idx="1709">
                  <c:v>2623.93</c:v>
                </c:pt>
                <c:pt idx="1710">
                  <c:v>1596.29</c:v>
                </c:pt>
                <c:pt idx="1711">
                  <c:v>2715.58</c:v>
                </c:pt>
                <c:pt idx="1712">
                  <c:v>3348.69</c:v>
                </c:pt>
                <c:pt idx="1713">
                  <c:v>1983.64</c:v>
                </c:pt>
                <c:pt idx="1714">
                  <c:v>817.16399999999999</c:v>
                </c:pt>
                <c:pt idx="1715">
                  <c:v>3908.44</c:v>
                </c:pt>
                <c:pt idx="1716">
                  <c:v>1267.3900000000001</c:v>
                </c:pt>
                <c:pt idx="1717">
                  <c:v>774.34900000000005</c:v>
                </c:pt>
                <c:pt idx="1718">
                  <c:v>1125.5999999999999</c:v>
                </c:pt>
                <c:pt idx="1719">
                  <c:v>1295.3</c:v>
                </c:pt>
                <c:pt idx="1720">
                  <c:v>1402.85</c:v>
                </c:pt>
                <c:pt idx="1721">
                  <c:v>1558.3</c:v>
                </c:pt>
                <c:pt idx="1722">
                  <c:v>1377.72</c:v>
                </c:pt>
                <c:pt idx="1723">
                  <c:v>1272.32</c:v>
                </c:pt>
                <c:pt idx="1724">
                  <c:v>2435.64</c:v>
                </c:pt>
                <c:pt idx="1725">
                  <c:v>4710.6400000000003</c:v>
                </c:pt>
                <c:pt idx="1726">
                  <c:v>899.20799999999997</c:v>
                </c:pt>
                <c:pt idx="1727">
                  <c:v>595.47500000000002</c:v>
                </c:pt>
                <c:pt idx="1728">
                  <c:v>2832.31</c:v>
                </c:pt>
                <c:pt idx="1729">
                  <c:v>1000.94</c:v>
                </c:pt>
                <c:pt idx="1730">
                  <c:v>685.05799999999999</c:v>
                </c:pt>
                <c:pt idx="1731">
                  <c:v>2220.0700000000002</c:v>
                </c:pt>
                <c:pt idx="1732">
                  <c:v>4620.96</c:v>
                </c:pt>
                <c:pt idx="1733">
                  <c:v>3029.99</c:v>
                </c:pt>
                <c:pt idx="1734">
                  <c:v>1715.83</c:v>
                </c:pt>
                <c:pt idx="1735">
                  <c:v>1244.47</c:v>
                </c:pt>
                <c:pt idx="1736">
                  <c:v>846.08100000000002</c:v>
                </c:pt>
                <c:pt idx="1737">
                  <c:v>1173.54</c:v>
                </c:pt>
                <c:pt idx="1738">
                  <c:v>1542.11</c:v>
                </c:pt>
                <c:pt idx="1739">
                  <c:v>823.15300000000002</c:v>
                </c:pt>
                <c:pt idx="1740">
                  <c:v>1579.33</c:v>
                </c:pt>
                <c:pt idx="1741">
                  <c:v>7386.75</c:v>
                </c:pt>
                <c:pt idx="1742">
                  <c:v>3755.16</c:v>
                </c:pt>
                <c:pt idx="1743">
                  <c:v>2052.5</c:v>
                </c:pt>
                <c:pt idx="1744">
                  <c:v>1071.93</c:v>
                </c:pt>
                <c:pt idx="1745">
                  <c:v>1278.3499999999999</c:v>
                </c:pt>
                <c:pt idx="1746">
                  <c:v>1758.33</c:v>
                </c:pt>
                <c:pt idx="1747">
                  <c:v>2749.94</c:v>
                </c:pt>
                <c:pt idx="1748">
                  <c:v>882.72500000000002</c:v>
                </c:pt>
                <c:pt idx="1749">
                  <c:v>1275.56</c:v>
                </c:pt>
                <c:pt idx="1750">
                  <c:v>884.13499999999999</c:v>
                </c:pt>
                <c:pt idx="1751">
                  <c:v>761.90899999999999</c:v>
                </c:pt>
                <c:pt idx="1752">
                  <c:v>7249.16</c:v>
                </c:pt>
                <c:pt idx="1753">
                  <c:v>1799.3</c:v>
                </c:pt>
                <c:pt idx="1754">
                  <c:v>1481.05</c:v>
                </c:pt>
                <c:pt idx="1755">
                  <c:v>1588.04</c:v>
                </c:pt>
                <c:pt idx="1756">
                  <c:v>1651.89</c:v>
                </c:pt>
                <c:pt idx="1757">
                  <c:v>949.89099999999996</c:v>
                </c:pt>
                <c:pt idx="1758">
                  <c:v>2373.5500000000002</c:v>
                </c:pt>
                <c:pt idx="1759">
                  <c:v>962.61599999999999</c:v>
                </c:pt>
                <c:pt idx="1760">
                  <c:v>428.18400000000003</c:v>
                </c:pt>
                <c:pt idx="1761">
                  <c:v>2582.23</c:v>
                </c:pt>
                <c:pt idx="1762">
                  <c:v>4256.4799999999996</c:v>
                </c:pt>
                <c:pt idx="1763">
                  <c:v>1269.72</c:v>
                </c:pt>
                <c:pt idx="1764">
                  <c:v>1547.29</c:v>
                </c:pt>
                <c:pt idx="1765">
                  <c:v>1903.98</c:v>
                </c:pt>
                <c:pt idx="1766">
                  <c:v>1634.19</c:v>
                </c:pt>
                <c:pt idx="1767">
                  <c:v>3403.43</c:v>
                </c:pt>
                <c:pt idx="1768">
                  <c:v>1101.8800000000001</c:v>
                </c:pt>
                <c:pt idx="1769">
                  <c:v>780.79399999999998</c:v>
                </c:pt>
                <c:pt idx="1770">
                  <c:v>1553.48</c:v>
                </c:pt>
                <c:pt idx="1771">
                  <c:v>1171.33</c:v>
                </c:pt>
                <c:pt idx="1772">
                  <c:v>2249.41</c:v>
                </c:pt>
                <c:pt idx="1773">
                  <c:v>3533.06</c:v>
                </c:pt>
                <c:pt idx="1774">
                  <c:v>709.23199999999997</c:v>
                </c:pt>
                <c:pt idx="1775">
                  <c:v>910.54700000000003</c:v>
                </c:pt>
                <c:pt idx="1776">
                  <c:v>968.76300000000003</c:v>
                </c:pt>
                <c:pt idx="1777">
                  <c:v>8064.2</c:v>
                </c:pt>
                <c:pt idx="1778">
                  <c:v>921.06500000000005</c:v>
                </c:pt>
                <c:pt idx="1779">
                  <c:v>1421.08</c:v>
                </c:pt>
                <c:pt idx="1780">
                  <c:v>1948.68</c:v>
                </c:pt>
                <c:pt idx="1781">
                  <c:v>1430.45</c:v>
                </c:pt>
                <c:pt idx="1782">
                  <c:v>4773.9399999999996</c:v>
                </c:pt>
                <c:pt idx="1783">
                  <c:v>1494.43</c:v>
                </c:pt>
                <c:pt idx="1784">
                  <c:v>418.851</c:v>
                </c:pt>
                <c:pt idx="1785">
                  <c:v>1092.55</c:v>
                </c:pt>
                <c:pt idx="1786">
                  <c:v>1648.55</c:v>
                </c:pt>
                <c:pt idx="1787">
                  <c:v>8020.27</c:v>
                </c:pt>
                <c:pt idx="1788">
                  <c:v>859.08</c:v>
                </c:pt>
                <c:pt idx="1789">
                  <c:v>1276.1600000000001</c:v>
                </c:pt>
                <c:pt idx="1790">
                  <c:v>2811.45</c:v>
                </c:pt>
                <c:pt idx="1791">
                  <c:v>446.46</c:v>
                </c:pt>
                <c:pt idx="1792">
                  <c:v>1150.6500000000001</c:v>
                </c:pt>
                <c:pt idx="1793">
                  <c:v>749.29300000000001</c:v>
                </c:pt>
                <c:pt idx="1794">
                  <c:v>1046.25</c:v>
                </c:pt>
                <c:pt idx="1795">
                  <c:v>1301.29</c:v>
                </c:pt>
                <c:pt idx="1796">
                  <c:v>1197.8699999999999</c:v>
                </c:pt>
                <c:pt idx="1797">
                  <c:v>1128.78</c:v>
                </c:pt>
                <c:pt idx="1798">
                  <c:v>1421.3</c:v>
                </c:pt>
                <c:pt idx="1799">
                  <c:v>689.74599999999998</c:v>
                </c:pt>
                <c:pt idx="1800">
                  <c:v>491.69600000000003</c:v>
                </c:pt>
                <c:pt idx="1801">
                  <c:v>1840.84</c:v>
                </c:pt>
                <c:pt idx="1802">
                  <c:v>3816.37</c:v>
                </c:pt>
                <c:pt idx="1803">
                  <c:v>1731.52</c:v>
                </c:pt>
                <c:pt idx="1804">
                  <c:v>2089.69</c:v>
                </c:pt>
                <c:pt idx="1805">
                  <c:v>1236.93</c:v>
                </c:pt>
                <c:pt idx="1806">
                  <c:v>2564.42</c:v>
                </c:pt>
                <c:pt idx="1807">
                  <c:v>1386.46</c:v>
                </c:pt>
                <c:pt idx="1808">
                  <c:v>1378.44</c:v>
                </c:pt>
                <c:pt idx="1809">
                  <c:v>3549.04</c:v>
                </c:pt>
                <c:pt idx="1810">
                  <c:v>1307.02</c:v>
                </c:pt>
                <c:pt idx="1811">
                  <c:v>1879.33</c:v>
                </c:pt>
                <c:pt idx="1812">
                  <c:v>2911.26</c:v>
                </c:pt>
                <c:pt idx="1813">
                  <c:v>3598.28</c:v>
                </c:pt>
                <c:pt idx="1814">
                  <c:v>1001.73</c:v>
                </c:pt>
                <c:pt idx="1815">
                  <c:v>3023.83</c:v>
                </c:pt>
                <c:pt idx="1816">
                  <c:v>921.92899999999997</c:v>
                </c:pt>
                <c:pt idx="1817">
                  <c:v>1007.1</c:v>
                </c:pt>
                <c:pt idx="1818">
                  <c:v>1152.02</c:v>
                </c:pt>
                <c:pt idx="1819">
                  <c:v>3928.59</c:v>
                </c:pt>
                <c:pt idx="1820">
                  <c:v>660.72</c:v>
                </c:pt>
                <c:pt idx="1821">
                  <c:v>1479.64</c:v>
                </c:pt>
                <c:pt idx="1822">
                  <c:v>1121.6600000000001</c:v>
                </c:pt>
                <c:pt idx="1823">
                  <c:v>2289.79</c:v>
                </c:pt>
                <c:pt idx="1824">
                  <c:v>1266.99</c:v>
                </c:pt>
                <c:pt idx="1825">
                  <c:v>1349.94</c:v>
                </c:pt>
                <c:pt idx="1826">
                  <c:v>1991.79</c:v>
                </c:pt>
                <c:pt idx="1827">
                  <c:v>3020.79</c:v>
                </c:pt>
                <c:pt idx="1828">
                  <c:v>986.17600000000004</c:v>
                </c:pt>
                <c:pt idx="1829">
                  <c:v>3098.44</c:v>
                </c:pt>
                <c:pt idx="1830">
                  <c:v>1266.56</c:v>
                </c:pt>
                <c:pt idx="1831">
                  <c:v>2142.64</c:v>
                </c:pt>
                <c:pt idx="1832">
                  <c:v>1323.75</c:v>
                </c:pt>
                <c:pt idx="1833">
                  <c:v>3747.54</c:v>
                </c:pt>
                <c:pt idx="1834">
                  <c:v>3138.95</c:v>
                </c:pt>
                <c:pt idx="1835">
                  <c:v>438.69600000000003</c:v>
                </c:pt>
                <c:pt idx="1836">
                  <c:v>2273.65</c:v>
                </c:pt>
                <c:pt idx="1837">
                  <c:v>627.84500000000003</c:v>
                </c:pt>
                <c:pt idx="1838">
                  <c:v>436.87799999999999</c:v>
                </c:pt>
                <c:pt idx="1839">
                  <c:v>2797.69</c:v>
                </c:pt>
                <c:pt idx="1840">
                  <c:v>1084.2</c:v>
                </c:pt>
                <c:pt idx="1841">
                  <c:v>3182.6</c:v>
                </c:pt>
                <c:pt idx="1842">
                  <c:v>997.673</c:v>
                </c:pt>
                <c:pt idx="1843">
                  <c:v>722.59</c:v>
                </c:pt>
                <c:pt idx="1844">
                  <c:v>1013.65</c:v>
                </c:pt>
                <c:pt idx="1845">
                  <c:v>2326.1999999999998</c:v>
                </c:pt>
                <c:pt idx="1846">
                  <c:v>1237.74</c:v>
                </c:pt>
                <c:pt idx="1847">
                  <c:v>1931.83</c:v>
                </c:pt>
                <c:pt idx="1848">
                  <c:v>2439.38</c:v>
                </c:pt>
                <c:pt idx="1849">
                  <c:v>1639.25</c:v>
                </c:pt>
                <c:pt idx="1850">
                  <c:v>1301.44</c:v>
                </c:pt>
                <c:pt idx="1851">
                  <c:v>1353.39</c:v>
                </c:pt>
                <c:pt idx="1852">
                  <c:v>615.03499999999997</c:v>
                </c:pt>
                <c:pt idx="1853">
                  <c:v>1715.72</c:v>
                </c:pt>
                <c:pt idx="1854">
                  <c:v>672.16800000000001</c:v>
                </c:pt>
                <c:pt idx="1855">
                  <c:v>1179.44</c:v>
                </c:pt>
                <c:pt idx="1856">
                  <c:v>2389.84</c:v>
                </c:pt>
                <c:pt idx="1857">
                  <c:v>2772.95</c:v>
                </c:pt>
                <c:pt idx="1858">
                  <c:v>900.81899999999996</c:v>
                </c:pt>
                <c:pt idx="1859">
                  <c:v>1096.81</c:v>
                </c:pt>
                <c:pt idx="1860">
                  <c:v>1168.94</c:v>
                </c:pt>
                <c:pt idx="1861">
                  <c:v>3172.91</c:v>
                </c:pt>
                <c:pt idx="1862">
                  <c:v>1989.95</c:v>
                </c:pt>
                <c:pt idx="1863">
                  <c:v>1250.8399999999999</c:v>
                </c:pt>
                <c:pt idx="1864">
                  <c:v>1523.77</c:v>
                </c:pt>
                <c:pt idx="1865">
                  <c:v>987.41</c:v>
                </c:pt>
                <c:pt idx="1866">
                  <c:v>1105.98</c:v>
                </c:pt>
                <c:pt idx="1867">
                  <c:v>1139.04</c:v>
                </c:pt>
                <c:pt idx="1868">
                  <c:v>2311.2199999999998</c:v>
                </c:pt>
                <c:pt idx="1869">
                  <c:v>1911.76</c:v>
                </c:pt>
                <c:pt idx="1870">
                  <c:v>2121.4499999999998</c:v>
                </c:pt>
                <c:pt idx="1871">
                  <c:v>1180.6400000000001</c:v>
                </c:pt>
                <c:pt idx="1872">
                  <c:v>1047.5</c:v>
                </c:pt>
                <c:pt idx="1873">
                  <c:v>571.1</c:v>
                </c:pt>
                <c:pt idx="1874">
                  <c:v>1265.1400000000001</c:v>
                </c:pt>
                <c:pt idx="1875">
                  <c:v>2017.58</c:v>
                </c:pt>
                <c:pt idx="1876">
                  <c:v>906.91099999999994</c:v>
                </c:pt>
                <c:pt idx="1877">
                  <c:v>1259.68</c:v>
                </c:pt>
                <c:pt idx="1878">
                  <c:v>2519.0700000000002</c:v>
                </c:pt>
                <c:pt idx="1879">
                  <c:v>1702.05</c:v>
                </c:pt>
                <c:pt idx="1880">
                  <c:v>2699.5</c:v>
                </c:pt>
                <c:pt idx="1881">
                  <c:v>2863.72</c:v>
                </c:pt>
                <c:pt idx="1882">
                  <c:v>1122.46</c:v>
                </c:pt>
                <c:pt idx="1883">
                  <c:v>1191.3900000000001</c:v>
                </c:pt>
                <c:pt idx="1884">
                  <c:v>929.38300000000004</c:v>
                </c:pt>
                <c:pt idx="1885">
                  <c:v>569.745</c:v>
                </c:pt>
                <c:pt idx="1886">
                  <c:v>1487.04</c:v>
                </c:pt>
                <c:pt idx="1887">
                  <c:v>1896.02</c:v>
                </c:pt>
                <c:pt idx="1888">
                  <c:v>3839.31</c:v>
                </c:pt>
                <c:pt idx="1889">
                  <c:v>1865.64</c:v>
                </c:pt>
                <c:pt idx="1890">
                  <c:v>300.93</c:v>
                </c:pt>
                <c:pt idx="1891">
                  <c:v>2167.63</c:v>
                </c:pt>
                <c:pt idx="1892">
                  <c:v>2717.68</c:v>
                </c:pt>
                <c:pt idx="1893">
                  <c:v>626.31299999999999</c:v>
                </c:pt>
                <c:pt idx="1894">
                  <c:v>1319.99</c:v>
                </c:pt>
                <c:pt idx="1895">
                  <c:v>2704.17</c:v>
                </c:pt>
                <c:pt idx="1896">
                  <c:v>2629.47</c:v>
                </c:pt>
                <c:pt idx="1897">
                  <c:v>1365.19</c:v>
                </c:pt>
                <c:pt idx="1898">
                  <c:v>1942.43</c:v>
                </c:pt>
                <c:pt idx="1899">
                  <c:v>1588.21</c:v>
                </c:pt>
                <c:pt idx="1900">
                  <c:v>2354.42</c:v>
                </c:pt>
                <c:pt idx="1901">
                  <c:v>1938.44</c:v>
                </c:pt>
                <c:pt idx="1902">
                  <c:v>968.39800000000002</c:v>
                </c:pt>
                <c:pt idx="1903">
                  <c:v>1087.97</c:v>
                </c:pt>
                <c:pt idx="1904">
                  <c:v>355.69200000000001</c:v>
                </c:pt>
                <c:pt idx="1905">
                  <c:v>651.98299999999995</c:v>
                </c:pt>
                <c:pt idx="1906">
                  <c:v>1459.35</c:v>
                </c:pt>
                <c:pt idx="1907">
                  <c:v>3119.01</c:v>
                </c:pt>
                <c:pt idx="1908">
                  <c:v>1224.1400000000001</c:v>
                </c:pt>
                <c:pt idx="1909">
                  <c:v>786.72799999999995</c:v>
                </c:pt>
                <c:pt idx="1910">
                  <c:v>1164.6500000000001</c:v>
                </c:pt>
                <c:pt idx="1911">
                  <c:v>990.69299999999998</c:v>
                </c:pt>
                <c:pt idx="1912">
                  <c:v>583.76499999999999</c:v>
                </c:pt>
                <c:pt idx="1913">
                  <c:v>2890.16</c:v>
                </c:pt>
                <c:pt idx="1914">
                  <c:v>5502.15</c:v>
                </c:pt>
                <c:pt idx="1915">
                  <c:v>719.62300000000005</c:v>
                </c:pt>
                <c:pt idx="1916">
                  <c:v>619.78899999999999</c:v>
                </c:pt>
                <c:pt idx="1917">
                  <c:v>3254.17</c:v>
                </c:pt>
                <c:pt idx="1918">
                  <c:v>662.64700000000005</c:v>
                </c:pt>
                <c:pt idx="1919">
                  <c:v>1148.8499999999999</c:v>
                </c:pt>
                <c:pt idx="1920">
                  <c:v>1331.17</c:v>
                </c:pt>
                <c:pt idx="1921">
                  <c:v>4195.5600000000004</c:v>
                </c:pt>
                <c:pt idx="1922">
                  <c:v>184.923</c:v>
                </c:pt>
                <c:pt idx="1923">
                  <c:v>1731.25</c:v>
                </c:pt>
                <c:pt idx="1924">
                  <c:v>2436.71</c:v>
                </c:pt>
                <c:pt idx="1925">
                  <c:v>1357.57</c:v>
                </c:pt>
                <c:pt idx="1926">
                  <c:v>1658.73</c:v>
                </c:pt>
                <c:pt idx="1927">
                  <c:v>1524.63</c:v>
                </c:pt>
                <c:pt idx="1928">
                  <c:v>1253.0999999999999</c:v>
                </c:pt>
                <c:pt idx="1929">
                  <c:v>1219.67</c:v>
                </c:pt>
                <c:pt idx="1930">
                  <c:v>7906.54</c:v>
                </c:pt>
                <c:pt idx="1931">
                  <c:v>2080.5500000000002</c:v>
                </c:pt>
                <c:pt idx="1932">
                  <c:v>1221.49</c:v>
                </c:pt>
                <c:pt idx="1933">
                  <c:v>2471.16</c:v>
                </c:pt>
                <c:pt idx="1934">
                  <c:v>662.29399999999998</c:v>
                </c:pt>
                <c:pt idx="1935">
                  <c:v>1301.75</c:v>
                </c:pt>
                <c:pt idx="1936">
                  <c:v>962.51300000000003</c:v>
                </c:pt>
                <c:pt idx="1937">
                  <c:v>1658.55</c:v>
                </c:pt>
                <c:pt idx="1938">
                  <c:v>1285.8499999999999</c:v>
                </c:pt>
                <c:pt idx="1939">
                  <c:v>1182.83</c:v>
                </c:pt>
                <c:pt idx="1940">
                  <c:v>1173.26</c:v>
                </c:pt>
                <c:pt idx="1941">
                  <c:v>1789.66</c:v>
                </c:pt>
                <c:pt idx="1942">
                  <c:v>1268.76</c:v>
                </c:pt>
                <c:pt idx="1943">
                  <c:v>2764.72</c:v>
                </c:pt>
                <c:pt idx="1944">
                  <c:v>744.59900000000005</c:v>
                </c:pt>
                <c:pt idx="1945">
                  <c:v>1546.81</c:v>
                </c:pt>
                <c:pt idx="1946">
                  <c:v>4585.72</c:v>
                </c:pt>
                <c:pt idx="1947">
                  <c:v>4374.92</c:v>
                </c:pt>
                <c:pt idx="1948">
                  <c:v>257.29899999999998</c:v>
                </c:pt>
                <c:pt idx="1949">
                  <c:v>1653.94</c:v>
                </c:pt>
                <c:pt idx="1950">
                  <c:v>922.55499999999995</c:v>
                </c:pt>
                <c:pt idx="1951">
                  <c:v>1807.02</c:v>
                </c:pt>
                <c:pt idx="1952">
                  <c:v>884.89499999999998</c:v>
                </c:pt>
                <c:pt idx="1953">
                  <c:v>529.94500000000005</c:v>
                </c:pt>
                <c:pt idx="1954">
                  <c:v>1913.05</c:v>
                </c:pt>
                <c:pt idx="1955">
                  <c:v>438.08199999999999</c:v>
                </c:pt>
                <c:pt idx="1956">
                  <c:v>1226.26</c:v>
                </c:pt>
                <c:pt idx="1957">
                  <c:v>2414.2800000000002</c:v>
                </c:pt>
                <c:pt idx="1958">
                  <c:v>3123.91</c:v>
                </c:pt>
                <c:pt idx="1959">
                  <c:v>4528.37</c:v>
                </c:pt>
                <c:pt idx="1960">
                  <c:v>1103.78</c:v>
                </c:pt>
                <c:pt idx="1961">
                  <c:v>2069.5100000000002</c:v>
                </c:pt>
                <c:pt idx="1962">
                  <c:v>707.25599999999997</c:v>
                </c:pt>
                <c:pt idx="1963">
                  <c:v>832.41899999999998</c:v>
                </c:pt>
                <c:pt idx="1964">
                  <c:v>2216.52</c:v>
                </c:pt>
                <c:pt idx="1965">
                  <c:v>1988.23</c:v>
                </c:pt>
                <c:pt idx="1966">
                  <c:v>1017.31</c:v>
                </c:pt>
                <c:pt idx="1967">
                  <c:v>1901.95</c:v>
                </c:pt>
                <c:pt idx="1968">
                  <c:v>1635.92</c:v>
                </c:pt>
                <c:pt idx="1969">
                  <c:v>1717.62</c:v>
                </c:pt>
                <c:pt idx="1970">
                  <c:v>1117.3499999999999</c:v>
                </c:pt>
                <c:pt idx="1971">
                  <c:v>728.40200000000004</c:v>
                </c:pt>
                <c:pt idx="1972">
                  <c:v>7748.3</c:v>
                </c:pt>
                <c:pt idx="1973">
                  <c:v>506.798</c:v>
                </c:pt>
                <c:pt idx="1974">
                  <c:v>6559.99</c:v>
                </c:pt>
                <c:pt idx="1975">
                  <c:v>8961.73</c:v>
                </c:pt>
                <c:pt idx="1976">
                  <c:v>2510.27</c:v>
                </c:pt>
                <c:pt idx="1977">
                  <c:v>937.15300000000002</c:v>
                </c:pt>
                <c:pt idx="1978">
                  <c:v>771.096</c:v>
                </c:pt>
                <c:pt idx="1979">
                  <c:v>1387.81</c:v>
                </c:pt>
                <c:pt idx="1980">
                  <c:v>1609.08</c:v>
                </c:pt>
                <c:pt idx="1981">
                  <c:v>1338.39</c:v>
                </c:pt>
                <c:pt idx="1982">
                  <c:v>1678.11</c:v>
                </c:pt>
                <c:pt idx="1983">
                  <c:v>1381.37</c:v>
                </c:pt>
                <c:pt idx="1984">
                  <c:v>2784.48</c:v>
                </c:pt>
                <c:pt idx="1985">
                  <c:v>6820.32</c:v>
                </c:pt>
                <c:pt idx="1986">
                  <c:v>2133.9299999999998</c:v>
                </c:pt>
                <c:pt idx="1987">
                  <c:v>8597.5499999999993</c:v>
                </c:pt>
                <c:pt idx="1988">
                  <c:v>3454.13</c:v>
                </c:pt>
                <c:pt idx="1989">
                  <c:v>2910.14</c:v>
                </c:pt>
                <c:pt idx="1990">
                  <c:v>2314.81</c:v>
                </c:pt>
                <c:pt idx="1991">
                  <c:v>234.98599999999999</c:v>
                </c:pt>
                <c:pt idx="1992">
                  <c:v>1365.73</c:v>
                </c:pt>
                <c:pt idx="1993">
                  <c:v>577.66700000000003</c:v>
                </c:pt>
                <c:pt idx="1994">
                  <c:v>1311.32</c:v>
                </c:pt>
                <c:pt idx="1995">
                  <c:v>1932.13</c:v>
                </c:pt>
                <c:pt idx="1996">
                  <c:v>656.28099999999995</c:v>
                </c:pt>
                <c:pt idx="1997">
                  <c:v>1462.11</c:v>
                </c:pt>
                <c:pt idx="1998">
                  <c:v>1891.04</c:v>
                </c:pt>
                <c:pt idx="1999">
                  <c:v>655.76400000000001</c:v>
                </c:pt>
                <c:pt idx="2000">
                  <c:v>2970.16</c:v>
                </c:pt>
                <c:pt idx="2001">
                  <c:v>1392.6</c:v>
                </c:pt>
                <c:pt idx="2002">
                  <c:v>1059.3399999999999</c:v>
                </c:pt>
                <c:pt idx="2003">
                  <c:v>2796.77</c:v>
                </c:pt>
                <c:pt idx="2004">
                  <c:v>2104.85</c:v>
                </c:pt>
                <c:pt idx="2005">
                  <c:v>2645.23</c:v>
                </c:pt>
                <c:pt idx="2006">
                  <c:v>1230.26</c:v>
                </c:pt>
                <c:pt idx="2007">
                  <c:v>1386.67</c:v>
                </c:pt>
                <c:pt idx="2008">
                  <c:v>1488.73</c:v>
                </c:pt>
                <c:pt idx="2009">
                  <c:v>2658.03</c:v>
                </c:pt>
                <c:pt idx="2010">
                  <c:v>2142.69</c:v>
                </c:pt>
                <c:pt idx="2011">
                  <c:v>1769.15</c:v>
                </c:pt>
                <c:pt idx="2012">
                  <c:v>1014.45</c:v>
                </c:pt>
                <c:pt idx="2013">
                  <c:v>1903.35</c:v>
                </c:pt>
                <c:pt idx="2014">
                  <c:v>1454.3</c:v>
                </c:pt>
                <c:pt idx="2015">
                  <c:v>640.11500000000001</c:v>
                </c:pt>
                <c:pt idx="2016">
                  <c:v>1242.6199999999999</c:v>
                </c:pt>
                <c:pt idx="2017">
                  <c:v>970.471</c:v>
                </c:pt>
                <c:pt idx="2018">
                  <c:v>2387.06</c:v>
                </c:pt>
                <c:pt idx="2019">
                  <c:v>1568.4</c:v>
                </c:pt>
                <c:pt idx="2020">
                  <c:v>4168.53</c:v>
                </c:pt>
                <c:pt idx="2021">
                  <c:v>6334.37</c:v>
                </c:pt>
                <c:pt idx="2022">
                  <c:v>2374.7600000000002</c:v>
                </c:pt>
                <c:pt idx="2023">
                  <c:v>1404.39</c:v>
                </c:pt>
                <c:pt idx="2024">
                  <c:v>1609.06</c:v>
                </c:pt>
                <c:pt idx="2025">
                  <c:v>1263.5</c:v>
                </c:pt>
                <c:pt idx="2026">
                  <c:v>505.99</c:v>
                </c:pt>
                <c:pt idx="2027">
                  <c:v>888.18499999999995</c:v>
                </c:pt>
                <c:pt idx="2028">
                  <c:v>873.05799999999999</c:v>
                </c:pt>
                <c:pt idx="2029">
                  <c:v>1093.17</c:v>
                </c:pt>
                <c:pt idx="2030">
                  <c:v>591.36500000000001</c:v>
                </c:pt>
                <c:pt idx="2031">
                  <c:v>607.80499999999995</c:v>
                </c:pt>
                <c:pt idx="2032">
                  <c:v>3054.39</c:v>
                </c:pt>
                <c:pt idx="2033">
                  <c:v>1061.08</c:v>
                </c:pt>
                <c:pt idx="2034">
                  <c:v>679.42200000000003</c:v>
                </c:pt>
                <c:pt idx="2035">
                  <c:v>1769.3</c:v>
                </c:pt>
                <c:pt idx="2036">
                  <c:v>1166.22</c:v>
                </c:pt>
                <c:pt idx="2037">
                  <c:v>5296.88</c:v>
                </c:pt>
                <c:pt idx="2038">
                  <c:v>1843.64</c:v>
                </c:pt>
                <c:pt idx="2039">
                  <c:v>1156.19</c:v>
                </c:pt>
                <c:pt idx="2040">
                  <c:v>718.77800000000002</c:v>
                </c:pt>
                <c:pt idx="2041">
                  <c:v>1056.8499999999999</c:v>
                </c:pt>
                <c:pt idx="2042">
                  <c:v>1470.04</c:v>
                </c:pt>
                <c:pt idx="2043">
                  <c:v>678.18100000000004</c:v>
                </c:pt>
                <c:pt idx="2044">
                  <c:v>4696.8900000000003</c:v>
                </c:pt>
                <c:pt idx="2045">
                  <c:v>789.97400000000005</c:v>
                </c:pt>
                <c:pt idx="2046">
                  <c:v>1597.25</c:v>
                </c:pt>
                <c:pt idx="2047">
                  <c:v>1231.8599999999999</c:v>
                </c:pt>
                <c:pt idx="2048">
                  <c:v>3190.3</c:v>
                </c:pt>
                <c:pt idx="2049">
                  <c:v>1130.3699999999999</c:v>
                </c:pt>
                <c:pt idx="2050">
                  <c:v>1526.94</c:v>
                </c:pt>
                <c:pt idx="2051">
                  <c:v>1952.67</c:v>
                </c:pt>
                <c:pt idx="2052">
                  <c:v>573.41700000000003</c:v>
                </c:pt>
                <c:pt idx="2053">
                  <c:v>2236.9</c:v>
                </c:pt>
                <c:pt idx="2054">
                  <c:v>754.19399999999996</c:v>
                </c:pt>
                <c:pt idx="2055">
                  <c:v>1997.66</c:v>
                </c:pt>
                <c:pt idx="2056">
                  <c:v>1013.58</c:v>
                </c:pt>
                <c:pt idx="2057">
                  <c:v>1300.01</c:v>
                </c:pt>
                <c:pt idx="2058">
                  <c:v>439.72399999999999</c:v>
                </c:pt>
                <c:pt idx="2059">
                  <c:v>1030.99</c:v>
                </c:pt>
                <c:pt idx="2060">
                  <c:v>1319.82</c:v>
                </c:pt>
                <c:pt idx="2061">
                  <c:v>525.92600000000004</c:v>
                </c:pt>
                <c:pt idx="2062">
                  <c:v>2830.12</c:v>
                </c:pt>
                <c:pt idx="2063">
                  <c:v>659.32100000000003</c:v>
                </c:pt>
                <c:pt idx="2064">
                  <c:v>746.50800000000004</c:v>
                </c:pt>
                <c:pt idx="2065">
                  <c:v>2203.33</c:v>
                </c:pt>
                <c:pt idx="2066">
                  <c:v>838.58399999999995</c:v>
                </c:pt>
                <c:pt idx="2067">
                  <c:v>1508.86</c:v>
                </c:pt>
                <c:pt idx="2068">
                  <c:v>5360.64</c:v>
                </c:pt>
                <c:pt idx="2069">
                  <c:v>536.64499999999998</c:v>
                </c:pt>
                <c:pt idx="2070">
                  <c:v>996.46900000000005</c:v>
                </c:pt>
                <c:pt idx="2071">
                  <c:v>1407.4</c:v>
                </c:pt>
                <c:pt idx="2072">
                  <c:v>1335.41</c:v>
                </c:pt>
                <c:pt idx="2073">
                  <c:v>1543.33</c:v>
                </c:pt>
                <c:pt idx="2074">
                  <c:v>1851.83</c:v>
                </c:pt>
                <c:pt idx="2075">
                  <c:v>777.79</c:v>
                </c:pt>
                <c:pt idx="2076">
                  <c:v>1287.31</c:v>
                </c:pt>
                <c:pt idx="2077">
                  <c:v>1924.3</c:v>
                </c:pt>
                <c:pt idx="2078">
                  <c:v>1619.96</c:v>
                </c:pt>
                <c:pt idx="2079">
                  <c:v>1870.63</c:v>
                </c:pt>
                <c:pt idx="2080">
                  <c:v>1741.28</c:v>
                </c:pt>
                <c:pt idx="2081">
                  <c:v>4069.28</c:v>
                </c:pt>
                <c:pt idx="2082">
                  <c:v>1470.28</c:v>
                </c:pt>
                <c:pt idx="2083">
                  <c:v>504.42099999999999</c:v>
                </c:pt>
                <c:pt idx="2084">
                  <c:v>1026.8</c:v>
                </c:pt>
                <c:pt idx="2085">
                  <c:v>1998.01</c:v>
                </c:pt>
                <c:pt idx="2086">
                  <c:v>611.90899999999999</c:v>
                </c:pt>
                <c:pt idx="2087">
                  <c:v>2843.41</c:v>
                </c:pt>
                <c:pt idx="2088">
                  <c:v>1444.6</c:v>
                </c:pt>
                <c:pt idx="2089">
                  <c:v>791.69500000000005</c:v>
                </c:pt>
                <c:pt idx="2090">
                  <c:v>473.14600000000002</c:v>
                </c:pt>
                <c:pt idx="2091">
                  <c:v>444.95299999999997</c:v>
                </c:pt>
                <c:pt idx="2092">
                  <c:v>921.85599999999999</c:v>
                </c:pt>
                <c:pt idx="2093">
                  <c:v>868.41899999999998</c:v>
                </c:pt>
                <c:pt idx="2094">
                  <c:v>1098.6600000000001</c:v>
                </c:pt>
                <c:pt idx="2095">
                  <c:v>1640.29</c:v>
                </c:pt>
                <c:pt idx="2096">
                  <c:v>1181.17</c:v>
                </c:pt>
                <c:pt idx="2097">
                  <c:v>1425.45</c:v>
                </c:pt>
                <c:pt idx="2098">
                  <c:v>4095.6</c:v>
                </c:pt>
                <c:pt idx="2099">
                  <c:v>400.84800000000001</c:v>
                </c:pt>
                <c:pt idx="2100">
                  <c:v>2171.4299999999998</c:v>
                </c:pt>
                <c:pt idx="2101">
                  <c:v>951.98800000000006</c:v>
                </c:pt>
                <c:pt idx="2102">
                  <c:v>912.87599999999998</c:v>
                </c:pt>
                <c:pt idx="2103">
                  <c:v>1140.83</c:v>
                </c:pt>
                <c:pt idx="2104">
                  <c:v>1528.74</c:v>
                </c:pt>
                <c:pt idx="2105">
                  <c:v>1018.89</c:v>
                </c:pt>
                <c:pt idx="2106">
                  <c:v>1751.23</c:v>
                </c:pt>
                <c:pt idx="2107">
                  <c:v>1271.69</c:v>
                </c:pt>
                <c:pt idx="2108">
                  <c:v>694.88900000000001</c:v>
                </c:pt>
                <c:pt idx="2109">
                  <c:v>1036.95</c:v>
                </c:pt>
                <c:pt idx="2110">
                  <c:v>458.23099999999999</c:v>
                </c:pt>
                <c:pt idx="2111">
                  <c:v>950.08500000000004</c:v>
                </c:pt>
                <c:pt idx="2112">
                  <c:v>2499.42</c:v>
                </c:pt>
                <c:pt idx="2113">
                  <c:v>2766.01</c:v>
                </c:pt>
                <c:pt idx="2114">
                  <c:v>848.81700000000001</c:v>
                </c:pt>
                <c:pt idx="2115">
                  <c:v>13544.8</c:v>
                </c:pt>
                <c:pt idx="2116">
                  <c:v>2029.79</c:v>
                </c:pt>
                <c:pt idx="2117">
                  <c:v>616.29300000000001</c:v>
                </c:pt>
                <c:pt idx="2118">
                  <c:v>1494.06</c:v>
                </c:pt>
                <c:pt idx="2119">
                  <c:v>520.20500000000004</c:v>
                </c:pt>
                <c:pt idx="2120">
                  <c:v>1083.8499999999999</c:v>
                </c:pt>
                <c:pt idx="2121">
                  <c:v>629.94899999999996</c:v>
                </c:pt>
                <c:pt idx="2122">
                  <c:v>3317.52</c:v>
                </c:pt>
                <c:pt idx="2123">
                  <c:v>2530.9299999999998</c:v>
                </c:pt>
                <c:pt idx="2124">
                  <c:v>1591.7</c:v>
                </c:pt>
                <c:pt idx="2125">
                  <c:v>470.29399999999998</c:v>
                </c:pt>
                <c:pt idx="2126">
                  <c:v>2515.6999999999998</c:v>
                </c:pt>
                <c:pt idx="2127">
                  <c:v>1757.2</c:v>
                </c:pt>
                <c:pt idx="2128">
                  <c:v>2247.66</c:v>
                </c:pt>
                <c:pt idx="2129">
                  <c:v>3540.1</c:v>
                </c:pt>
                <c:pt idx="2130">
                  <c:v>569.678</c:v>
                </c:pt>
                <c:pt idx="2131">
                  <c:v>870.82600000000002</c:v>
                </c:pt>
                <c:pt idx="2132">
                  <c:v>1453.21</c:v>
                </c:pt>
                <c:pt idx="2133">
                  <c:v>1876.54</c:v>
                </c:pt>
                <c:pt idx="2134">
                  <c:v>1030.82</c:v>
                </c:pt>
                <c:pt idx="2135">
                  <c:v>2413.0300000000002</c:v>
                </c:pt>
                <c:pt idx="2136">
                  <c:v>1045.8399999999999</c:v>
                </c:pt>
                <c:pt idx="2137">
                  <c:v>1342.56</c:v>
                </c:pt>
                <c:pt idx="2138">
                  <c:v>5365.33</c:v>
                </c:pt>
                <c:pt idx="2139">
                  <c:v>1708.39</c:v>
                </c:pt>
                <c:pt idx="2140">
                  <c:v>652.55399999999997</c:v>
                </c:pt>
                <c:pt idx="2141">
                  <c:v>831.09299999999996</c:v>
                </c:pt>
                <c:pt idx="2142">
                  <c:v>3858.5</c:v>
                </c:pt>
                <c:pt idx="2143">
                  <c:v>587.40099999999995</c:v>
                </c:pt>
                <c:pt idx="2144">
                  <c:v>1081.02</c:v>
                </c:pt>
                <c:pt idx="2145">
                  <c:v>973.08</c:v>
                </c:pt>
                <c:pt idx="2146">
                  <c:v>2357.8000000000002</c:v>
                </c:pt>
                <c:pt idx="2147">
                  <c:v>840.54200000000003</c:v>
                </c:pt>
                <c:pt idx="2148">
                  <c:v>1093.3900000000001</c:v>
                </c:pt>
                <c:pt idx="2149">
                  <c:v>6918.12</c:v>
                </c:pt>
                <c:pt idx="2150">
                  <c:v>963.46100000000001</c:v>
                </c:pt>
                <c:pt idx="2151">
                  <c:v>2027.58</c:v>
                </c:pt>
                <c:pt idx="2152">
                  <c:v>1347.87</c:v>
                </c:pt>
                <c:pt idx="2153">
                  <c:v>1879.58</c:v>
                </c:pt>
                <c:pt idx="2154">
                  <c:v>2896.09</c:v>
                </c:pt>
                <c:pt idx="2155">
                  <c:v>1022.12</c:v>
                </c:pt>
                <c:pt idx="2156">
                  <c:v>1305.19</c:v>
                </c:pt>
                <c:pt idx="2157">
                  <c:v>1286.31</c:v>
                </c:pt>
                <c:pt idx="2158">
                  <c:v>961.73400000000004</c:v>
                </c:pt>
                <c:pt idx="2159">
                  <c:v>852.23400000000004</c:v>
                </c:pt>
                <c:pt idx="2160">
                  <c:v>820.33199999999999</c:v>
                </c:pt>
                <c:pt idx="2161">
                  <c:v>1598.12</c:v>
                </c:pt>
                <c:pt idx="2162">
                  <c:v>1136.08</c:v>
                </c:pt>
                <c:pt idx="2163">
                  <c:v>1345.03</c:v>
                </c:pt>
                <c:pt idx="2164">
                  <c:v>1164.7</c:v>
                </c:pt>
                <c:pt idx="2165">
                  <c:v>1802.2</c:v>
                </c:pt>
                <c:pt idx="2166">
                  <c:v>2801.92</c:v>
                </c:pt>
                <c:pt idx="2167">
                  <c:v>1630.68</c:v>
                </c:pt>
                <c:pt idx="2168">
                  <c:v>2106.75</c:v>
                </c:pt>
                <c:pt idx="2169">
                  <c:v>922.40899999999999</c:v>
                </c:pt>
                <c:pt idx="2170">
                  <c:v>3076.47</c:v>
                </c:pt>
                <c:pt idx="2171">
                  <c:v>1731.38</c:v>
                </c:pt>
                <c:pt idx="2172">
                  <c:v>1682.88</c:v>
                </c:pt>
                <c:pt idx="2173">
                  <c:v>1428.33</c:v>
                </c:pt>
                <c:pt idx="2174">
                  <c:v>577.58199999999999</c:v>
                </c:pt>
                <c:pt idx="2175">
                  <c:v>609.125</c:v>
                </c:pt>
                <c:pt idx="2176">
                  <c:v>685.02800000000002</c:v>
                </c:pt>
                <c:pt idx="2177">
                  <c:v>2068.36</c:v>
                </c:pt>
                <c:pt idx="2178">
                  <c:v>933.37099999999998</c:v>
                </c:pt>
                <c:pt idx="2179">
                  <c:v>1826.61</c:v>
                </c:pt>
                <c:pt idx="2180">
                  <c:v>2263.73</c:v>
                </c:pt>
                <c:pt idx="2181">
                  <c:v>1686.66</c:v>
                </c:pt>
                <c:pt idx="2182">
                  <c:v>1355.62</c:v>
                </c:pt>
                <c:pt idx="2183">
                  <c:v>1919.41</c:v>
                </c:pt>
                <c:pt idx="2184">
                  <c:v>1080.8</c:v>
                </c:pt>
                <c:pt idx="2185">
                  <c:v>6294.57</c:v>
                </c:pt>
                <c:pt idx="2186">
                  <c:v>2294.6</c:v>
                </c:pt>
                <c:pt idx="2187">
                  <c:v>492.76600000000002</c:v>
                </c:pt>
                <c:pt idx="2188">
                  <c:v>4499.5</c:v>
                </c:pt>
                <c:pt idx="2189">
                  <c:v>2040.43</c:v>
                </c:pt>
                <c:pt idx="2190">
                  <c:v>727.22900000000004</c:v>
                </c:pt>
                <c:pt idx="2191">
                  <c:v>298.26</c:v>
                </c:pt>
                <c:pt idx="2192">
                  <c:v>497.75099999999998</c:v>
                </c:pt>
                <c:pt idx="2193">
                  <c:v>1100.81</c:v>
                </c:pt>
                <c:pt idx="2194">
                  <c:v>1021.48</c:v>
                </c:pt>
                <c:pt idx="2195">
                  <c:v>1029.17</c:v>
                </c:pt>
                <c:pt idx="2196">
                  <c:v>1655.69</c:v>
                </c:pt>
                <c:pt idx="2197">
                  <c:v>2123.02</c:v>
                </c:pt>
                <c:pt idx="2198">
                  <c:v>773.55799999999999</c:v>
                </c:pt>
                <c:pt idx="2199">
                  <c:v>1189.69</c:v>
                </c:pt>
                <c:pt idx="2200">
                  <c:v>2228.46</c:v>
                </c:pt>
                <c:pt idx="2201">
                  <c:v>4402.83</c:v>
                </c:pt>
                <c:pt idx="2202">
                  <c:v>544.774</c:v>
                </c:pt>
                <c:pt idx="2203">
                  <c:v>875.57500000000005</c:v>
                </c:pt>
                <c:pt idx="2204">
                  <c:v>1130.19</c:v>
                </c:pt>
                <c:pt idx="2205">
                  <c:v>1620.54</c:v>
                </c:pt>
                <c:pt idx="2206">
                  <c:v>1692.79</c:v>
                </c:pt>
                <c:pt idx="2207">
                  <c:v>1366.88</c:v>
                </c:pt>
                <c:pt idx="2208">
                  <c:v>1560.64</c:v>
                </c:pt>
                <c:pt idx="2209">
                  <c:v>3782.85</c:v>
                </c:pt>
                <c:pt idx="2210">
                  <c:v>1258.52</c:v>
                </c:pt>
                <c:pt idx="2211">
                  <c:v>735.80799999999999</c:v>
                </c:pt>
                <c:pt idx="2212">
                  <c:v>2168.58</c:v>
                </c:pt>
                <c:pt idx="2213">
                  <c:v>1927.1</c:v>
                </c:pt>
                <c:pt idx="2214">
                  <c:v>578.65200000000004</c:v>
                </c:pt>
                <c:pt idx="2215">
                  <c:v>4255.99</c:v>
                </c:pt>
                <c:pt idx="2216">
                  <c:v>3295.97</c:v>
                </c:pt>
                <c:pt idx="2217">
                  <c:v>1399.33</c:v>
                </c:pt>
                <c:pt idx="2218">
                  <c:v>2296.0500000000002</c:v>
                </c:pt>
                <c:pt idx="2219">
                  <c:v>1853.81</c:v>
                </c:pt>
                <c:pt idx="2220">
                  <c:v>4890.8999999999996</c:v>
                </c:pt>
                <c:pt idx="2221">
                  <c:v>2286.4</c:v>
                </c:pt>
                <c:pt idx="2222">
                  <c:v>619.46699999999998</c:v>
                </c:pt>
                <c:pt idx="2223">
                  <c:v>1635.04</c:v>
                </c:pt>
                <c:pt idx="2224">
                  <c:v>1819.77</c:v>
                </c:pt>
                <c:pt idx="2225">
                  <c:v>971.75400000000002</c:v>
                </c:pt>
                <c:pt idx="2226">
                  <c:v>1330.43</c:v>
                </c:pt>
                <c:pt idx="2227">
                  <c:v>265.64100000000002</c:v>
                </c:pt>
                <c:pt idx="2228">
                  <c:v>819.15200000000004</c:v>
                </c:pt>
                <c:pt idx="2229">
                  <c:v>963.61300000000006</c:v>
                </c:pt>
                <c:pt idx="2230">
                  <c:v>1675.93</c:v>
                </c:pt>
                <c:pt idx="2231">
                  <c:v>1067.6600000000001</c:v>
                </c:pt>
                <c:pt idx="2232">
                  <c:v>217.88900000000001</c:v>
                </c:pt>
                <c:pt idx="2233">
                  <c:v>1327.43</c:v>
                </c:pt>
                <c:pt idx="2234">
                  <c:v>828.57600000000002</c:v>
                </c:pt>
                <c:pt idx="2235">
                  <c:v>1247.45</c:v>
                </c:pt>
                <c:pt idx="2236">
                  <c:v>438.14299999999997</c:v>
                </c:pt>
                <c:pt idx="2237">
                  <c:v>2305.5500000000002</c:v>
                </c:pt>
                <c:pt idx="2238">
                  <c:v>1132.68</c:v>
                </c:pt>
                <c:pt idx="2239">
                  <c:v>827.44500000000005</c:v>
                </c:pt>
                <c:pt idx="2240">
                  <c:v>738.428</c:v>
                </c:pt>
                <c:pt idx="2241">
                  <c:v>930.83</c:v>
                </c:pt>
                <c:pt idx="2242">
                  <c:v>706.55100000000004</c:v>
                </c:pt>
                <c:pt idx="2243">
                  <c:v>3159.81</c:v>
                </c:pt>
                <c:pt idx="2244">
                  <c:v>250.423</c:v>
                </c:pt>
                <c:pt idx="2245">
                  <c:v>131.875</c:v>
                </c:pt>
                <c:pt idx="2246">
                  <c:v>376.10899999999998</c:v>
                </c:pt>
                <c:pt idx="2247">
                  <c:v>535.24099999999999</c:v>
                </c:pt>
                <c:pt idx="2248">
                  <c:v>545.67999999999995</c:v>
                </c:pt>
                <c:pt idx="2249">
                  <c:v>1269.57</c:v>
                </c:pt>
                <c:pt idx="2250">
                  <c:v>1678.48</c:v>
                </c:pt>
                <c:pt idx="2251">
                  <c:v>1102.71</c:v>
                </c:pt>
                <c:pt idx="2252">
                  <c:v>1865.9</c:v>
                </c:pt>
                <c:pt idx="2253">
                  <c:v>1227.8399999999999</c:v>
                </c:pt>
                <c:pt idx="2254">
                  <c:v>1526.06</c:v>
                </c:pt>
                <c:pt idx="2255">
                  <c:v>1577.15</c:v>
                </c:pt>
                <c:pt idx="2256">
                  <c:v>1640.44</c:v>
                </c:pt>
                <c:pt idx="2257">
                  <c:v>1416.63</c:v>
                </c:pt>
                <c:pt idx="2258">
                  <c:v>3356.57</c:v>
                </c:pt>
                <c:pt idx="2259">
                  <c:v>604.85699999999997</c:v>
                </c:pt>
                <c:pt idx="2260">
                  <c:v>1189.53</c:v>
                </c:pt>
                <c:pt idx="2261">
                  <c:v>3824.67</c:v>
                </c:pt>
                <c:pt idx="2262">
                  <c:v>2969.61</c:v>
                </c:pt>
                <c:pt idx="2263">
                  <c:v>1998.29</c:v>
                </c:pt>
                <c:pt idx="2264">
                  <c:v>805.029</c:v>
                </c:pt>
                <c:pt idx="2265">
                  <c:v>4627.8</c:v>
                </c:pt>
                <c:pt idx="2266">
                  <c:v>1635.47</c:v>
                </c:pt>
                <c:pt idx="2267">
                  <c:v>7895.46</c:v>
                </c:pt>
                <c:pt idx="2268">
                  <c:v>749.33</c:v>
                </c:pt>
                <c:pt idx="2269">
                  <c:v>828.20600000000002</c:v>
                </c:pt>
                <c:pt idx="2270">
                  <c:v>3532.16</c:v>
                </c:pt>
                <c:pt idx="2271">
                  <c:v>313.625</c:v>
                </c:pt>
                <c:pt idx="2272">
                  <c:v>156.256</c:v>
                </c:pt>
                <c:pt idx="2273">
                  <c:v>904.57</c:v>
                </c:pt>
                <c:pt idx="2274">
                  <c:v>3430.3</c:v>
                </c:pt>
                <c:pt idx="2275">
                  <c:v>513.44399999999996</c:v>
                </c:pt>
                <c:pt idx="2276">
                  <c:v>3099.86</c:v>
                </c:pt>
                <c:pt idx="2277">
                  <c:v>671.56600000000003</c:v>
                </c:pt>
                <c:pt idx="2278">
                  <c:v>998.06200000000001</c:v>
                </c:pt>
                <c:pt idx="2279">
                  <c:v>1705.82</c:v>
                </c:pt>
                <c:pt idx="2280">
                  <c:v>2047.27</c:v>
                </c:pt>
                <c:pt idx="2281">
                  <c:v>1587.77</c:v>
                </c:pt>
                <c:pt idx="2282">
                  <c:v>2167.42</c:v>
                </c:pt>
                <c:pt idx="2283">
                  <c:v>1313.68</c:v>
                </c:pt>
                <c:pt idx="2284">
                  <c:v>1385.52</c:v>
                </c:pt>
                <c:pt idx="2285">
                  <c:v>1106.29</c:v>
                </c:pt>
                <c:pt idx="2286">
                  <c:v>779.20699999999999</c:v>
                </c:pt>
                <c:pt idx="2287">
                  <c:v>992.39599999999996</c:v>
                </c:pt>
                <c:pt idx="2288">
                  <c:v>1442.5</c:v>
                </c:pt>
                <c:pt idx="2289">
                  <c:v>2642.95</c:v>
                </c:pt>
                <c:pt idx="2290">
                  <c:v>1320.29</c:v>
                </c:pt>
                <c:pt idx="2291">
                  <c:v>744.84299999999996</c:v>
                </c:pt>
                <c:pt idx="2292">
                  <c:v>882.33600000000001</c:v>
                </c:pt>
                <c:pt idx="2293">
                  <c:v>555.41999999999996</c:v>
                </c:pt>
                <c:pt idx="2294">
                  <c:v>583.33299999999997</c:v>
                </c:pt>
                <c:pt idx="2295">
                  <c:v>3004.26</c:v>
                </c:pt>
                <c:pt idx="2296">
                  <c:v>1341.12</c:v>
                </c:pt>
                <c:pt idx="2297">
                  <c:v>1180.42</c:v>
                </c:pt>
                <c:pt idx="2298">
                  <c:v>710.101</c:v>
                </c:pt>
                <c:pt idx="2299">
                  <c:v>499.11900000000003</c:v>
                </c:pt>
                <c:pt idx="2300">
                  <c:v>470.31799999999998</c:v>
                </c:pt>
                <c:pt idx="2301">
                  <c:v>401.791</c:v>
                </c:pt>
                <c:pt idx="2302">
                  <c:v>2593.17</c:v>
                </c:pt>
                <c:pt idx="2303">
                  <c:v>1642.62</c:v>
                </c:pt>
                <c:pt idx="2304">
                  <c:v>2707.81</c:v>
                </c:pt>
                <c:pt idx="2305">
                  <c:v>3878.33</c:v>
                </c:pt>
                <c:pt idx="2306">
                  <c:v>2080.0300000000002</c:v>
                </c:pt>
                <c:pt idx="2307">
                  <c:v>720.75400000000002</c:v>
                </c:pt>
                <c:pt idx="2308">
                  <c:v>286.38600000000002</c:v>
                </c:pt>
                <c:pt idx="2309">
                  <c:v>342.815</c:v>
                </c:pt>
                <c:pt idx="2310">
                  <c:v>2683.01</c:v>
                </c:pt>
                <c:pt idx="2311">
                  <c:v>1874.28</c:v>
                </c:pt>
                <c:pt idx="2312">
                  <c:v>1053.46</c:v>
                </c:pt>
                <c:pt idx="2313">
                  <c:v>791.428</c:v>
                </c:pt>
                <c:pt idx="2314">
                  <c:v>1031.67</c:v>
                </c:pt>
                <c:pt idx="2315">
                  <c:v>1642.76</c:v>
                </c:pt>
                <c:pt idx="2316">
                  <c:v>403.262</c:v>
                </c:pt>
                <c:pt idx="2317">
                  <c:v>804.00099999999998</c:v>
                </c:pt>
                <c:pt idx="2318">
                  <c:v>820.25900000000001</c:v>
                </c:pt>
                <c:pt idx="2319">
                  <c:v>1664.12</c:v>
                </c:pt>
                <c:pt idx="2320">
                  <c:v>370.75799999999998</c:v>
                </c:pt>
                <c:pt idx="2321">
                  <c:v>2470.8000000000002</c:v>
                </c:pt>
                <c:pt idx="2322">
                  <c:v>4193.71</c:v>
                </c:pt>
                <c:pt idx="2323">
                  <c:v>1687.54</c:v>
                </c:pt>
                <c:pt idx="2324">
                  <c:v>1117.69</c:v>
                </c:pt>
                <c:pt idx="2325">
                  <c:v>1441.06</c:v>
                </c:pt>
                <c:pt idx="2326">
                  <c:v>1004.9</c:v>
                </c:pt>
                <c:pt idx="2327">
                  <c:v>1339.33</c:v>
                </c:pt>
                <c:pt idx="2328">
                  <c:v>791.99300000000005</c:v>
                </c:pt>
                <c:pt idx="2329">
                  <c:v>5903.38</c:v>
                </c:pt>
                <c:pt idx="2330">
                  <c:v>1522.88</c:v>
                </c:pt>
                <c:pt idx="2331">
                  <c:v>1432.63</c:v>
                </c:pt>
                <c:pt idx="2332">
                  <c:v>1257.1600000000001</c:v>
                </c:pt>
                <c:pt idx="2333">
                  <c:v>2784.51</c:v>
                </c:pt>
                <c:pt idx="2334">
                  <c:v>2934.12</c:v>
                </c:pt>
                <c:pt idx="2335">
                  <c:v>1231.06</c:v>
                </c:pt>
                <c:pt idx="2336">
                  <c:v>1201.7</c:v>
                </c:pt>
                <c:pt idx="2337">
                  <c:v>1482.5</c:v>
                </c:pt>
                <c:pt idx="2338">
                  <c:v>2119.61</c:v>
                </c:pt>
                <c:pt idx="2339">
                  <c:v>1133.94</c:v>
                </c:pt>
                <c:pt idx="2340">
                  <c:v>1289.31</c:v>
                </c:pt>
                <c:pt idx="2341">
                  <c:v>1371.23</c:v>
                </c:pt>
                <c:pt idx="2342">
                  <c:v>1519.67</c:v>
                </c:pt>
                <c:pt idx="2343">
                  <c:v>751.62199999999996</c:v>
                </c:pt>
                <c:pt idx="2344">
                  <c:v>1102.3699999999999</c:v>
                </c:pt>
                <c:pt idx="2345">
                  <c:v>1281.03</c:v>
                </c:pt>
                <c:pt idx="2346">
                  <c:v>1561.94</c:v>
                </c:pt>
                <c:pt idx="2347">
                  <c:v>1356.92</c:v>
                </c:pt>
                <c:pt idx="2348">
                  <c:v>806.12300000000005</c:v>
                </c:pt>
                <c:pt idx="2349">
                  <c:v>532.63199999999995</c:v>
                </c:pt>
                <c:pt idx="2350">
                  <c:v>887.29700000000003</c:v>
                </c:pt>
                <c:pt idx="2351">
                  <c:v>913.18</c:v>
                </c:pt>
                <c:pt idx="2352">
                  <c:v>993.55100000000004</c:v>
                </c:pt>
                <c:pt idx="2353">
                  <c:v>2356.29</c:v>
                </c:pt>
                <c:pt idx="2354">
                  <c:v>2287.21</c:v>
                </c:pt>
                <c:pt idx="2355">
                  <c:v>2447.58</c:v>
                </c:pt>
                <c:pt idx="2356">
                  <c:v>490.04199999999997</c:v>
                </c:pt>
                <c:pt idx="2357">
                  <c:v>1623.81</c:v>
                </c:pt>
                <c:pt idx="2358">
                  <c:v>1189.44</c:v>
                </c:pt>
                <c:pt idx="2359">
                  <c:v>1644.01</c:v>
                </c:pt>
                <c:pt idx="2360">
                  <c:v>1820.02</c:v>
                </c:pt>
                <c:pt idx="2361">
                  <c:v>764.53599999999994</c:v>
                </c:pt>
                <c:pt idx="2362">
                  <c:v>505.47300000000001</c:v>
                </c:pt>
                <c:pt idx="2363">
                  <c:v>4963.16</c:v>
                </c:pt>
                <c:pt idx="2364">
                  <c:v>696.33600000000001</c:v>
                </c:pt>
                <c:pt idx="2365">
                  <c:v>2083.34</c:v>
                </c:pt>
                <c:pt idx="2366">
                  <c:v>777.94799999999998</c:v>
                </c:pt>
                <c:pt idx="2367">
                  <c:v>1674.43</c:v>
                </c:pt>
                <c:pt idx="2368">
                  <c:v>3197.34</c:v>
                </c:pt>
                <c:pt idx="2369">
                  <c:v>361.79700000000003</c:v>
                </c:pt>
                <c:pt idx="2370">
                  <c:v>5262.68</c:v>
                </c:pt>
                <c:pt idx="2371">
                  <c:v>1943.87</c:v>
                </c:pt>
                <c:pt idx="2372">
                  <c:v>1301.8900000000001</c:v>
                </c:pt>
                <c:pt idx="2373">
                  <c:v>627.24300000000005</c:v>
                </c:pt>
                <c:pt idx="2374">
                  <c:v>6469.88</c:v>
                </c:pt>
                <c:pt idx="2375">
                  <c:v>812.11800000000005</c:v>
                </c:pt>
                <c:pt idx="2376">
                  <c:v>234.33500000000001</c:v>
                </c:pt>
                <c:pt idx="2377">
                  <c:v>974.05200000000002</c:v>
                </c:pt>
                <c:pt idx="2378">
                  <c:v>544.798</c:v>
                </c:pt>
                <c:pt idx="2379">
                  <c:v>1232.03</c:v>
                </c:pt>
                <c:pt idx="2380">
                  <c:v>2554.81</c:v>
                </c:pt>
                <c:pt idx="2381">
                  <c:v>1222.22</c:v>
                </c:pt>
                <c:pt idx="2382">
                  <c:v>222.066</c:v>
                </c:pt>
                <c:pt idx="2383">
                  <c:v>1062.98</c:v>
                </c:pt>
                <c:pt idx="2384">
                  <c:v>85.618600000000001</c:v>
                </c:pt>
                <c:pt idx="2385">
                  <c:v>1746.73</c:v>
                </c:pt>
                <c:pt idx="2386">
                  <c:v>2016.59</c:v>
                </c:pt>
                <c:pt idx="2387">
                  <c:v>559.22</c:v>
                </c:pt>
                <c:pt idx="2388">
                  <c:v>1684.23</c:v>
                </c:pt>
                <c:pt idx="2389">
                  <c:v>1736.58</c:v>
                </c:pt>
                <c:pt idx="2390">
                  <c:v>1261.17</c:v>
                </c:pt>
                <c:pt idx="2391">
                  <c:v>856.62900000000002</c:v>
                </c:pt>
                <c:pt idx="2392">
                  <c:v>2307.48</c:v>
                </c:pt>
                <c:pt idx="2393">
                  <c:v>1716.42</c:v>
                </c:pt>
                <c:pt idx="2394">
                  <c:v>2347.85</c:v>
                </c:pt>
                <c:pt idx="2395">
                  <c:v>1954.94</c:v>
                </c:pt>
                <c:pt idx="2396">
                  <c:v>1562.59</c:v>
                </c:pt>
                <c:pt idx="2397">
                  <c:v>744.04</c:v>
                </c:pt>
                <c:pt idx="2398">
                  <c:v>779.553</c:v>
                </c:pt>
                <c:pt idx="2399">
                  <c:v>1979.5</c:v>
                </c:pt>
                <c:pt idx="2400">
                  <c:v>1143.9100000000001</c:v>
                </c:pt>
                <c:pt idx="2401">
                  <c:v>517.25599999999997</c:v>
                </c:pt>
                <c:pt idx="2402">
                  <c:v>1948.13</c:v>
                </c:pt>
                <c:pt idx="2403">
                  <c:v>1092.8900000000001</c:v>
                </c:pt>
                <c:pt idx="2404">
                  <c:v>374.096</c:v>
                </c:pt>
                <c:pt idx="2405">
                  <c:v>1135.46</c:v>
                </c:pt>
                <c:pt idx="2406">
                  <c:v>1575.23</c:v>
                </c:pt>
                <c:pt idx="2407">
                  <c:v>906.73500000000001</c:v>
                </c:pt>
                <c:pt idx="2408">
                  <c:v>516.01</c:v>
                </c:pt>
                <c:pt idx="2409">
                  <c:v>629.21299999999997</c:v>
                </c:pt>
                <c:pt idx="2410">
                  <c:v>2293.52</c:v>
                </c:pt>
                <c:pt idx="2411">
                  <c:v>710.56299999999999</c:v>
                </c:pt>
                <c:pt idx="2412">
                  <c:v>1046.07</c:v>
                </c:pt>
                <c:pt idx="2413">
                  <c:v>819.06700000000001</c:v>
                </c:pt>
                <c:pt idx="2414">
                  <c:v>899.32299999999998</c:v>
                </c:pt>
                <c:pt idx="2415">
                  <c:v>1401.63</c:v>
                </c:pt>
                <c:pt idx="2416">
                  <c:v>922.78599999999994</c:v>
                </c:pt>
                <c:pt idx="2417">
                  <c:v>1003.97</c:v>
                </c:pt>
                <c:pt idx="2418">
                  <c:v>1187.45</c:v>
                </c:pt>
                <c:pt idx="2419">
                  <c:v>538.88900000000001</c:v>
                </c:pt>
                <c:pt idx="2420">
                  <c:v>1477.49</c:v>
                </c:pt>
                <c:pt idx="2421">
                  <c:v>853.38900000000001</c:v>
                </c:pt>
                <c:pt idx="2422">
                  <c:v>589.88800000000003</c:v>
                </c:pt>
                <c:pt idx="2423">
                  <c:v>685.54399999999998</c:v>
                </c:pt>
                <c:pt idx="2424">
                  <c:v>2813.42</c:v>
                </c:pt>
                <c:pt idx="2425">
                  <c:v>1821.39</c:v>
                </c:pt>
                <c:pt idx="2426">
                  <c:v>3495.87</c:v>
                </c:pt>
                <c:pt idx="2427">
                  <c:v>1166.8399999999999</c:v>
                </c:pt>
                <c:pt idx="2428">
                  <c:v>881.86800000000005</c:v>
                </c:pt>
                <c:pt idx="2429">
                  <c:v>883.92899999999997</c:v>
                </c:pt>
                <c:pt idx="2430">
                  <c:v>1547.41</c:v>
                </c:pt>
                <c:pt idx="2431">
                  <c:v>1798.42</c:v>
                </c:pt>
                <c:pt idx="2432">
                  <c:v>3308.46</c:v>
                </c:pt>
                <c:pt idx="2433">
                  <c:v>2798.99</c:v>
                </c:pt>
                <c:pt idx="2434">
                  <c:v>1313.01</c:v>
                </c:pt>
                <c:pt idx="2435">
                  <c:v>1283.74</c:v>
                </c:pt>
                <c:pt idx="2436">
                  <c:v>812.81100000000004</c:v>
                </c:pt>
                <c:pt idx="2437">
                  <c:v>377.13600000000002</c:v>
                </c:pt>
                <c:pt idx="2438">
                  <c:v>6355.32</c:v>
                </c:pt>
                <c:pt idx="2439">
                  <c:v>2286.61</c:v>
                </c:pt>
                <c:pt idx="2440">
                  <c:v>1548.53</c:v>
                </c:pt>
                <c:pt idx="2441">
                  <c:v>755.85299999999995</c:v>
                </c:pt>
                <c:pt idx="2442">
                  <c:v>1689.38</c:v>
                </c:pt>
                <c:pt idx="2443">
                  <c:v>1687.41</c:v>
                </c:pt>
                <c:pt idx="2444">
                  <c:v>1254.0999999999999</c:v>
                </c:pt>
                <c:pt idx="2445">
                  <c:v>975.33500000000004</c:v>
                </c:pt>
                <c:pt idx="2446">
                  <c:v>1081.6400000000001</c:v>
                </c:pt>
                <c:pt idx="2447">
                  <c:v>1364.78</c:v>
                </c:pt>
                <c:pt idx="2448">
                  <c:v>1251.25</c:v>
                </c:pt>
                <c:pt idx="2449">
                  <c:v>5834.99</c:v>
                </c:pt>
                <c:pt idx="2450">
                  <c:v>466.08699999999999</c:v>
                </c:pt>
                <c:pt idx="2451">
                  <c:v>949.30700000000002</c:v>
                </c:pt>
                <c:pt idx="2452">
                  <c:v>1793.34</c:v>
                </c:pt>
                <c:pt idx="2453">
                  <c:v>2412.31</c:v>
                </c:pt>
                <c:pt idx="2454">
                  <c:v>1332.74</c:v>
                </c:pt>
                <c:pt idx="2455">
                  <c:v>906.2</c:v>
                </c:pt>
                <c:pt idx="2456">
                  <c:v>309.78199999999998</c:v>
                </c:pt>
                <c:pt idx="2457">
                  <c:v>1444.55</c:v>
                </c:pt>
                <c:pt idx="2458">
                  <c:v>557.68200000000002</c:v>
                </c:pt>
                <c:pt idx="2459">
                  <c:v>2586.38</c:v>
                </c:pt>
                <c:pt idx="2460">
                  <c:v>1787.82</c:v>
                </c:pt>
                <c:pt idx="2461">
                  <c:v>964.70100000000002</c:v>
                </c:pt>
                <c:pt idx="2462">
                  <c:v>2272.2199999999998</c:v>
                </c:pt>
                <c:pt idx="2463">
                  <c:v>1087.5999999999999</c:v>
                </c:pt>
                <c:pt idx="2464">
                  <c:v>1874.83</c:v>
                </c:pt>
                <c:pt idx="2465">
                  <c:v>721.41</c:v>
                </c:pt>
                <c:pt idx="2466">
                  <c:v>2259.61</c:v>
                </c:pt>
                <c:pt idx="2467">
                  <c:v>365.38400000000001</c:v>
                </c:pt>
                <c:pt idx="2468">
                  <c:v>1565.36</c:v>
                </c:pt>
                <c:pt idx="2469">
                  <c:v>830.14499999999998</c:v>
                </c:pt>
                <c:pt idx="2470">
                  <c:v>2497.63</c:v>
                </c:pt>
                <c:pt idx="2471">
                  <c:v>2040.78</c:v>
                </c:pt>
                <c:pt idx="2472">
                  <c:v>949.22199999999998</c:v>
                </c:pt>
                <c:pt idx="2473">
                  <c:v>1740.56</c:v>
                </c:pt>
                <c:pt idx="2474">
                  <c:v>1303.55</c:v>
                </c:pt>
                <c:pt idx="2475">
                  <c:v>2313.71</c:v>
                </c:pt>
                <c:pt idx="2476">
                  <c:v>2250.29</c:v>
                </c:pt>
                <c:pt idx="2477">
                  <c:v>1597.08</c:v>
                </c:pt>
                <c:pt idx="2478">
                  <c:v>1123.8900000000001</c:v>
                </c:pt>
                <c:pt idx="2479">
                  <c:v>3551.27</c:v>
                </c:pt>
                <c:pt idx="2480">
                  <c:v>2221.36</c:v>
                </c:pt>
                <c:pt idx="2481">
                  <c:v>368.673</c:v>
                </c:pt>
                <c:pt idx="2482">
                  <c:v>1126.52</c:v>
                </c:pt>
                <c:pt idx="2483">
                  <c:v>1159.8599999999999</c:v>
                </c:pt>
                <c:pt idx="2484">
                  <c:v>2228.39</c:v>
                </c:pt>
                <c:pt idx="2485">
                  <c:v>926.53700000000003</c:v>
                </c:pt>
                <c:pt idx="2486">
                  <c:v>790.50300000000004</c:v>
                </c:pt>
                <c:pt idx="2487">
                  <c:v>1385.57</c:v>
                </c:pt>
                <c:pt idx="2488">
                  <c:v>641.89599999999996</c:v>
                </c:pt>
                <c:pt idx="2489">
                  <c:v>1243.46</c:v>
                </c:pt>
                <c:pt idx="2490">
                  <c:v>2553.23</c:v>
                </c:pt>
                <c:pt idx="2491">
                  <c:v>691.93399999999997</c:v>
                </c:pt>
                <c:pt idx="2492">
                  <c:v>2325.6999999999998</c:v>
                </c:pt>
                <c:pt idx="2493">
                  <c:v>1520.51</c:v>
                </c:pt>
                <c:pt idx="2494">
                  <c:v>1085.2</c:v>
                </c:pt>
                <c:pt idx="2495">
                  <c:v>683.71400000000006</c:v>
                </c:pt>
                <c:pt idx="2496">
                  <c:v>1480.43</c:v>
                </c:pt>
                <c:pt idx="2497">
                  <c:v>2642.72</c:v>
                </c:pt>
                <c:pt idx="2498">
                  <c:v>983.64099999999996</c:v>
                </c:pt>
                <c:pt idx="2499">
                  <c:v>1186.1199999999999</c:v>
                </c:pt>
                <c:pt idx="2500">
                  <c:v>1931.83</c:v>
                </c:pt>
                <c:pt idx="2501">
                  <c:v>426.96199999999999</c:v>
                </c:pt>
                <c:pt idx="2502">
                  <c:v>1703.16</c:v>
                </c:pt>
                <c:pt idx="2503">
                  <c:v>2572.6</c:v>
                </c:pt>
                <c:pt idx="2504">
                  <c:v>1799.97</c:v>
                </c:pt>
                <c:pt idx="2505">
                  <c:v>1614.4</c:v>
                </c:pt>
                <c:pt idx="2506">
                  <c:v>324.988</c:v>
                </c:pt>
                <c:pt idx="2507">
                  <c:v>1315.04</c:v>
                </c:pt>
                <c:pt idx="2508">
                  <c:v>3448.76</c:v>
                </c:pt>
                <c:pt idx="2509">
                  <c:v>859.846</c:v>
                </c:pt>
                <c:pt idx="2510">
                  <c:v>837.86699999999996</c:v>
                </c:pt>
                <c:pt idx="2511">
                  <c:v>1339.64</c:v>
                </c:pt>
                <c:pt idx="2512">
                  <c:v>5986.03</c:v>
                </c:pt>
                <c:pt idx="2513">
                  <c:v>1010.71</c:v>
                </c:pt>
                <c:pt idx="2514">
                  <c:v>619.36400000000003</c:v>
                </c:pt>
                <c:pt idx="2515">
                  <c:v>507.084</c:v>
                </c:pt>
                <c:pt idx="2516">
                  <c:v>770.70699999999999</c:v>
                </c:pt>
                <c:pt idx="2517">
                  <c:v>559.72500000000002</c:v>
                </c:pt>
                <c:pt idx="2518">
                  <c:v>1018.71</c:v>
                </c:pt>
                <c:pt idx="2519">
                  <c:v>303.459</c:v>
                </c:pt>
                <c:pt idx="2520">
                  <c:v>2088.54</c:v>
                </c:pt>
                <c:pt idx="2521">
                  <c:v>1673.36</c:v>
                </c:pt>
                <c:pt idx="2522">
                  <c:v>1047.78</c:v>
                </c:pt>
                <c:pt idx="2523">
                  <c:v>1126.6199999999999</c:v>
                </c:pt>
                <c:pt idx="2524">
                  <c:v>1593.51</c:v>
                </c:pt>
                <c:pt idx="2525">
                  <c:v>1272.3</c:v>
                </c:pt>
                <c:pt idx="2526">
                  <c:v>767.31399999999996</c:v>
                </c:pt>
                <c:pt idx="2527">
                  <c:v>1100.52</c:v>
                </c:pt>
                <c:pt idx="2528">
                  <c:v>633.12300000000005</c:v>
                </c:pt>
                <c:pt idx="2529">
                  <c:v>3829.82</c:v>
                </c:pt>
                <c:pt idx="2530">
                  <c:v>1616.4</c:v>
                </c:pt>
                <c:pt idx="2531">
                  <c:v>2906.05</c:v>
                </c:pt>
                <c:pt idx="2532">
                  <c:v>1342.75</c:v>
                </c:pt>
                <c:pt idx="2533">
                  <c:v>2700.09</c:v>
                </c:pt>
                <c:pt idx="2534">
                  <c:v>868.98400000000004</c:v>
                </c:pt>
                <c:pt idx="2535">
                  <c:v>966.05100000000004</c:v>
                </c:pt>
                <c:pt idx="2536">
                  <c:v>3380.45</c:v>
                </c:pt>
                <c:pt idx="2537">
                  <c:v>2473.7600000000002</c:v>
                </c:pt>
                <c:pt idx="2538">
                  <c:v>785.25599999999997</c:v>
                </c:pt>
                <c:pt idx="2539">
                  <c:v>1321.62</c:v>
                </c:pt>
                <c:pt idx="2540">
                  <c:v>3565.25</c:v>
                </c:pt>
                <c:pt idx="2541">
                  <c:v>1078.9100000000001</c:v>
                </c:pt>
                <c:pt idx="2542">
                  <c:v>1175.0899999999999</c:v>
                </c:pt>
                <c:pt idx="2543">
                  <c:v>730.28099999999995</c:v>
                </c:pt>
                <c:pt idx="2544">
                  <c:v>1735.75</c:v>
                </c:pt>
                <c:pt idx="2545">
                  <c:v>1317.15</c:v>
                </c:pt>
                <c:pt idx="2546">
                  <c:v>1329.45</c:v>
                </c:pt>
                <c:pt idx="2547">
                  <c:v>717.65300000000002</c:v>
                </c:pt>
                <c:pt idx="2548">
                  <c:v>991.59299999999996</c:v>
                </c:pt>
                <c:pt idx="2549">
                  <c:v>873.50800000000004</c:v>
                </c:pt>
                <c:pt idx="2550">
                  <c:v>1318.08</c:v>
                </c:pt>
                <c:pt idx="2551">
                  <c:v>942.61300000000006</c:v>
                </c:pt>
                <c:pt idx="2552">
                  <c:v>859.14700000000005</c:v>
                </c:pt>
                <c:pt idx="2553">
                  <c:v>681.50699999999995</c:v>
                </c:pt>
                <c:pt idx="2554">
                  <c:v>5378.51</c:v>
                </c:pt>
                <c:pt idx="2555">
                  <c:v>2039.13</c:v>
                </c:pt>
                <c:pt idx="2556">
                  <c:v>716.51</c:v>
                </c:pt>
                <c:pt idx="2557">
                  <c:v>310.62700000000001</c:v>
                </c:pt>
                <c:pt idx="2558">
                  <c:v>710.47799999999995</c:v>
                </c:pt>
                <c:pt idx="2559">
                  <c:v>834.90599999999995</c:v>
                </c:pt>
                <c:pt idx="2560">
                  <c:v>5402.77</c:v>
                </c:pt>
                <c:pt idx="2561">
                  <c:v>2392.52</c:v>
                </c:pt>
                <c:pt idx="2562">
                  <c:v>600.10799999999995</c:v>
                </c:pt>
                <c:pt idx="2563">
                  <c:v>4537.3900000000003</c:v>
                </c:pt>
                <c:pt idx="2564">
                  <c:v>1554.32</c:v>
                </c:pt>
                <c:pt idx="2565">
                  <c:v>552.56299999999999</c:v>
                </c:pt>
                <c:pt idx="2566">
                  <c:v>1920.92</c:v>
                </c:pt>
                <c:pt idx="2567">
                  <c:v>696.37900000000002</c:v>
                </c:pt>
                <c:pt idx="2568">
                  <c:v>1548.83</c:v>
                </c:pt>
                <c:pt idx="2569">
                  <c:v>811.68</c:v>
                </c:pt>
                <c:pt idx="2570">
                  <c:v>1411.26</c:v>
                </c:pt>
                <c:pt idx="2571">
                  <c:v>648.23099999999999</c:v>
                </c:pt>
                <c:pt idx="2572">
                  <c:v>2179.5100000000002</c:v>
                </c:pt>
                <c:pt idx="2573">
                  <c:v>2334.0100000000002</c:v>
                </c:pt>
                <c:pt idx="2574">
                  <c:v>449.65199999999999</c:v>
                </c:pt>
                <c:pt idx="2575">
                  <c:v>574.85799999999995</c:v>
                </c:pt>
                <c:pt idx="2576">
                  <c:v>589.90599999999995</c:v>
                </c:pt>
                <c:pt idx="2577">
                  <c:v>9465.51</c:v>
                </c:pt>
                <c:pt idx="2578">
                  <c:v>2152.6</c:v>
                </c:pt>
                <c:pt idx="2579">
                  <c:v>981.32399999999996</c:v>
                </c:pt>
                <c:pt idx="2580">
                  <c:v>881.30200000000002</c:v>
                </c:pt>
                <c:pt idx="2581">
                  <c:v>1273.46</c:v>
                </c:pt>
                <c:pt idx="2582">
                  <c:v>1017.38</c:v>
                </c:pt>
                <c:pt idx="2583">
                  <c:v>1557.58</c:v>
                </c:pt>
                <c:pt idx="2584">
                  <c:v>672.69100000000003</c:v>
                </c:pt>
                <c:pt idx="2585">
                  <c:v>998.06799999999998</c:v>
                </c:pt>
                <c:pt idx="2586">
                  <c:v>5267.33</c:v>
                </c:pt>
                <c:pt idx="2587">
                  <c:v>1214.74</c:v>
                </c:pt>
                <c:pt idx="2588">
                  <c:v>1487.87</c:v>
                </c:pt>
                <c:pt idx="2589">
                  <c:v>633.71199999999999</c:v>
                </c:pt>
                <c:pt idx="2590">
                  <c:v>730.03200000000004</c:v>
                </c:pt>
                <c:pt idx="2591">
                  <c:v>3623.75</c:v>
                </c:pt>
                <c:pt idx="2592">
                  <c:v>251.46899999999999</c:v>
                </c:pt>
                <c:pt idx="2593">
                  <c:v>1811.82</c:v>
                </c:pt>
                <c:pt idx="2594">
                  <c:v>2615.2199999999998</c:v>
                </c:pt>
                <c:pt idx="2595">
                  <c:v>902.625</c:v>
                </c:pt>
                <c:pt idx="2596">
                  <c:v>1098.68</c:v>
                </c:pt>
                <c:pt idx="2597">
                  <c:v>725.04</c:v>
                </c:pt>
                <c:pt idx="2598">
                  <c:v>601.85900000000004</c:v>
                </c:pt>
                <c:pt idx="2599">
                  <c:v>1580.53</c:v>
                </c:pt>
                <c:pt idx="2600">
                  <c:v>1001.47</c:v>
                </c:pt>
                <c:pt idx="2601">
                  <c:v>1822.72</c:v>
                </c:pt>
                <c:pt idx="2602">
                  <c:v>4138.54</c:v>
                </c:pt>
                <c:pt idx="2603">
                  <c:v>341.80599999999998</c:v>
                </c:pt>
                <c:pt idx="2604">
                  <c:v>1126.02</c:v>
                </c:pt>
                <c:pt idx="2605">
                  <c:v>1423.8</c:v>
                </c:pt>
                <c:pt idx="2606">
                  <c:v>2323.16</c:v>
                </c:pt>
                <c:pt idx="2607">
                  <c:v>2144.29</c:v>
                </c:pt>
                <c:pt idx="2608">
                  <c:v>1578.65</c:v>
                </c:pt>
                <c:pt idx="2609">
                  <c:v>1363.61</c:v>
                </c:pt>
                <c:pt idx="2610">
                  <c:v>3041.52</c:v>
                </c:pt>
                <c:pt idx="2611">
                  <c:v>1891.51</c:v>
                </c:pt>
                <c:pt idx="2612">
                  <c:v>1191.74</c:v>
                </c:pt>
                <c:pt idx="2613">
                  <c:v>1015.79</c:v>
                </c:pt>
                <c:pt idx="2614">
                  <c:v>625.048</c:v>
                </c:pt>
                <c:pt idx="2615">
                  <c:v>1000.65</c:v>
                </c:pt>
                <c:pt idx="2616">
                  <c:v>2234.0300000000002</c:v>
                </c:pt>
                <c:pt idx="2617">
                  <c:v>5514.54</c:v>
                </c:pt>
                <c:pt idx="2618">
                  <c:v>3125.05</c:v>
                </c:pt>
                <c:pt idx="2619">
                  <c:v>1196.67</c:v>
                </c:pt>
                <c:pt idx="2620">
                  <c:v>1235.83</c:v>
                </c:pt>
                <c:pt idx="2621">
                  <c:v>2041.88</c:v>
                </c:pt>
                <c:pt idx="2622">
                  <c:v>1788.26</c:v>
                </c:pt>
                <c:pt idx="2623">
                  <c:v>896.49599999999998</c:v>
                </c:pt>
                <c:pt idx="2624">
                  <c:v>2132.3000000000002</c:v>
                </c:pt>
                <c:pt idx="2625">
                  <c:v>860.72699999999998</c:v>
                </c:pt>
                <c:pt idx="2626">
                  <c:v>449.57299999999998</c:v>
                </c:pt>
                <c:pt idx="2627">
                  <c:v>572.90599999999995</c:v>
                </c:pt>
                <c:pt idx="2628">
                  <c:v>624.39200000000005</c:v>
                </c:pt>
                <c:pt idx="2629">
                  <c:v>325.35300000000001</c:v>
                </c:pt>
                <c:pt idx="2630">
                  <c:v>945.56200000000001</c:v>
                </c:pt>
                <c:pt idx="2631">
                  <c:v>815.83299999999997</c:v>
                </c:pt>
                <c:pt idx="2632">
                  <c:v>2339.77</c:v>
                </c:pt>
                <c:pt idx="2633">
                  <c:v>1791.66</c:v>
                </c:pt>
                <c:pt idx="2634">
                  <c:v>584.61599999999999</c:v>
                </c:pt>
                <c:pt idx="2635">
                  <c:v>943.11699999999996</c:v>
                </c:pt>
                <c:pt idx="2636">
                  <c:v>1476.07</c:v>
                </c:pt>
                <c:pt idx="2637">
                  <c:v>723.78099999999995</c:v>
                </c:pt>
                <c:pt idx="2638">
                  <c:v>1711.79</c:v>
                </c:pt>
                <c:pt idx="2639">
                  <c:v>914.41399999999999</c:v>
                </c:pt>
                <c:pt idx="2640">
                  <c:v>1475.3</c:v>
                </c:pt>
                <c:pt idx="2641">
                  <c:v>1438.36</c:v>
                </c:pt>
                <c:pt idx="2642">
                  <c:v>883.19899999999996</c:v>
                </c:pt>
                <c:pt idx="2643">
                  <c:v>2645.32</c:v>
                </c:pt>
                <c:pt idx="2644">
                  <c:v>3473.45</c:v>
                </c:pt>
                <c:pt idx="2645">
                  <c:v>1098.4100000000001</c:v>
                </c:pt>
                <c:pt idx="2646">
                  <c:v>550.64700000000005</c:v>
                </c:pt>
                <c:pt idx="2647">
                  <c:v>643.28200000000004</c:v>
                </c:pt>
                <c:pt idx="2648">
                  <c:v>3548.2</c:v>
                </c:pt>
                <c:pt idx="2649">
                  <c:v>1599.93</c:v>
                </c:pt>
                <c:pt idx="2650">
                  <c:v>1668.94</c:v>
                </c:pt>
                <c:pt idx="2651">
                  <c:v>1633.23</c:v>
                </c:pt>
                <c:pt idx="2652">
                  <c:v>640.08399999999995</c:v>
                </c:pt>
                <c:pt idx="2653">
                  <c:v>4210.3999999999996</c:v>
                </c:pt>
                <c:pt idx="2654">
                  <c:v>401.92399999999998</c:v>
                </c:pt>
                <c:pt idx="2655">
                  <c:v>624.73800000000006</c:v>
                </c:pt>
                <c:pt idx="2656">
                  <c:v>1068.6199999999999</c:v>
                </c:pt>
                <c:pt idx="2657">
                  <c:v>1289.46</c:v>
                </c:pt>
                <c:pt idx="2658">
                  <c:v>4194.2</c:v>
                </c:pt>
                <c:pt idx="2659">
                  <c:v>1017.86</c:v>
                </c:pt>
                <c:pt idx="2660">
                  <c:v>2258.77</c:v>
                </c:pt>
                <c:pt idx="2661">
                  <c:v>1751.62</c:v>
                </c:pt>
                <c:pt idx="2662">
                  <c:v>5266.88</c:v>
                </c:pt>
                <c:pt idx="2663">
                  <c:v>556.08900000000006</c:v>
                </c:pt>
                <c:pt idx="2664">
                  <c:v>495.459</c:v>
                </c:pt>
                <c:pt idx="2665">
                  <c:v>2207.54</c:v>
                </c:pt>
                <c:pt idx="2666">
                  <c:v>909.98699999999997</c:v>
                </c:pt>
                <c:pt idx="2667">
                  <c:v>571.80600000000004</c:v>
                </c:pt>
                <c:pt idx="2668">
                  <c:v>1024.02</c:v>
                </c:pt>
                <c:pt idx="2669">
                  <c:v>1031.1099999999999</c:v>
                </c:pt>
                <c:pt idx="2670">
                  <c:v>2348.37</c:v>
                </c:pt>
                <c:pt idx="2671">
                  <c:v>1339.52</c:v>
                </c:pt>
                <c:pt idx="2672">
                  <c:v>865.37199999999996</c:v>
                </c:pt>
                <c:pt idx="2673">
                  <c:v>618.64</c:v>
                </c:pt>
                <c:pt idx="2674">
                  <c:v>1787.48</c:v>
                </c:pt>
                <c:pt idx="2675">
                  <c:v>957.49699999999996</c:v>
                </c:pt>
                <c:pt idx="2676">
                  <c:v>1157.01</c:v>
                </c:pt>
                <c:pt idx="2677">
                  <c:v>259.08100000000002</c:v>
                </c:pt>
                <c:pt idx="2678">
                  <c:v>1214.49</c:v>
                </c:pt>
                <c:pt idx="2679">
                  <c:v>858.84900000000005</c:v>
                </c:pt>
                <c:pt idx="2680">
                  <c:v>1892.98</c:v>
                </c:pt>
                <c:pt idx="2681">
                  <c:v>2222.39</c:v>
                </c:pt>
                <c:pt idx="2682">
                  <c:v>1796.96</c:v>
                </c:pt>
                <c:pt idx="2683">
                  <c:v>1220.03</c:v>
                </c:pt>
                <c:pt idx="2684">
                  <c:v>814.53800000000001</c:v>
                </c:pt>
                <c:pt idx="2685">
                  <c:v>385.995</c:v>
                </c:pt>
                <c:pt idx="2686">
                  <c:v>498.73</c:v>
                </c:pt>
                <c:pt idx="2687">
                  <c:v>3610.58</c:v>
                </c:pt>
                <c:pt idx="2688">
                  <c:v>609.75099999999998</c:v>
                </c:pt>
                <c:pt idx="2689">
                  <c:v>2089.16</c:v>
                </c:pt>
                <c:pt idx="2690">
                  <c:v>886.02</c:v>
                </c:pt>
                <c:pt idx="2691">
                  <c:v>1837.74</c:v>
                </c:pt>
                <c:pt idx="2692">
                  <c:v>997.08299999999997</c:v>
                </c:pt>
                <c:pt idx="2693">
                  <c:v>1650.81</c:v>
                </c:pt>
                <c:pt idx="2694">
                  <c:v>1964.96</c:v>
                </c:pt>
                <c:pt idx="2695">
                  <c:v>615.88599999999997</c:v>
                </c:pt>
                <c:pt idx="2696">
                  <c:v>1265.21</c:v>
                </c:pt>
                <c:pt idx="2697">
                  <c:v>1006.99</c:v>
                </c:pt>
                <c:pt idx="2698">
                  <c:v>2640.52</c:v>
                </c:pt>
                <c:pt idx="2699">
                  <c:v>1952.19</c:v>
                </c:pt>
                <c:pt idx="2700">
                  <c:v>845.58199999999999</c:v>
                </c:pt>
                <c:pt idx="2701">
                  <c:v>544.29999999999995</c:v>
                </c:pt>
                <c:pt idx="2702">
                  <c:v>586.90200000000004</c:v>
                </c:pt>
                <c:pt idx="2703">
                  <c:v>1091.19</c:v>
                </c:pt>
                <c:pt idx="2704">
                  <c:v>246.714</c:v>
                </c:pt>
                <c:pt idx="2705">
                  <c:v>359.31</c:v>
                </c:pt>
                <c:pt idx="2706">
                  <c:v>466.16</c:v>
                </c:pt>
                <c:pt idx="2707">
                  <c:v>267.86700000000002</c:v>
                </c:pt>
                <c:pt idx="2708">
                  <c:v>1673.17</c:v>
                </c:pt>
                <c:pt idx="2709">
                  <c:v>2065.21</c:v>
                </c:pt>
                <c:pt idx="2710">
                  <c:v>249.96700000000001</c:v>
                </c:pt>
                <c:pt idx="2711">
                  <c:v>2131.85</c:v>
                </c:pt>
                <c:pt idx="2712">
                  <c:v>2763.94</c:v>
                </c:pt>
                <c:pt idx="2713">
                  <c:v>832.41899999999998</c:v>
                </c:pt>
                <c:pt idx="2714">
                  <c:v>1688</c:v>
                </c:pt>
                <c:pt idx="2715">
                  <c:v>1572.45</c:v>
                </c:pt>
                <c:pt idx="2716">
                  <c:v>2033.5</c:v>
                </c:pt>
                <c:pt idx="2717">
                  <c:v>1839.86</c:v>
                </c:pt>
                <c:pt idx="2718">
                  <c:v>2261.64</c:v>
                </c:pt>
                <c:pt idx="2719">
                  <c:v>4769.17</c:v>
                </c:pt>
                <c:pt idx="2720">
                  <c:v>1303.8699999999999</c:v>
                </c:pt>
                <c:pt idx="2721">
                  <c:v>1690.93</c:v>
                </c:pt>
                <c:pt idx="2722">
                  <c:v>477.40800000000002</c:v>
                </c:pt>
                <c:pt idx="2723">
                  <c:v>873.26400000000001</c:v>
                </c:pt>
                <c:pt idx="2724">
                  <c:v>624.702</c:v>
                </c:pt>
                <c:pt idx="2725">
                  <c:v>428.60399999999998</c:v>
                </c:pt>
                <c:pt idx="2726">
                  <c:v>1671.17</c:v>
                </c:pt>
                <c:pt idx="2727">
                  <c:v>653.24099999999999</c:v>
                </c:pt>
                <c:pt idx="2728">
                  <c:v>1033.22</c:v>
                </c:pt>
                <c:pt idx="2729">
                  <c:v>477.09800000000001</c:v>
                </c:pt>
                <c:pt idx="2730">
                  <c:v>783.17100000000005</c:v>
                </c:pt>
                <c:pt idx="2731">
                  <c:v>574.46900000000005</c:v>
                </c:pt>
                <c:pt idx="2732">
                  <c:v>1015.7</c:v>
                </c:pt>
                <c:pt idx="2733">
                  <c:v>878.12199999999996</c:v>
                </c:pt>
                <c:pt idx="2734">
                  <c:v>1495.84</c:v>
                </c:pt>
                <c:pt idx="2735">
                  <c:v>745.80899999999997</c:v>
                </c:pt>
                <c:pt idx="2736">
                  <c:v>1103.8399999999999</c:v>
                </c:pt>
                <c:pt idx="2737">
                  <c:v>720.52300000000002</c:v>
                </c:pt>
                <c:pt idx="2738">
                  <c:v>537.04600000000005</c:v>
                </c:pt>
                <c:pt idx="2739">
                  <c:v>651.83100000000002</c:v>
                </c:pt>
                <c:pt idx="2740">
                  <c:v>4867.25</c:v>
                </c:pt>
                <c:pt idx="2741">
                  <c:v>2022.45</c:v>
                </c:pt>
                <c:pt idx="2742">
                  <c:v>641.93899999999996</c:v>
                </c:pt>
                <c:pt idx="2743">
                  <c:v>1607.81</c:v>
                </c:pt>
                <c:pt idx="2744">
                  <c:v>2226.42</c:v>
                </c:pt>
                <c:pt idx="2745">
                  <c:v>2172.89</c:v>
                </c:pt>
                <c:pt idx="2746">
                  <c:v>2465.04</c:v>
                </c:pt>
                <c:pt idx="2747">
                  <c:v>692.23800000000006</c:v>
                </c:pt>
                <c:pt idx="2748">
                  <c:v>1732.89</c:v>
                </c:pt>
                <c:pt idx="2749">
                  <c:v>1260.3</c:v>
                </c:pt>
                <c:pt idx="2750">
                  <c:v>902.12599999999998</c:v>
                </c:pt>
                <c:pt idx="2751">
                  <c:v>1219.3599999999999</c:v>
                </c:pt>
                <c:pt idx="2752">
                  <c:v>386.12299999999999</c:v>
                </c:pt>
                <c:pt idx="2753">
                  <c:v>602.38800000000003</c:v>
                </c:pt>
                <c:pt idx="2754">
                  <c:v>1049.3699999999999</c:v>
                </c:pt>
                <c:pt idx="2755">
                  <c:v>3682.87</c:v>
                </c:pt>
                <c:pt idx="2756">
                  <c:v>2176.98</c:v>
                </c:pt>
                <c:pt idx="2757">
                  <c:v>1262.24</c:v>
                </c:pt>
                <c:pt idx="2758">
                  <c:v>3876.21</c:v>
                </c:pt>
                <c:pt idx="2759">
                  <c:v>1158.53</c:v>
                </c:pt>
                <c:pt idx="2760">
                  <c:v>199.60599999999999</c:v>
                </c:pt>
                <c:pt idx="2761">
                  <c:v>928.50699999999995</c:v>
                </c:pt>
                <c:pt idx="2762">
                  <c:v>535.33199999999999</c:v>
                </c:pt>
                <c:pt idx="2763">
                  <c:v>740.30700000000002</c:v>
                </c:pt>
                <c:pt idx="2764">
                  <c:v>3183.77</c:v>
                </c:pt>
                <c:pt idx="2765">
                  <c:v>2016.09</c:v>
                </c:pt>
                <c:pt idx="2766">
                  <c:v>1917.75</c:v>
                </c:pt>
                <c:pt idx="2767">
                  <c:v>1273.19</c:v>
                </c:pt>
                <c:pt idx="2768">
                  <c:v>1262.67</c:v>
                </c:pt>
                <c:pt idx="2769">
                  <c:v>2596.14</c:v>
                </c:pt>
                <c:pt idx="2770">
                  <c:v>1356.2</c:v>
                </c:pt>
                <c:pt idx="2771">
                  <c:v>527.28800000000001</c:v>
                </c:pt>
                <c:pt idx="2772">
                  <c:v>8053.98</c:v>
                </c:pt>
                <c:pt idx="2773">
                  <c:v>963.44899999999996</c:v>
                </c:pt>
                <c:pt idx="2774">
                  <c:v>1019.35</c:v>
                </c:pt>
                <c:pt idx="2775">
                  <c:v>358.62900000000002</c:v>
                </c:pt>
                <c:pt idx="2776">
                  <c:v>609.15499999999997</c:v>
                </c:pt>
                <c:pt idx="2777">
                  <c:v>728.68799999999999</c:v>
                </c:pt>
                <c:pt idx="2778">
                  <c:v>951.22199999999998</c:v>
                </c:pt>
                <c:pt idx="2779">
                  <c:v>845.83100000000002</c:v>
                </c:pt>
                <c:pt idx="2780">
                  <c:v>1042.28</c:v>
                </c:pt>
                <c:pt idx="2781">
                  <c:v>1201.74</c:v>
                </c:pt>
                <c:pt idx="2782">
                  <c:v>3189.79</c:v>
                </c:pt>
                <c:pt idx="2783">
                  <c:v>920.00699999999995</c:v>
                </c:pt>
                <c:pt idx="2784">
                  <c:v>110.2</c:v>
                </c:pt>
                <c:pt idx="2785">
                  <c:v>4711.7</c:v>
                </c:pt>
                <c:pt idx="2786">
                  <c:v>1866.07</c:v>
                </c:pt>
                <c:pt idx="2787">
                  <c:v>1877.42</c:v>
                </c:pt>
                <c:pt idx="2788">
                  <c:v>256.315</c:v>
                </c:pt>
                <c:pt idx="2789">
                  <c:v>2287.3000000000002</c:v>
                </c:pt>
                <c:pt idx="2790">
                  <c:v>1095.8599999999999</c:v>
                </c:pt>
                <c:pt idx="2791">
                  <c:v>1259.19</c:v>
                </c:pt>
                <c:pt idx="2792">
                  <c:v>469.94099999999997</c:v>
                </c:pt>
                <c:pt idx="2793">
                  <c:v>509.875</c:v>
                </c:pt>
                <c:pt idx="2794">
                  <c:v>4937.8100000000004</c:v>
                </c:pt>
                <c:pt idx="2795">
                  <c:v>2364.94</c:v>
                </c:pt>
                <c:pt idx="2796">
                  <c:v>1896.01</c:v>
                </c:pt>
                <c:pt idx="2797">
                  <c:v>623.38800000000003</c:v>
                </c:pt>
                <c:pt idx="2798">
                  <c:v>1267.42</c:v>
                </c:pt>
                <c:pt idx="2799">
                  <c:v>584.83500000000004</c:v>
                </c:pt>
                <c:pt idx="2800">
                  <c:v>413.65899999999999</c:v>
                </c:pt>
                <c:pt idx="2801">
                  <c:v>1103.03</c:v>
                </c:pt>
                <c:pt idx="2802">
                  <c:v>2791.2</c:v>
                </c:pt>
                <c:pt idx="2803">
                  <c:v>534.55399999999997</c:v>
                </c:pt>
                <c:pt idx="2804">
                  <c:v>1042.28</c:v>
                </c:pt>
                <c:pt idx="2805">
                  <c:v>1433.12</c:v>
                </c:pt>
                <c:pt idx="2806">
                  <c:v>128.67699999999999</c:v>
                </c:pt>
                <c:pt idx="2807">
                  <c:v>870.53399999999999</c:v>
                </c:pt>
                <c:pt idx="2808">
                  <c:v>1720.39</c:v>
                </c:pt>
                <c:pt idx="2809">
                  <c:v>1644.23</c:v>
                </c:pt>
                <c:pt idx="2810">
                  <c:v>509.30900000000003</c:v>
                </c:pt>
                <c:pt idx="2811">
                  <c:v>405.08600000000001</c:v>
                </c:pt>
                <c:pt idx="2812">
                  <c:v>869.245</c:v>
                </c:pt>
                <c:pt idx="2813">
                  <c:v>2554.04</c:v>
                </c:pt>
                <c:pt idx="2814">
                  <c:v>2594.38</c:v>
                </c:pt>
                <c:pt idx="2815">
                  <c:v>1732.08</c:v>
                </c:pt>
                <c:pt idx="2816">
                  <c:v>1939.73</c:v>
                </c:pt>
                <c:pt idx="2817">
                  <c:v>2022.93</c:v>
                </c:pt>
                <c:pt idx="2818">
                  <c:v>1435.17</c:v>
                </c:pt>
                <c:pt idx="2819">
                  <c:v>495.67200000000003</c:v>
                </c:pt>
                <c:pt idx="2820">
                  <c:v>3188.18</c:v>
                </c:pt>
                <c:pt idx="2821">
                  <c:v>805.59400000000005</c:v>
                </c:pt>
                <c:pt idx="2822">
                  <c:v>979.38499999999999</c:v>
                </c:pt>
                <c:pt idx="2823">
                  <c:v>418.584</c:v>
                </c:pt>
                <c:pt idx="2824">
                  <c:v>578.37199999999996</c:v>
                </c:pt>
                <c:pt idx="2825">
                  <c:v>1959.47</c:v>
                </c:pt>
                <c:pt idx="2826">
                  <c:v>1469.37</c:v>
                </c:pt>
                <c:pt idx="2827">
                  <c:v>4193</c:v>
                </c:pt>
                <c:pt idx="2828">
                  <c:v>1240.52</c:v>
                </c:pt>
                <c:pt idx="2829">
                  <c:v>314.72500000000002</c:v>
                </c:pt>
                <c:pt idx="2830">
                  <c:v>1039.55</c:v>
                </c:pt>
                <c:pt idx="2831">
                  <c:v>2317.75</c:v>
                </c:pt>
                <c:pt idx="2832">
                  <c:v>2144.71</c:v>
                </c:pt>
                <c:pt idx="2833">
                  <c:v>1516.7</c:v>
                </c:pt>
                <c:pt idx="2834">
                  <c:v>1204.1600000000001</c:v>
                </c:pt>
                <c:pt idx="2835">
                  <c:v>987.00900000000001</c:v>
                </c:pt>
                <c:pt idx="2836">
                  <c:v>2056.52</c:v>
                </c:pt>
                <c:pt idx="2837">
                  <c:v>809.90499999999997</c:v>
                </c:pt>
                <c:pt idx="2838">
                  <c:v>2533.13</c:v>
                </c:pt>
                <c:pt idx="2839">
                  <c:v>2118.79</c:v>
                </c:pt>
                <c:pt idx="2840">
                  <c:v>1303.42</c:v>
                </c:pt>
                <c:pt idx="2841">
                  <c:v>1003.05</c:v>
                </c:pt>
                <c:pt idx="2842">
                  <c:v>818.81200000000001</c:v>
                </c:pt>
                <c:pt idx="2843">
                  <c:v>727.58799999999997</c:v>
                </c:pt>
                <c:pt idx="2844">
                  <c:v>1271.6099999999999</c:v>
                </c:pt>
                <c:pt idx="2845">
                  <c:v>838.74800000000005</c:v>
                </c:pt>
                <c:pt idx="2846">
                  <c:v>677.44600000000003</c:v>
                </c:pt>
                <c:pt idx="2847">
                  <c:v>796.35799999999995</c:v>
                </c:pt>
                <c:pt idx="2848">
                  <c:v>2243.12</c:v>
                </c:pt>
                <c:pt idx="2849">
                  <c:v>1189.26</c:v>
                </c:pt>
                <c:pt idx="2850">
                  <c:v>243.80799999999999</c:v>
                </c:pt>
                <c:pt idx="2851">
                  <c:v>1336.46</c:v>
                </c:pt>
                <c:pt idx="2852">
                  <c:v>1469.17</c:v>
                </c:pt>
                <c:pt idx="2853">
                  <c:v>6881.33</c:v>
                </c:pt>
                <c:pt idx="2854">
                  <c:v>1564.29</c:v>
                </c:pt>
                <c:pt idx="2855">
                  <c:v>1794.88</c:v>
                </c:pt>
                <c:pt idx="2856">
                  <c:v>643.90899999999999</c:v>
                </c:pt>
                <c:pt idx="2857">
                  <c:v>688.53</c:v>
                </c:pt>
                <c:pt idx="2858">
                  <c:v>1313.12</c:v>
                </c:pt>
                <c:pt idx="2859">
                  <c:v>1693.27</c:v>
                </c:pt>
                <c:pt idx="2860">
                  <c:v>1684.86</c:v>
                </c:pt>
                <c:pt idx="2861">
                  <c:v>2881.23</c:v>
                </c:pt>
                <c:pt idx="2862">
                  <c:v>813.05399999999997</c:v>
                </c:pt>
                <c:pt idx="2863">
                  <c:v>1857.26</c:v>
                </c:pt>
                <c:pt idx="2864">
                  <c:v>699.78399999999999</c:v>
                </c:pt>
                <c:pt idx="2865">
                  <c:v>709.51800000000003</c:v>
                </c:pt>
                <c:pt idx="2866">
                  <c:v>1162.81</c:v>
                </c:pt>
                <c:pt idx="2867">
                  <c:v>728.57899999999995</c:v>
                </c:pt>
                <c:pt idx="2868">
                  <c:v>994.68200000000002</c:v>
                </c:pt>
                <c:pt idx="2869">
                  <c:v>2644.78</c:v>
                </c:pt>
                <c:pt idx="2870">
                  <c:v>533.09400000000005</c:v>
                </c:pt>
                <c:pt idx="2871">
                  <c:v>1330.01</c:v>
                </c:pt>
                <c:pt idx="2872">
                  <c:v>2269.15</c:v>
                </c:pt>
                <c:pt idx="2873">
                  <c:v>494.07299999999998</c:v>
                </c:pt>
                <c:pt idx="2874">
                  <c:v>1004.43</c:v>
                </c:pt>
                <c:pt idx="2875">
                  <c:v>2793.35</c:v>
                </c:pt>
                <c:pt idx="2876">
                  <c:v>745.45100000000002</c:v>
                </c:pt>
                <c:pt idx="2877">
                  <c:v>982.95399999999995</c:v>
                </c:pt>
                <c:pt idx="2878">
                  <c:v>1874.83</c:v>
                </c:pt>
                <c:pt idx="2879">
                  <c:v>1882.08</c:v>
                </c:pt>
                <c:pt idx="2880">
                  <c:v>52.354900000000001</c:v>
                </c:pt>
                <c:pt idx="2881">
                  <c:v>1792.93</c:v>
                </c:pt>
                <c:pt idx="2882">
                  <c:v>2266.41</c:v>
                </c:pt>
                <c:pt idx="2883">
                  <c:v>744.85500000000002</c:v>
                </c:pt>
                <c:pt idx="2884">
                  <c:v>626.197</c:v>
                </c:pt>
                <c:pt idx="2885">
                  <c:v>562.22400000000005</c:v>
                </c:pt>
                <c:pt idx="2886">
                  <c:v>2129.1</c:v>
                </c:pt>
                <c:pt idx="2887">
                  <c:v>1357.5</c:v>
                </c:pt>
                <c:pt idx="2888">
                  <c:v>2102.12</c:v>
                </c:pt>
                <c:pt idx="2889">
                  <c:v>804.00099999999998</c:v>
                </c:pt>
                <c:pt idx="2890">
                  <c:v>1325.07</c:v>
                </c:pt>
                <c:pt idx="2891">
                  <c:v>2357.84</c:v>
                </c:pt>
                <c:pt idx="2892">
                  <c:v>2422.44</c:v>
                </c:pt>
                <c:pt idx="2893">
                  <c:v>1725.29</c:v>
                </c:pt>
                <c:pt idx="2894">
                  <c:v>1195.99</c:v>
                </c:pt>
                <c:pt idx="2895">
                  <c:v>361.274</c:v>
                </c:pt>
                <c:pt idx="2896">
                  <c:v>804.524</c:v>
                </c:pt>
                <c:pt idx="2897">
                  <c:v>972.27700000000004</c:v>
                </c:pt>
                <c:pt idx="2898">
                  <c:v>3281.88</c:v>
                </c:pt>
                <c:pt idx="2899">
                  <c:v>1392.67</c:v>
                </c:pt>
                <c:pt idx="2900">
                  <c:v>1748.35</c:v>
                </c:pt>
                <c:pt idx="2901">
                  <c:v>761.73900000000003</c:v>
                </c:pt>
                <c:pt idx="2902">
                  <c:v>2844.49</c:v>
                </c:pt>
                <c:pt idx="2903">
                  <c:v>2235.06</c:v>
                </c:pt>
                <c:pt idx="2904">
                  <c:v>2808.83</c:v>
                </c:pt>
                <c:pt idx="2905">
                  <c:v>928.73800000000006</c:v>
                </c:pt>
                <c:pt idx="2906">
                  <c:v>909.44</c:v>
                </c:pt>
                <c:pt idx="2907">
                  <c:v>2351.86</c:v>
                </c:pt>
                <c:pt idx="2908">
                  <c:v>1411.08</c:v>
                </c:pt>
                <c:pt idx="2909">
                  <c:v>2640.39</c:v>
                </c:pt>
                <c:pt idx="2910">
                  <c:v>1167.45</c:v>
                </c:pt>
                <c:pt idx="2911">
                  <c:v>3298.86</c:v>
                </c:pt>
                <c:pt idx="2912">
                  <c:v>1804.39</c:v>
                </c:pt>
                <c:pt idx="2913">
                  <c:v>1856.35</c:v>
                </c:pt>
                <c:pt idx="2914">
                  <c:v>651.25300000000004</c:v>
                </c:pt>
                <c:pt idx="2915">
                  <c:v>1331.4</c:v>
                </c:pt>
                <c:pt idx="2916">
                  <c:v>1603.57</c:v>
                </c:pt>
                <c:pt idx="2917">
                  <c:v>1583.23</c:v>
                </c:pt>
                <c:pt idx="2918">
                  <c:v>990.73599999999999</c:v>
                </c:pt>
                <c:pt idx="2919">
                  <c:v>109.185</c:v>
                </c:pt>
                <c:pt idx="2920">
                  <c:v>2233.36</c:v>
                </c:pt>
                <c:pt idx="2921">
                  <c:v>976.60599999999999</c:v>
                </c:pt>
                <c:pt idx="2922">
                  <c:v>1829.44</c:v>
                </c:pt>
                <c:pt idx="2923">
                  <c:v>782.56899999999996</c:v>
                </c:pt>
                <c:pt idx="2924">
                  <c:v>793.221</c:v>
                </c:pt>
                <c:pt idx="2925">
                  <c:v>3591.89</c:v>
                </c:pt>
                <c:pt idx="2926">
                  <c:v>2300.86</c:v>
                </c:pt>
                <c:pt idx="2927">
                  <c:v>1106.55</c:v>
                </c:pt>
                <c:pt idx="2928">
                  <c:v>660.245</c:v>
                </c:pt>
                <c:pt idx="2929">
                  <c:v>1053.74</c:v>
                </c:pt>
                <c:pt idx="2930">
                  <c:v>218.75200000000001</c:v>
                </c:pt>
                <c:pt idx="2931">
                  <c:v>1238.82</c:v>
                </c:pt>
                <c:pt idx="2932">
                  <c:v>347.31400000000002</c:v>
                </c:pt>
                <c:pt idx="2933">
                  <c:v>1416.81</c:v>
                </c:pt>
                <c:pt idx="2934">
                  <c:v>801.03399999999999</c:v>
                </c:pt>
                <c:pt idx="2935">
                  <c:v>868.346</c:v>
                </c:pt>
                <c:pt idx="2936">
                  <c:v>578.21400000000006</c:v>
                </c:pt>
                <c:pt idx="2937">
                  <c:v>1572.46</c:v>
                </c:pt>
                <c:pt idx="2938">
                  <c:v>959.58199999999999</c:v>
                </c:pt>
                <c:pt idx="2939">
                  <c:v>84.621399999999994</c:v>
                </c:pt>
                <c:pt idx="2940">
                  <c:v>2070.8200000000002</c:v>
                </c:pt>
                <c:pt idx="2941">
                  <c:v>882.32299999999998</c:v>
                </c:pt>
                <c:pt idx="2942">
                  <c:v>1883.34</c:v>
                </c:pt>
                <c:pt idx="2943">
                  <c:v>1000.11</c:v>
                </c:pt>
                <c:pt idx="2944">
                  <c:v>1524.71</c:v>
                </c:pt>
                <c:pt idx="2945">
                  <c:v>871.61099999999999</c:v>
                </c:pt>
                <c:pt idx="2946">
                  <c:v>1313.42</c:v>
                </c:pt>
                <c:pt idx="2947">
                  <c:v>1313.43</c:v>
                </c:pt>
                <c:pt idx="2948">
                  <c:v>1073.54</c:v>
                </c:pt>
                <c:pt idx="2949">
                  <c:v>1674.55</c:v>
                </c:pt>
                <c:pt idx="2950">
                  <c:v>2155.6799999999998</c:v>
                </c:pt>
                <c:pt idx="2951">
                  <c:v>826.11400000000003</c:v>
                </c:pt>
                <c:pt idx="2952">
                  <c:v>2169.13</c:v>
                </c:pt>
                <c:pt idx="2953">
                  <c:v>985.36099999999999</c:v>
                </c:pt>
                <c:pt idx="2954">
                  <c:v>1174.92</c:v>
                </c:pt>
                <c:pt idx="2955">
                  <c:v>1986.79</c:v>
                </c:pt>
                <c:pt idx="2956">
                  <c:v>1257.29</c:v>
                </c:pt>
                <c:pt idx="2957">
                  <c:v>1897.76</c:v>
                </c:pt>
                <c:pt idx="2958">
                  <c:v>336.346</c:v>
                </c:pt>
                <c:pt idx="2959">
                  <c:v>1638.86</c:v>
                </c:pt>
                <c:pt idx="2960">
                  <c:v>384.09800000000001</c:v>
                </c:pt>
                <c:pt idx="2961">
                  <c:v>863.93100000000004</c:v>
                </c:pt>
                <c:pt idx="2962">
                  <c:v>737.10900000000004</c:v>
                </c:pt>
                <c:pt idx="2963">
                  <c:v>544.81700000000001</c:v>
                </c:pt>
                <c:pt idx="2964">
                  <c:v>1436.56</c:v>
                </c:pt>
                <c:pt idx="2965">
                  <c:v>821.98599999999999</c:v>
                </c:pt>
                <c:pt idx="2966">
                  <c:v>1433.83</c:v>
                </c:pt>
                <c:pt idx="2967">
                  <c:v>1249.43</c:v>
                </c:pt>
                <c:pt idx="2968">
                  <c:v>581.52200000000005</c:v>
                </c:pt>
                <c:pt idx="2969">
                  <c:v>928.94500000000005</c:v>
                </c:pt>
                <c:pt idx="2970">
                  <c:v>805.053</c:v>
                </c:pt>
                <c:pt idx="2971">
                  <c:v>1697.26</c:v>
                </c:pt>
                <c:pt idx="2972">
                  <c:v>1401.63</c:v>
                </c:pt>
                <c:pt idx="2973">
                  <c:v>1604.68</c:v>
                </c:pt>
                <c:pt idx="2974">
                  <c:v>1602.4</c:v>
                </c:pt>
                <c:pt idx="2975">
                  <c:v>1436.51</c:v>
                </c:pt>
                <c:pt idx="2976">
                  <c:v>1435.6</c:v>
                </c:pt>
                <c:pt idx="2977">
                  <c:v>582.12400000000002</c:v>
                </c:pt>
                <c:pt idx="2978">
                  <c:v>1152.1300000000001</c:v>
                </c:pt>
                <c:pt idx="2979">
                  <c:v>1866.26</c:v>
                </c:pt>
                <c:pt idx="2980">
                  <c:v>458.09800000000001</c:v>
                </c:pt>
                <c:pt idx="2981">
                  <c:v>1422.31</c:v>
                </c:pt>
                <c:pt idx="2982">
                  <c:v>643.93299999999999</c:v>
                </c:pt>
                <c:pt idx="2983">
                  <c:v>431.637</c:v>
                </c:pt>
                <c:pt idx="2984">
                  <c:v>909.92700000000002</c:v>
                </c:pt>
                <c:pt idx="2985">
                  <c:v>819.20100000000002</c:v>
                </c:pt>
                <c:pt idx="2986">
                  <c:v>2047.2</c:v>
                </c:pt>
                <c:pt idx="2987">
                  <c:v>1476.63</c:v>
                </c:pt>
                <c:pt idx="2988">
                  <c:v>1424.36</c:v>
                </c:pt>
                <c:pt idx="2989">
                  <c:v>1128.48</c:v>
                </c:pt>
                <c:pt idx="2990">
                  <c:v>1459.77</c:v>
                </c:pt>
                <c:pt idx="2991">
                  <c:v>2700.66</c:v>
                </c:pt>
                <c:pt idx="2992">
                  <c:v>532.54100000000005</c:v>
                </c:pt>
                <c:pt idx="2993">
                  <c:v>1471.42</c:v>
                </c:pt>
                <c:pt idx="2994">
                  <c:v>2200.71</c:v>
                </c:pt>
                <c:pt idx="2995">
                  <c:v>1380.22</c:v>
                </c:pt>
                <c:pt idx="2996">
                  <c:v>1443.73</c:v>
                </c:pt>
                <c:pt idx="2997">
                  <c:v>796.44299999999998</c:v>
                </c:pt>
                <c:pt idx="2998">
                  <c:v>897.39599999999996</c:v>
                </c:pt>
                <c:pt idx="2999">
                  <c:v>2378.8200000000002</c:v>
                </c:pt>
                <c:pt idx="3000">
                  <c:v>2351.3200000000002</c:v>
                </c:pt>
                <c:pt idx="3001">
                  <c:v>913.31899999999996</c:v>
                </c:pt>
                <c:pt idx="3002">
                  <c:v>808.02</c:v>
                </c:pt>
                <c:pt idx="3003">
                  <c:v>653.61800000000005</c:v>
                </c:pt>
                <c:pt idx="3004">
                  <c:v>545.28499999999997</c:v>
                </c:pt>
                <c:pt idx="3005">
                  <c:v>1094.52</c:v>
                </c:pt>
                <c:pt idx="3006">
                  <c:v>526.67399999999998</c:v>
                </c:pt>
                <c:pt idx="3007">
                  <c:v>1407.89</c:v>
                </c:pt>
                <c:pt idx="3008">
                  <c:v>1680.51</c:v>
                </c:pt>
                <c:pt idx="3009">
                  <c:v>1896.03</c:v>
                </c:pt>
                <c:pt idx="3010">
                  <c:v>1563.77</c:v>
                </c:pt>
                <c:pt idx="3011">
                  <c:v>1654.83</c:v>
                </c:pt>
                <c:pt idx="3012">
                  <c:v>1629.84</c:v>
                </c:pt>
                <c:pt idx="3013">
                  <c:v>2636.08</c:v>
                </c:pt>
                <c:pt idx="3014">
                  <c:v>2523.13</c:v>
                </c:pt>
                <c:pt idx="3015">
                  <c:v>1239.32</c:v>
                </c:pt>
                <c:pt idx="3016">
                  <c:v>344.71199999999999</c:v>
                </c:pt>
                <c:pt idx="3017">
                  <c:v>2253.6999999999998</c:v>
                </c:pt>
                <c:pt idx="3018">
                  <c:v>1957.32</c:v>
                </c:pt>
                <c:pt idx="3019">
                  <c:v>1497.9</c:v>
                </c:pt>
                <c:pt idx="3020">
                  <c:v>8117.07</c:v>
                </c:pt>
                <c:pt idx="3021">
                  <c:v>2038.27</c:v>
                </c:pt>
                <c:pt idx="3022">
                  <c:v>1995.01</c:v>
                </c:pt>
                <c:pt idx="3023">
                  <c:v>2095.27</c:v>
                </c:pt>
                <c:pt idx="3024">
                  <c:v>1249.4000000000001</c:v>
                </c:pt>
                <c:pt idx="3025">
                  <c:v>974.48400000000004</c:v>
                </c:pt>
                <c:pt idx="3026">
                  <c:v>1418.85</c:v>
                </c:pt>
                <c:pt idx="3027">
                  <c:v>922.16</c:v>
                </c:pt>
                <c:pt idx="3028">
                  <c:v>1392.97</c:v>
                </c:pt>
                <c:pt idx="3029">
                  <c:v>1229.82</c:v>
                </c:pt>
                <c:pt idx="3030">
                  <c:v>537.78800000000001</c:v>
                </c:pt>
                <c:pt idx="3031">
                  <c:v>1028.74</c:v>
                </c:pt>
                <c:pt idx="3032">
                  <c:v>1291.74</c:v>
                </c:pt>
                <c:pt idx="3033">
                  <c:v>1421.92</c:v>
                </c:pt>
                <c:pt idx="3034">
                  <c:v>1468.75</c:v>
                </c:pt>
                <c:pt idx="3035">
                  <c:v>1472.67</c:v>
                </c:pt>
                <c:pt idx="3036">
                  <c:v>513.35299999999995</c:v>
                </c:pt>
                <c:pt idx="3037">
                  <c:v>923.16300000000001</c:v>
                </c:pt>
                <c:pt idx="3038">
                  <c:v>2014.54</c:v>
                </c:pt>
                <c:pt idx="3039">
                  <c:v>527.84699999999998</c:v>
                </c:pt>
                <c:pt idx="3040">
                  <c:v>625.92399999999998</c:v>
                </c:pt>
                <c:pt idx="3041">
                  <c:v>948.048</c:v>
                </c:pt>
                <c:pt idx="3042">
                  <c:v>1199.3900000000001</c:v>
                </c:pt>
                <c:pt idx="3043">
                  <c:v>1057.1199999999999</c:v>
                </c:pt>
                <c:pt idx="3044">
                  <c:v>1431.35</c:v>
                </c:pt>
                <c:pt idx="3045">
                  <c:v>672.60599999999999</c:v>
                </c:pt>
                <c:pt idx="3046">
                  <c:v>1331.79</c:v>
                </c:pt>
                <c:pt idx="3047">
                  <c:v>1079.1500000000001</c:v>
                </c:pt>
                <c:pt idx="3048">
                  <c:v>489.36099999999999</c:v>
                </c:pt>
                <c:pt idx="3049">
                  <c:v>592.42899999999997</c:v>
                </c:pt>
                <c:pt idx="3050">
                  <c:v>565.78099999999995</c:v>
                </c:pt>
                <c:pt idx="3051">
                  <c:v>1728.87</c:v>
                </c:pt>
                <c:pt idx="3052">
                  <c:v>716.35799999999995</c:v>
                </c:pt>
                <c:pt idx="3053">
                  <c:v>709.20799999999997</c:v>
                </c:pt>
                <c:pt idx="3054">
                  <c:v>1441.94</c:v>
                </c:pt>
                <c:pt idx="3055">
                  <c:v>1697.48</c:v>
                </c:pt>
                <c:pt idx="3056">
                  <c:v>149.81700000000001</c:v>
                </c:pt>
                <c:pt idx="3057">
                  <c:v>1026.8499999999999</c:v>
                </c:pt>
                <c:pt idx="3058">
                  <c:v>1469.58</c:v>
                </c:pt>
                <c:pt idx="3059">
                  <c:v>2507.7800000000002</c:v>
                </c:pt>
                <c:pt idx="3060">
                  <c:v>663.875</c:v>
                </c:pt>
                <c:pt idx="3061">
                  <c:v>508.83499999999998</c:v>
                </c:pt>
                <c:pt idx="3062">
                  <c:v>967.51</c:v>
                </c:pt>
                <c:pt idx="3063">
                  <c:v>745.66300000000001</c:v>
                </c:pt>
                <c:pt idx="3064">
                  <c:v>1837.25</c:v>
                </c:pt>
                <c:pt idx="3065">
                  <c:v>1844.95</c:v>
                </c:pt>
                <c:pt idx="3066">
                  <c:v>1148.46</c:v>
                </c:pt>
                <c:pt idx="3067">
                  <c:v>686.35299999999995</c:v>
                </c:pt>
                <c:pt idx="3068">
                  <c:v>956.71199999999999</c:v>
                </c:pt>
                <c:pt idx="3069">
                  <c:v>664.07600000000002</c:v>
                </c:pt>
                <c:pt idx="3070">
                  <c:v>3484.38</c:v>
                </c:pt>
                <c:pt idx="3071">
                  <c:v>2229.4</c:v>
                </c:pt>
                <c:pt idx="3072">
                  <c:v>1183.3900000000001</c:v>
                </c:pt>
                <c:pt idx="3073">
                  <c:v>1215.1500000000001</c:v>
                </c:pt>
                <c:pt idx="3074">
                  <c:v>1413.71</c:v>
                </c:pt>
                <c:pt idx="3075">
                  <c:v>963.55799999999999</c:v>
                </c:pt>
                <c:pt idx="3076">
                  <c:v>740.36800000000005</c:v>
                </c:pt>
                <c:pt idx="3077">
                  <c:v>2339.5300000000002</c:v>
                </c:pt>
                <c:pt idx="3078">
                  <c:v>1718.06</c:v>
                </c:pt>
                <c:pt idx="3079">
                  <c:v>992.25599999999997</c:v>
                </c:pt>
                <c:pt idx="3080">
                  <c:v>769.029</c:v>
                </c:pt>
                <c:pt idx="3081">
                  <c:v>4008.38</c:v>
                </c:pt>
                <c:pt idx="3082">
                  <c:v>4001.81</c:v>
                </c:pt>
                <c:pt idx="3083">
                  <c:v>7.1196799999999998</c:v>
                </c:pt>
                <c:pt idx="3084">
                  <c:v>1498.84</c:v>
                </c:pt>
                <c:pt idx="3085">
                  <c:v>1473.72</c:v>
                </c:pt>
                <c:pt idx="3086">
                  <c:v>2537.1799999999998</c:v>
                </c:pt>
                <c:pt idx="3087">
                  <c:v>1382.83</c:v>
                </c:pt>
                <c:pt idx="3088">
                  <c:v>1928.08</c:v>
                </c:pt>
                <c:pt idx="3089">
                  <c:v>2219.87</c:v>
                </c:pt>
                <c:pt idx="3090">
                  <c:v>1483.79</c:v>
                </c:pt>
                <c:pt idx="3091">
                  <c:v>623.22400000000005</c:v>
                </c:pt>
                <c:pt idx="3092">
                  <c:v>1617.1</c:v>
                </c:pt>
                <c:pt idx="3093">
                  <c:v>976.07100000000003</c:v>
                </c:pt>
                <c:pt idx="3094">
                  <c:v>1173.5899999999999</c:v>
                </c:pt>
                <c:pt idx="3095">
                  <c:v>722.62</c:v>
                </c:pt>
                <c:pt idx="3096">
                  <c:v>738.31299999999999</c:v>
                </c:pt>
                <c:pt idx="3097">
                  <c:v>465.46699999999998</c:v>
                </c:pt>
                <c:pt idx="3098">
                  <c:v>779.49199999999996</c:v>
                </c:pt>
                <c:pt idx="3099">
                  <c:v>1869.54</c:v>
                </c:pt>
                <c:pt idx="3100">
                  <c:v>2546.86</c:v>
                </c:pt>
                <c:pt idx="3101">
                  <c:v>571.67200000000003</c:v>
                </c:pt>
                <c:pt idx="3102">
                  <c:v>567.83600000000001</c:v>
                </c:pt>
                <c:pt idx="3103">
                  <c:v>842.62699999999995</c:v>
                </c:pt>
                <c:pt idx="3104">
                  <c:v>1461.15</c:v>
                </c:pt>
                <c:pt idx="3105">
                  <c:v>2092.8200000000002</c:v>
                </c:pt>
                <c:pt idx="3106">
                  <c:v>746.6</c:v>
                </c:pt>
                <c:pt idx="3107">
                  <c:v>1426.09</c:v>
                </c:pt>
                <c:pt idx="3108">
                  <c:v>4640.95</c:v>
                </c:pt>
                <c:pt idx="3109">
                  <c:v>526.41200000000003</c:v>
                </c:pt>
                <c:pt idx="3110">
                  <c:v>1721.73</c:v>
                </c:pt>
                <c:pt idx="3111">
                  <c:v>1706.74</c:v>
                </c:pt>
                <c:pt idx="3112">
                  <c:v>1113.22</c:v>
                </c:pt>
                <c:pt idx="3113">
                  <c:v>1322.07</c:v>
                </c:pt>
                <c:pt idx="3114">
                  <c:v>1754.34</c:v>
                </c:pt>
                <c:pt idx="3115">
                  <c:v>901.31100000000004</c:v>
                </c:pt>
                <c:pt idx="3116">
                  <c:v>655.99</c:v>
                </c:pt>
                <c:pt idx="3117">
                  <c:v>159.46600000000001</c:v>
                </c:pt>
                <c:pt idx="3118">
                  <c:v>1866.29</c:v>
                </c:pt>
                <c:pt idx="3119">
                  <c:v>1010.43</c:v>
                </c:pt>
                <c:pt idx="3120">
                  <c:v>2337.66</c:v>
                </c:pt>
                <c:pt idx="3121">
                  <c:v>1490.86</c:v>
                </c:pt>
                <c:pt idx="3122">
                  <c:v>555.19500000000005</c:v>
                </c:pt>
                <c:pt idx="3123">
                  <c:v>739.10299999999995</c:v>
                </c:pt>
                <c:pt idx="3124">
                  <c:v>2896.67</c:v>
                </c:pt>
                <c:pt idx="3125">
                  <c:v>310.18299999999999</c:v>
                </c:pt>
                <c:pt idx="3126">
                  <c:v>1582.68</c:v>
                </c:pt>
                <c:pt idx="3127">
                  <c:v>1295.06</c:v>
                </c:pt>
                <c:pt idx="3128">
                  <c:v>968.93899999999996</c:v>
                </c:pt>
                <c:pt idx="3129">
                  <c:v>2832.33</c:v>
                </c:pt>
                <c:pt idx="3130">
                  <c:v>1287.3</c:v>
                </c:pt>
                <c:pt idx="3131">
                  <c:v>1208.72</c:v>
                </c:pt>
                <c:pt idx="3132">
                  <c:v>902.77099999999996</c:v>
                </c:pt>
                <c:pt idx="3133">
                  <c:v>1974.27</c:v>
                </c:pt>
                <c:pt idx="3134">
                  <c:v>872.85699999999997</c:v>
                </c:pt>
                <c:pt idx="3135">
                  <c:v>1531</c:v>
                </c:pt>
                <c:pt idx="3136">
                  <c:v>2577.31</c:v>
                </c:pt>
                <c:pt idx="3137">
                  <c:v>2148.17</c:v>
                </c:pt>
                <c:pt idx="3138">
                  <c:v>1194.9100000000001</c:v>
                </c:pt>
                <c:pt idx="3139">
                  <c:v>1357.62</c:v>
                </c:pt>
                <c:pt idx="3140">
                  <c:v>1564.62</c:v>
                </c:pt>
                <c:pt idx="3141">
                  <c:v>2974.86</c:v>
                </c:pt>
                <c:pt idx="3142">
                  <c:v>371.95600000000002</c:v>
                </c:pt>
                <c:pt idx="3143">
                  <c:v>1989.3</c:v>
                </c:pt>
                <c:pt idx="3144">
                  <c:v>131.76</c:v>
                </c:pt>
                <c:pt idx="3145">
                  <c:v>825.99800000000005</c:v>
                </c:pt>
                <c:pt idx="3146">
                  <c:v>961.80700000000002</c:v>
                </c:pt>
                <c:pt idx="3147">
                  <c:v>861.56600000000003</c:v>
                </c:pt>
                <c:pt idx="3148">
                  <c:v>1422.7</c:v>
                </c:pt>
                <c:pt idx="3149">
                  <c:v>847.48500000000001</c:v>
                </c:pt>
                <c:pt idx="3150">
                  <c:v>1026.83</c:v>
                </c:pt>
                <c:pt idx="3151">
                  <c:v>2493.9299999999998</c:v>
                </c:pt>
                <c:pt idx="3152">
                  <c:v>595.33500000000004</c:v>
                </c:pt>
                <c:pt idx="3153">
                  <c:v>2404.16</c:v>
                </c:pt>
                <c:pt idx="3154">
                  <c:v>1024.26</c:v>
                </c:pt>
                <c:pt idx="3155">
                  <c:v>607.84799999999996</c:v>
                </c:pt>
                <c:pt idx="3156">
                  <c:v>790.66099999999994</c:v>
                </c:pt>
                <c:pt idx="3157">
                  <c:v>594.84299999999996</c:v>
                </c:pt>
                <c:pt idx="3158">
                  <c:v>3228.46</c:v>
                </c:pt>
                <c:pt idx="3159">
                  <c:v>1631.38</c:v>
                </c:pt>
                <c:pt idx="3160">
                  <c:v>854.57399999999996</c:v>
                </c:pt>
                <c:pt idx="3161">
                  <c:v>1600.87</c:v>
                </c:pt>
                <c:pt idx="3162">
                  <c:v>728.15300000000002</c:v>
                </c:pt>
                <c:pt idx="3163">
                  <c:v>627.57799999999997</c:v>
                </c:pt>
                <c:pt idx="3164">
                  <c:v>1138.98</c:v>
                </c:pt>
                <c:pt idx="3165">
                  <c:v>875.21600000000001</c:v>
                </c:pt>
                <c:pt idx="3166">
                  <c:v>323.40100000000001</c:v>
                </c:pt>
                <c:pt idx="3167">
                  <c:v>446.01100000000002</c:v>
                </c:pt>
                <c:pt idx="3168">
                  <c:v>1819.01</c:v>
                </c:pt>
                <c:pt idx="3169">
                  <c:v>1177.51</c:v>
                </c:pt>
                <c:pt idx="3170">
                  <c:v>1214.43</c:v>
                </c:pt>
                <c:pt idx="3171">
                  <c:v>1665.43</c:v>
                </c:pt>
                <c:pt idx="3172">
                  <c:v>2167.4</c:v>
                </c:pt>
                <c:pt idx="3173">
                  <c:v>410.86799999999999</c:v>
                </c:pt>
                <c:pt idx="3174">
                  <c:v>1211.2</c:v>
                </c:pt>
                <c:pt idx="3175">
                  <c:v>1134.19</c:v>
                </c:pt>
                <c:pt idx="3176">
                  <c:v>1305.49</c:v>
                </c:pt>
                <c:pt idx="3177">
                  <c:v>4946.58</c:v>
                </c:pt>
                <c:pt idx="3178">
                  <c:v>1739.66</c:v>
                </c:pt>
                <c:pt idx="3179">
                  <c:v>582.54300000000001</c:v>
                </c:pt>
                <c:pt idx="3180">
                  <c:v>622.495</c:v>
                </c:pt>
                <c:pt idx="3181">
                  <c:v>1081.32</c:v>
                </c:pt>
                <c:pt idx="3182">
                  <c:v>3371.42</c:v>
                </c:pt>
                <c:pt idx="3183">
                  <c:v>1603.08</c:v>
                </c:pt>
                <c:pt idx="3184">
                  <c:v>2460.31</c:v>
                </c:pt>
                <c:pt idx="3185">
                  <c:v>769.76400000000001</c:v>
                </c:pt>
                <c:pt idx="3186">
                  <c:v>893.54100000000005</c:v>
                </c:pt>
                <c:pt idx="3187">
                  <c:v>1667.31</c:v>
                </c:pt>
                <c:pt idx="3188">
                  <c:v>716.37</c:v>
                </c:pt>
                <c:pt idx="3189">
                  <c:v>335.81700000000001</c:v>
                </c:pt>
                <c:pt idx="3190">
                  <c:v>2196.83</c:v>
                </c:pt>
                <c:pt idx="3191">
                  <c:v>493.62900000000002</c:v>
                </c:pt>
                <c:pt idx="3192">
                  <c:v>1395.91</c:v>
                </c:pt>
                <c:pt idx="3193">
                  <c:v>595.59100000000001</c:v>
                </c:pt>
                <c:pt idx="3194">
                  <c:v>1595.7</c:v>
                </c:pt>
                <c:pt idx="3195">
                  <c:v>1083.02</c:v>
                </c:pt>
                <c:pt idx="3196">
                  <c:v>1699.82</c:v>
                </c:pt>
                <c:pt idx="3197">
                  <c:v>2130.09</c:v>
                </c:pt>
                <c:pt idx="3198">
                  <c:v>2251.2199999999998</c:v>
                </c:pt>
                <c:pt idx="3199">
                  <c:v>1467.33</c:v>
                </c:pt>
                <c:pt idx="3200">
                  <c:v>2030.12</c:v>
                </c:pt>
                <c:pt idx="3201">
                  <c:v>922.16600000000005</c:v>
                </c:pt>
                <c:pt idx="3202">
                  <c:v>762.93100000000004</c:v>
                </c:pt>
                <c:pt idx="3203">
                  <c:v>291.88900000000001</c:v>
                </c:pt>
                <c:pt idx="3204">
                  <c:v>514.77499999999998</c:v>
                </c:pt>
                <c:pt idx="3205">
                  <c:v>1545.35</c:v>
                </c:pt>
                <c:pt idx="3206">
                  <c:v>1368.07</c:v>
                </c:pt>
                <c:pt idx="3207">
                  <c:v>741.76</c:v>
                </c:pt>
                <c:pt idx="3208">
                  <c:v>627.70500000000004</c:v>
                </c:pt>
                <c:pt idx="3209">
                  <c:v>443.96199999999999</c:v>
                </c:pt>
                <c:pt idx="3210">
                  <c:v>460.34699999999998</c:v>
                </c:pt>
                <c:pt idx="3211">
                  <c:v>1026.6199999999999</c:v>
                </c:pt>
                <c:pt idx="3212">
                  <c:v>347.30200000000002</c:v>
                </c:pt>
                <c:pt idx="3213">
                  <c:v>1713.96</c:v>
                </c:pt>
                <c:pt idx="3214">
                  <c:v>2102.3200000000002</c:v>
                </c:pt>
                <c:pt idx="3215">
                  <c:v>1455.53</c:v>
                </c:pt>
                <c:pt idx="3216">
                  <c:v>483.99200000000002</c:v>
                </c:pt>
                <c:pt idx="3217">
                  <c:v>576.846</c:v>
                </c:pt>
                <c:pt idx="3218">
                  <c:v>1155.47</c:v>
                </c:pt>
                <c:pt idx="3219">
                  <c:v>863.19</c:v>
                </c:pt>
                <c:pt idx="3220">
                  <c:v>2207.84</c:v>
                </c:pt>
                <c:pt idx="3221">
                  <c:v>1634.93</c:v>
                </c:pt>
                <c:pt idx="3222">
                  <c:v>1963.06</c:v>
                </c:pt>
                <c:pt idx="3223">
                  <c:v>112.979</c:v>
                </c:pt>
                <c:pt idx="3224">
                  <c:v>654.03200000000004</c:v>
                </c:pt>
                <c:pt idx="3225">
                  <c:v>1939.17</c:v>
                </c:pt>
                <c:pt idx="3226">
                  <c:v>3462.68</c:v>
                </c:pt>
                <c:pt idx="3227">
                  <c:v>772.92600000000004</c:v>
                </c:pt>
                <c:pt idx="3228">
                  <c:v>418.08499999999998</c:v>
                </c:pt>
                <c:pt idx="3229">
                  <c:v>599.16600000000005</c:v>
                </c:pt>
                <c:pt idx="3230">
                  <c:v>2204.62</c:v>
                </c:pt>
                <c:pt idx="3231">
                  <c:v>1045.78</c:v>
                </c:pt>
                <c:pt idx="3232">
                  <c:v>2177.38</c:v>
                </c:pt>
                <c:pt idx="3233">
                  <c:v>352.33600000000001</c:v>
                </c:pt>
                <c:pt idx="3234">
                  <c:v>588.702</c:v>
                </c:pt>
                <c:pt idx="3235">
                  <c:v>996.09199999999998</c:v>
                </c:pt>
                <c:pt idx="3236">
                  <c:v>1977.72</c:v>
                </c:pt>
                <c:pt idx="3237">
                  <c:v>361.80900000000003</c:v>
                </c:pt>
                <c:pt idx="3238">
                  <c:v>2614.21</c:v>
                </c:pt>
                <c:pt idx="3239">
                  <c:v>1690.99</c:v>
                </c:pt>
                <c:pt idx="3240">
                  <c:v>761.39800000000002</c:v>
                </c:pt>
                <c:pt idx="3241">
                  <c:v>2075.88</c:v>
                </c:pt>
                <c:pt idx="3242">
                  <c:v>1122.19</c:v>
                </c:pt>
                <c:pt idx="3243">
                  <c:v>680.28499999999997</c:v>
                </c:pt>
                <c:pt idx="3244">
                  <c:v>1186.32</c:v>
                </c:pt>
                <c:pt idx="3245">
                  <c:v>960.66399999999999</c:v>
                </c:pt>
                <c:pt idx="3246">
                  <c:v>903.64</c:v>
                </c:pt>
                <c:pt idx="3247">
                  <c:v>2575.4499999999998</c:v>
                </c:pt>
                <c:pt idx="3248">
                  <c:v>2252.64</c:v>
                </c:pt>
                <c:pt idx="3249">
                  <c:v>1955.19</c:v>
                </c:pt>
                <c:pt idx="3250">
                  <c:v>665.96699999999998</c:v>
                </c:pt>
                <c:pt idx="3251">
                  <c:v>239.58199999999999</c:v>
                </c:pt>
                <c:pt idx="3252">
                  <c:v>1818.83</c:v>
                </c:pt>
                <c:pt idx="3253">
                  <c:v>680.82</c:v>
                </c:pt>
                <c:pt idx="3254">
                  <c:v>1624.11</c:v>
                </c:pt>
                <c:pt idx="3255">
                  <c:v>1592.1</c:v>
                </c:pt>
                <c:pt idx="3256">
                  <c:v>2014.48</c:v>
                </c:pt>
                <c:pt idx="3257">
                  <c:v>1022.14</c:v>
                </c:pt>
                <c:pt idx="3258">
                  <c:v>1066.33</c:v>
                </c:pt>
                <c:pt idx="3259">
                  <c:v>1336.88</c:v>
                </c:pt>
                <c:pt idx="3260">
                  <c:v>1216.3699999999999</c:v>
                </c:pt>
                <c:pt idx="3261">
                  <c:v>2550.67</c:v>
                </c:pt>
                <c:pt idx="3262">
                  <c:v>1224.4100000000001</c:v>
                </c:pt>
                <c:pt idx="3263">
                  <c:v>2820.79</c:v>
                </c:pt>
                <c:pt idx="3264">
                  <c:v>1649.07</c:v>
                </c:pt>
                <c:pt idx="3265">
                  <c:v>226.887</c:v>
                </c:pt>
                <c:pt idx="3266">
                  <c:v>1884.62</c:v>
                </c:pt>
                <c:pt idx="3267">
                  <c:v>1385.53</c:v>
                </c:pt>
                <c:pt idx="3268">
                  <c:v>1285.6400000000001</c:v>
                </c:pt>
                <c:pt idx="3269">
                  <c:v>1461.53</c:v>
                </c:pt>
                <c:pt idx="3270">
                  <c:v>637.68299999999999</c:v>
                </c:pt>
                <c:pt idx="3271">
                  <c:v>2098.91</c:v>
                </c:pt>
                <c:pt idx="3272">
                  <c:v>808.99900000000002</c:v>
                </c:pt>
                <c:pt idx="3273">
                  <c:v>4414.8</c:v>
                </c:pt>
                <c:pt idx="3274">
                  <c:v>3158.4</c:v>
                </c:pt>
                <c:pt idx="3275">
                  <c:v>2151.2600000000002</c:v>
                </c:pt>
                <c:pt idx="3276">
                  <c:v>917.14400000000001</c:v>
                </c:pt>
                <c:pt idx="3277">
                  <c:v>2350.2800000000002</c:v>
                </c:pt>
                <c:pt idx="3278">
                  <c:v>402.66</c:v>
                </c:pt>
                <c:pt idx="3279">
                  <c:v>968.62300000000005</c:v>
                </c:pt>
                <c:pt idx="3280">
                  <c:v>2662.19</c:v>
                </c:pt>
                <c:pt idx="3281">
                  <c:v>1369.19</c:v>
                </c:pt>
                <c:pt idx="3282">
                  <c:v>904.13300000000004</c:v>
                </c:pt>
                <c:pt idx="3283">
                  <c:v>1249.76</c:v>
                </c:pt>
                <c:pt idx="3284">
                  <c:v>1210.72</c:v>
                </c:pt>
                <c:pt idx="3285">
                  <c:v>1028.7</c:v>
                </c:pt>
                <c:pt idx="3286">
                  <c:v>2005</c:v>
                </c:pt>
                <c:pt idx="3287">
                  <c:v>2409.58</c:v>
                </c:pt>
                <c:pt idx="3288">
                  <c:v>1418.49</c:v>
                </c:pt>
                <c:pt idx="3289">
                  <c:v>3050.72</c:v>
                </c:pt>
                <c:pt idx="3290">
                  <c:v>1522.99</c:v>
                </c:pt>
                <c:pt idx="3291">
                  <c:v>1229.49</c:v>
                </c:pt>
                <c:pt idx="3292">
                  <c:v>1387.1</c:v>
                </c:pt>
                <c:pt idx="3293">
                  <c:v>664.471</c:v>
                </c:pt>
                <c:pt idx="3294">
                  <c:v>1387.82</c:v>
                </c:pt>
                <c:pt idx="3295">
                  <c:v>1519.02</c:v>
                </c:pt>
                <c:pt idx="3296">
                  <c:v>1476.53</c:v>
                </c:pt>
                <c:pt idx="3297">
                  <c:v>426.79199999999997</c:v>
                </c:pt>
                <c:pt idx="3298">
                  <c:v>1391.88</c:v>
                </c:pt>
                <c:pt idx="3299">
                  <c:v>258.18700000000001</c:v>
                </c:pt>
                <c:pt idx="3300">
                  <c:v>711.80399999999997</c:v>
                </c:pt>
                <c:pt idx="3301">
                  <c:v>760.71699999999998</c:v>
                </c:pt>
                <c:pt idx="3302">
                  <c:v>1538.78</c:v>
                </c:pt>
                <c:pt idx="3303">
                  <c:v>604.16999999999996</c:v>
                </c:pt>
                <c:pt idx="3304">
                  <c:v>1143.2</c:v>
                </c:pt>
                <c:pt idx="3305">
                  <c:v>2116.44</c:v>
                </c:pt>
                <c:pt idx="3306">
                  <c:v>2716.3</c:v>
                </c:pt>
                <c:pt idx="3307">
                  <c:v>1339.43</c:v>
                </c:pt>
                <c:pt idx="3308">
                  <c:v>511.60199999999998</c:v>
                </c:pt>
                <c:pt idx="3309">
                  <c:v>3410.7</c:v>
                </c:pt>
                <c:pt idx="3310">
                  <c:v>2675.58</c:v>
                </c:pt>
                <c:pt idx="3311">
                  <c:v>1233.44</c:v>
                </c:pt>
                <c:pt idx="3312">
                  <c:v>1390.78</c:v>
                </c:pt>
                <c:pt idx="3313">
                  <c:v>571.75099999999998</c:v>
                </c:pt>
                <c:pt idx="3314">
                  <c:v>1941.08</c:v>
                </c:pt>
                <c:pt idx="3315">
                  <c:v>433.80200000000002</c:v>
                </c:pt>
                <c:pt idx="3316">
                  <c:v>767.18</c:v>
                </c:pt>
                <c:pt idx="3317">
                  <c:v>2856.94</c:v>
                </c:pt>
                <c:pt idx="3318">
                  <c:v>1607.47</c:v>
                </c:pt>
                <c:pt idx="3319">
                  <c:v>483.87700000000001</c:v>
                </c:pt>
                <c:pt idx="3320">
                  <c:v>1253.05</c:v>
                </c:pt>
                <c:pt idx="3321">
                  <c:v>1688.17</c:v>
                </c:pt>
                <c:pt idx="3322">
                  <c:v>805.36900000000003</c:v>
                </c:pt>
                <c:pt idx="3323">
                  <c:v>1515.31</c:v>
                </c:pt>
                <c:pt idx="3324">
                  <c:v>420.13400000000001</c:v>
                </c:pt>
                <c:pt idx="3325">
                  <c:v>323.02999999999997</c:v>
                </c:pt>
                <c:pt idx="3326">
                  <c:v>894.125</c:v>
                </c:pt>
                <c:pt idx="3327">
                  <c:v>1367.48</c:v>
                </c:pt>
                <c:pt idx="3328">
                  <c:v>410.67399999999998</c:v>
                </c:pt>
                <c:pt idx="3329">
                  <c:v>519.54200000000003</c:v>
                </c:pt>
                <c:pt idx="3330">
                  <c:v>1195.98</c:v>
                </c:pt>
                <c:pt idx="3331">
                  <c:v>1633.19</c:v>
                </c:pt>
                <c:pt idx="3332">
                  <c:v>446.029</c:v>
                </c:pt>
                <c:pt idx="3333">
                  <c:v>1914.88</c:v>
                </c:pt>
                <c:pt idx="3334">
                  <c:v>1691.69</c:v>
                </c:pt>
                <c:pt idx="3335">
                  <c:v>320.81099999999998</c:v>
                </c:pt>
                <c:pt idx="3336">
                  <c:v>2088.15</c:v>
                </c:pt>
                <c:pt idx="3337">
                  <c:v>1159.8599999999999</c:v>
                </c:pt>
                <c:pt idx="3338">
                  <c:v>560.327</c:v>
                </c:pt>
                <c:pt idx="3339">
                  <c:v>1442.81</c:v>
                </c:pt>
                <c:pt idx="3340">
                  <c:v>2126.35</c:v>
                </c:pt>
                <c:pt idx="3341">
                  <c:v>1660.02</c:v>
                </c:pt>
                <c:pt idx="3342">
                  <c:v>818.30100000000004</c:v>
                </c:pt>
                <c:pt idx="3343">
                  <c:v>667.32299999999998</c:v>
                </c:pt>
                <c:pt idx="3344">
                  <c:v>1888.31</c:v>
                </c:pt>
                <c:pt idx="3345">
                  <c:v>2194.16</c:v>
                </c:pt>
                <c:pt idx="3346">
                  <c:v>143.66999999999999</c:v>
                </c:pt>
                <c:pt idx="3347">
                  <c:v>444.01600000000002</c:v>
                </c:pt>
                <c:pt idx="3348">
                  <c:v>1001.73</c:v>
                </c:pt>
                <c:pt idx="3349">
                  <c:v>856.952</c:v>
                </c:pt>
                <c:pt idx="3350">
                  <c:v>762.06700000000001</c:v>
                </c:pt>
                <c:pt idx="3351">
                  <c:v>973.57799999999997</c:v>
                </c:pt>
                <c:pt idx="3352">
                  <c:v>3225.76</c:v>
                </c:pt>
                <c:pt idx="3353">
                  <c:v>4314.1000000000004</c:v>
                </c:pt>
                <c:pt idx="3354">
                  <c:v>2237.79</c:v>
                </c:pt>
                <c:pt idx="3355">
                  <c:v>1882.07</c:v>
                </c:pt>
                <c:pt idx="3356">
                  <c:v>1433.65</c:v>
                </c:pt>
                <c:pt idx="3357">
                  <c:v>1792.8</c:v>
                </c:pt>
                <c:pt idx="3358">
                  <c:v>1462.68</c:v>
                </c:pt>
                <c:pt idx="3359">
                  <c:v>2002.11</c:v>
                </c:pt>
                <c:pt idx="3360">
                  <c:v>3177.26</c:v>
                </c:pt>
                <c:pt idx="3361">
                  <c:v>1550.82</c:v>
                </c:pt>
                <c:pt idx="3362">
                  <c:v>816.83</c:v>
                </c:pt>
                <c:pt idx="3363">
                  <c:v>967.94200000000001</c:v>
                </c:pt>
                <c:pt idx="3364">
                  <c:v>902.50300000000004</c:v>
                </c:pt>
                <c:pt idx="3365">
                  <c:v>705.58399999999995</c:v>
                </c:pt>
                <c:pt idx="3366">
                  <c:v>1766.67</c:v>
                </c:pt>
                <c:pt idx="3367">
                  <c:v>1936.5</c:v>
                </c:pt>
                <c:pt idx="3368">
                  <c:v>1645.83</c:v>
                </c:pt>
                <c:pt idx="3369">
                  <c:v>2740.61</c:v>
                </c:pt>
                <c:pt idx="3370">
                  <c:v>479.51100000000002</c:v>
                </c:pt>
                <c:pt idx="3371">
                  <c:v>818.92700000000002</c:v>
                </c:pt>
                <c:pt idx="3372">
                  <c:v>1609.54</c:v>
                </c:pt>
                <c:pt idx="3373">
                  <c:v>2530.81</c:v>
                </c:pt>
                <c:pt idx="3374">
                  <c:v>507.07799999999997</c:v>
                </c:pt>
                <c:pt idx="3375">
                  <c:v>2238.42</c:v>
                </c:pt>
                <c:pt idx="3376">
                  <c:v>1224.06</c:v>
                </c:pt>
                <c:pt idx="3377">
                  <c:v>781.04300000000001</c:v>
                </c:pt>
                <c:pt idx="3378">
                  <c:v>761.07</c:v>
                </c:pt>
                <c:pt idx="3379">
                  <c:v>675.10500000000002</c:v>
                </c:pt>
                <c:pt idx="3380">
                  <c:v>804.29300000000001</c:v>
                </c:pt>
                <c:pt idx="3381">
                  <c:v>1827.29</c:v>
                </c:pt>
                <c:pt idx="3382">
                  <c:v>1408.85</c:v>
                </c:pt>
                <c:pt idx="3383">
                  <c:v>3025.85</c:v>
                </c:pt>
                <c:pt idx="3384">
                  <c:v>2697.16</c:v>
                </c:pt>
                <c:pt idx="3385">
                  <c:v>1166.73</c:v>
                </c:pt>
                <c:pt idx="3386">
                  <c:v>1477.22</c:v>
                </c:pt>
                <c:pt idx="3387">
                  <c:v>1254.6199999999999</c:v>
                </c:pt>
                <c:pt idx="3388">
                  <c:v>1355.17</c:v>
                </c:pt>
                <c:pt idx="3389">
                  <c:v>590.78800000000001</c:v>
                </c:pt>
                <c:pt idx="3390">
                  <c:v>974.98299999999995</c:v>
                </c:pt>
                <c:pt idx="3391">
                  <c:v>664.62300000000005</c:v>
                </c:pt>
                <c:pt idx="3392">
                  <c:v>1065.5999999999999</c:v>
                </c:pt>
                <c:pt idx="3393">
                  <c:v>366.55700000000002</c:v>
                </c:pt>
                <c:pt idx="3394">
                  <c:v>1123.22</c:v>
                </c:pt>
                <c:pt idx="3395">
                  <c:v>525.26900000000001</c:v>
                </c:pt>
                <c:pt idx="3396">
                  <c:v>1602.06</c:v>
                </c:pt>
                <c:pt idx="3397">
                  <c:v>629.12199999999996</c:v>
                </c:pt>
                <c:pt idx="3398">
                  <c:v>468.31799999999998</c:v>
                </c:pt>
                <c:pt idx="3399">
                  <c:v>2138.52</c:v>
                </c:pt>
                <c:pt idx="3400">
                  <c:v>2127.9499999999998</c:v>
                </c:pt>
                <c:pt idx="3401">
                  <c:v>834.96</c:v>
                </c:pt>
                <c:pt idx="3402">
                  <c:v>770.43899999999996</c:v>
                </c:pt>
                <c:pt idx="3403">
                  <c:v>2271.8200000000002</c:v>
                </c:pt>
                <c:pt idx="3404">
                  <c:v>1703.87</c:v>
                </c:pt>
                <c:pt idx="3405">
                  <c:v>2156.0500000000002</c:v>
                </c:pt>
                <c:pt idx="3406">
                  <c:v>1249.76</c:v>
                </c:pt>
                <c:pt idx="3407">
                  <c:v>1239.78</c:v>
                </c:pt>
                <c:pt idx="3408">
                  <c:v>1012.27</c:v>
                </c:pt>
                <c:pt idx="3409">
                  <c:v>1837.68</c:v>
                </c:pt>
                <c:pt idx="3410">
                  <c:v>1310.42</c:v>
                </c:pt>
                <c:pt idx="3411">
                  <c:v>723.55</c:v>
                </c:pt>
                <c:pt idx="3412">
                  <c:v>1038.17</c:v>
                </c:pt>
                <c:pt idx="3413">
                  <c:v>1437.11</c:v>
                </c:pt>
                <c:pt idx="3414">
                  <c:v>388.44499999999999</c:v>
                </c:pt>
                <c:pt idx="3415">
                  <c:v>1226.6300000000001</c:v>
                </c:pt>
                <c:pt idx="3416">
                  <c:v>1796.69</c:v>
                </c:pt>
                <c:pt idx="3417">
                  <c:v>1872.51</c:v>
                </c:pt>
                <c:pt idx="3418">
                  <c:v>1806.2</c:v>
                </c:pt>
                <c:pt idx="3419">
                  <c:v>592.78800000000001</c:v>
                </c:pt>
                <c:pt idx="3420">
                  <c:v>2770.84</c:v>
                </c:pt>
                <c:pt idx="3421">
                  <c:v>1325.81</c:v>
                </c:pt>
                <c:pt idx="3422">
                  <c:v>1459.36</c:v>
                </c:pt>
                <c:pt idx="3423">
                  <c:v>2625.87</c:v>
                </c:pt>
                <c:pt idx="3424">
                  <c:v>1637.79</c:v>
                </c:pt>
                <c:pt idx="3425">
                  <c:v>631.9</c:v>
                </c:pt>
                <c:pt idx="3426">
                  <c:v>1506.97</c:v>
                </c:pt>
                <c:pt idx="3427">
                  <c:v>370.4</c:v>
                </c:pt>
                <c:pt idx="3428">
                  <c:v>776.38</c:v>
                </c:pt>
                <c:pt idx="3429">
                  <c:v>791.98099999999999</c:v>
                </c:pt>
                <c:pt idx="3430">
                  <c:v>1961.33</c:v>
                </c:pt>
                <c:pt idx="3431">
                  <c:v>1654.28</c:v>
                </c:pt>
                <c:pt idx="3432">
                  <c:v>1536.1</c:v>
                </c:pt>
                <c:pt idx="3433">
                  <c:v>852.95699999999999</c:v>
                </c:pt>
                <c:pt idx="3434">
                  <c:v>640.52800000000002</c:v>
                </c:pt>
                <c:pt idx="3435">
                  <c:v>2070.29</c:v>
                </c:pt>
                <c:pt idx="3436">
                  <c:v>2173</c:v>
                </c:pt>
                <c:pt idx="3437">
                  <c:v>2731.98</c:v>
                </c:pt>
                <c:pt idx="3438">
                  <c:v>233.697</c:v>
                </c:pt>
                <c:pt idx="3439">
                  <c:v>811.54</c:v>
                </c:pt>
                <c:pt idx="3440">
                  <c:v>1148.6300000000001</c:v>
                </c:pt>
                <c:pt idx="3441">
                  <c:v>551.803</c:v>
                </c:pt>
                <c:pt idx="3442">
                  <c:v>805.86099999999999</c:v>
                </c:pt>
                <c:pt idx="3443">
                  <c:v>1882.16</c:v>
                </c:pt>
                <c:pt idx="3444">
                  <c:v>1509.61</c:v>
                </c:pt>
                <c:pt idx="3445">
                  <c:v>1137.2</c:v>
                </c:pt>
                <c:pt idx="3446">
                  <c:v>1069.06</c:v>
                </c:pt>
                <c:pt idx="3447">
                  <c:v>1392.41</c:v>
                </c:pt>
                <c:pt idx="3448">
                  <c:v>491.59199999999998</c:v>
                </c:pt>
                <c:pt idx="3449">
                  <c:v>1493.08</c:v>
                </c:pt>
                <c:pt idx="3450">
                  <c:v>2884.57</c:v>
                </c:pt>
                <c:pt idx="3451">
                  <c:v>1818.32</c:v>
                </c:pt>
                <c:pt idx="3452">
                  <c:v>1927.44</c:v>
                </c:pt>
                <c:pt idx="3453">
                  <c:v>656.62199999999996</c:v>
                </c:pt>
                <c:pt idx="3454">
                  <c:v>1242.58</c:v>
                </c:pt>
                <c:pt idx="3455">
                  <c:v>760.298</c:v>
                </c:pt>
                <c:pt idx="3456">
                  <c:v>1545.41</c:v>
                </c:pt>
                <c:pt idx="3457">
                  <c:v>1226.83</c:v>
                </c:pt>
                <c:pt idx="3458">
                  <c:v>1724.45</c:v>
                </c:pt>
                <c:pt idx="3459">
                  <c:v>1007.99</c:v>
                </c:pt>
                <c:pt idx="3460">
                  <c:v>1552.22</c:v>
                </c:pt>
                <c:pt idx="3461">
                  <c:v>4102.0200000000004</c:v>
                </c:pt>
                <c:pt idx="3462">
                  <c:v>1678.13</c:v>
                </c:pt>
                <c:pt idx="3463">
                  <c:v>574.62099999999998</c:v>
                </c:pt>
                <c:pt idx="3464">
                  <c:v>1751.61</c:v>
                </c:pt>
                <c:pt idx="3465">
                  <c:v>672.26</c:v>
                </c:pt>
                <c:pt idx="3466">
                  <c:v>598.41200000000003</c:v>
                </c:pt>
                <c:pt idx="3467">
                  <c:v>423.02800000000002</c:v>
                </c:pt>
                <c:pt idx="3468">
                  <c:v>1506.03</c:v>
                </c:pt>
                <c:pt idx="3469">
                  <c:v>2115.9699999999998</c:v>
                </c:pt>
                <c:pt idx="3470">
                  <c:v>958.91300000000001</c:v>
                </c:pt>
                <c:pt idx="3471">
                  <c:v>1725.67</c:v>
                </c:pt>
                <c:pt idx="3472">
                  <c:v>1216.21</c:v>
                </c:pt>
                <c:pt idx="3473">
                  <c:v>929.34</c:v>
                </c:pt>
                <c:pt idx="3474">
                  <c:v>1397.15</c:v>
                </c:pt>
                <c:pt idx="3475">
                  <c:v>952.97900000000004</c:v>
                </c:pt>
                <c:pt idx="3476">
                  <c:v>1641.11</c:v>
                </c:pt>
                <c:pt idx="3477">
                  <c:v>1164.24</c:v>
                </c:pt>
                <c:pt idx="3478">
                  <c:v>1544.4</c:v>
                </c:pt>
                <c:pt idx="3479">
                  <c:v>622.93200000000002</c:v>
                </c:pt>
                <c:pt idx="3480">
                  <c:v>2581.86</c:v>
                </c:pt>
                <c:pt idx="3481">
                  <c:v>1305.93</c:v>
                </c:pt>
                <c:pt idx="3482">
                  <c:v>998.61</c:v>
                </c:pt>
                <c:pt idx="3483">
                  <c:v>1456.09</c:v>
                </c:pt>
                <c:pt idx="3484">
                  <c:v>2317.37</c:v>
                </c:pt>
                <c:pt idx="3485">
                  <c:v>1799.63</c:v>
                </c:pt>
                <c:pt idx="3486">
                  <c:v>807.03499999999997</c:v>
                </c:pt>
                <c:pt idx="3487">
                  <c:v>836.48</c:v>
                </c:pt>
                <c:pt idx="3488">
                  <c:v>694.476</c:v>
                </c:pt>
                <c:pt idx="3489">
                  <c:v>419.02800000000002</c:v>
                </c:pt>
                <c:pt idx="3490">
                  <c:v>617.53899999999999</c:v>
                </c:pt>
                <c:pt idx="3491">
                  <c:v>2268.58</c:v>
                </c:pt>
                <c:pt idx="3492">
                  <c:v>695.45500000000004</c:v>
                </c:pt>
                <c:pt idx="3493">
                  <c:v>541.4</c:v>
                </c:pt>
                <c:pt idx="3494">
                  <c:v>537.09500000000003</c:v>
                </c:pt>
                <c:pt idx="3495">
                  <c:v>667.77300000000002</c:v>
                </c:pt>
                <c:pt idx="3496">
                  <c:v>1487.05</c:v>
                </c:pt>
                <c:pt idx="3497">
                  <c:v>1464.02</c:v>
                </c:pt>
                <c:pt idx="3498">
                  <c:v>3984.28</c:v>
                </c:pt>
                <c:pt idx="3499">
                  <c:v>723.41700000000003</c:v>
                </c:pt>
                <c:pt idx="3500">
                  <c:v>554.745</c:v>
                </c:pt>
                <c:pt idx="3501">
                  <c:v>1721.16</c:v>
                </c:pt>
                <c:pt idx="3502">
                  <c:v>1485.03</c:v>
                </c:pt>
                <c:pt idx="3503">
                  <c:v>2409.52</c:v>
                </c:pt>
                <c:pt idx="3504">
                  <c:v>2602.52</c:v>
                </c:pt>
                <c:pt idx="3505">
                  <c:v>671.57899999999995</c:v>
                </c:pt>
                <c:pt idx="3506">
                  <c:v>404.411</c:v>
                </c:pt>
                <c:pt idx="3507">
                  <c:v>1156.22</c:v>
                </c:pt>
                <c:pt idx="3508">
                  <c:v>700.45899999999995</c:v>
                </c:pt>
                <c:pt idx="3509">
                  <c:v>274.32400000000001</c:v>
                </c:pt>
                <c:pt idx="3510">
                  <c:v>625.86900000000003</c:v>
                </c:pt>
                <c:pt idx="3511">
                  <c:v>331.58499999999998</c:v>
                </c:pt>
                <c:pt idx="3512">
                  <c:v>2396.6799999999998</c:v>
                </c:pt>
                <c:pt idx="3513">
                  <c:v>958.48800000000006</c:v>
                </c:pt>
                <c:pt idx="3514">
                  <c:v>2185.0700000000002</c:v>
                </c:pt>
                <c:pt idx="3515">
                  <c:v>331.05</c:v>
                </c:pt>
                <c:pt idx="3516">
                  <c:v>1327.34</c:v>
                </c:pt>
                <c:pt idx="3517">
                  <c:v>2293.31</c:v>
                </c:pt>
                <c:pt idx="3518">
                  <c:v>1020.42</c:v>
                </c:pt>
                <c:pt idx="3519">
                  <c:v>936.32600000000002</c:v>
                </c:pt>
                <c:pt idx="3520">
                  <c:v>2243.2399999999998</c:v>
                </c:pt>
                <c:pt idx="3521">
                  <c:v>2297.5300000000002</c:v>
                </c:pt>
                <c:pt idx="3522">
                  <c:v>921.67899999999997</c:v>
                </c:pt>
                <c:pt idx="3523">
                  <c:v>1768.72</c:v>
                </c:pt>
                <c:pt idx="3524">
                  <c:v>2208.6799999999998</c:v>
                </c:pt>
                <c:pt idx="3525">
                  <c:v>721.17899999999997</c:v>
                </c:pt>
                <c:pt idx="3526">
                  <c:v>1071.79</c:v>
                </c:pt>
                <c:pt idx="3527">
                  <c:v>310.31700000000001</c:v>
                </c:pt>
                <c:pt idx="3528">
                  <c:v>1588.11</c:v>
                </c:pt>
                <c:pt idx="3529">
                  <c:v>1295.1400000000001</c:v>
                </c:pt>
                <c:pt idx="3530">
                  <c:v>2896.97</c:v>
                </c:pt>
                <c:pt idx="3531">
                  <c:v>1207.49</c:v>
                </c:pt>
                <c:pt idx="3532">
                  <c:v>2052.44</c:v>
                </c:pt>
                <c:pt idx="3533">
                  <c:v>3074.81</c:v>
                </c:pt>
                <c:pt idx="3534">
                  <c:v>918.74900000000002</c:v>
                </c:pt>
                <c:pt idx="3535">
                  <c:v>493.714</c:v>
                </c:pt>
                <c:pt idx="3536">
                  <c:v>2053.02</c:v>
                </c:pt>
                <c:pt idx="3537">
                  <c:v>623.35799999999995</c:v>
                </c:pt>
                <c:pt idx="3538">
                  <c:v>1290.04</c:v>
                </c:pt>
                <c:pt idx="3539">
                  <c:v>926.52499999999998</c:v>
                </c:pt>
                <c:pt idx="3540">
                  <c:v>565.81700000000001</c:v>
                </c:pt>
                <c:pt idx="3541">
                  <c:v>806.34199999999998</c:v>
                </c:pt>
                <c:pt idx="3542">
                  <c:v>667.20100000000002</c:v>
                </c:pt>
                <c:pt idx="3543">
                  <c:v>2054.46</c:v>
                </c:pt>
                <c:pt idx="3544">
                  <c:v>1343.89</c:v>
                </c:pt>
                <c:pt idx="3545">
                  <c:v>1842.05</c:v>
                </c:pt>
                <c:pt idx="3546">
                  <c:v>465.69799999999998</c:v>
                </c:pt>
                <c:pt idx="3547">
                  <c:v>1556.09</c:v>
                </c:pt>
                <c:pt idx="3548">
                  <c:v>2247.27</c:v>
                </c:pt>
                <c:pt idx="3549">
                  <c:v>1098.78</c:v>
                </c:pt>
                <c:pt idx="3550">
                  <c:v>902.63099999999997</c:v>
                </c:pt>
                <c:pt idx="3551">
                  <c:v>1615.85</c:v>
                </c:pt>
                <c:pt idx="3552">
                  <c:v>592.976</c:v>
                </c:pt>
                <c:pt idx="3553">
                  <c:v>993.47799999999995</c:v>
                </c:pt>
                <c:pt idx="3554">
                  <c:v>1505.19</c:v>
                </c:pt>
                <c:pt idx="3555">
                  <c:v>2092.1799999999998</c:v>
                </c:pt>
                <c:pt idx="3556">
                  <c:v>1634.24</c:v>
                </c:pt>
                <c:pt idx="3557">
                  <c:v>1118.22</c:v>
                </c:pt>
                <c:pt idx="3558">
                  <c:v>582.64</c:v>
                </c:pt>
                <c:pt idx="3559">
                  <c:v>1074.79</c:v>
                </c:pt>
                <c:pt idx="3560">
                  <c:v>3424.89</c:v>
                </c:pt>
                <c:pt idx="3561">
                  <c:v>821.99199999999996</c:v>
                </c:pt>
                <c:pt idx="3562">
                  <c:v>65.542400000000001</c:v>
                </c:pt>
                <c:pt idx="3563">
                  <c:v>3246</c:v>
                </c:pt>
                <c:pt idx="3564">
                  <c:v>1002.39</c:v>
                </c:pt>
                <c:pt idx="3565">
                  <c:v>644.10299999999995</c:v>
                </c:pt>
                <c:pt idx="3566">
                  <c:v>396.68400000000003</c:v>
                </c:pt>
                <c:pt idx="3567">
                  <c:v>2623.54</c:v>
                </c:pt>
                <c:pt idx="3568">
                  <c:v>1636.83</c:v>
                </c:pt>
                <c:pt idx="3569">
                  <c:v>1708.07</c:v>
                </c:pt>
                <c:pt idx="3570">
                  <c:v>2685.62</c:v>
                </c:pt>
                <c:pt idx="3571">
                  <c:v>1191.81</c:v>
                </c:pt>
                <c:pt idx="3572">
                  <c:v>406.72199999999998</c:v>
                </c:pt>
                <c:pt idx="3573">
                  <c:v>376.42500000000001</c:v>
                </c:pt>
                <c:pt idx="3574">
                  <c:v>502.42099999999999</c:v>
                </c:pt>
                <c:pt idx="3575">
                  <c:v>1326.88</c:v>
                </c:pt>
                <c:pt idx="3576">
                  <c:v>1113.6099999999999</c:v>
                </c:pt>
                <c:pt idx="3577">
                  <c:v>682.06700000000001</c:v>
                </c:pt>
                <c:pt idx="3578">
                  <c:v>2457.1799999999998</c:v>
                </c:pt>
                <c:pt idx="3579">
                  <c:v>1695</c:v>
                </c:pt>
                <c:pt idx="3580">
                  <c:v>1593.81</c:v>
                </c:pt>
                <c:pt idx="3581">
                  <c:v>1347.18</c:v>
                </c:pt>
                <c:pt idx="3582">
                  <c:v>850.05100000000004</c:v>
                </c:pt>
                <c:pt idx="3583">
                  <c:v>1399.41</c:v>
                </c:pt>
                <c:pt idx="3584">
                  <c:v>1250.6400000000001</c:v>
                </c:pt>
                <c:pt idx="3585">
                  <c:v>2102.37</c:v>
                </c:pt>
                <c:pt idx="3586">
                  <c:v>1678.27</c:v>
                </c:pt>
                <c:pt idx="3587">
                  <c:v>1689.47</c:v>
                </c:pt>
                <c:pt idx="3588">
                  <c:v>634.12</c:v>
                </c:pt>
                <c:pt idx="3589">
                  <c:v>1651.05</c:v>
                </c:pt>
                <c:pt idx="3590">
                  <c:v>696.25099999999998</c:v>
                </c:pt>
                <c:pt idx="3591">
                  <c:v>2388.21</c:v>
                </c:pt>
                <c:pt idx="3592">
                  <c:v>961.096</c:v>
                </c:pt>
                <c:pt idx="3593">
                  <c:v>955.09500000000003</c:v>
                </c:pt>
                <c:pt idx="3594">
                  <c:v>358.58</c:v>
                </c:pt>
                <c:pt idx="3595">
                  <c:v>1836.65</c:v>
                </c:pt>
                <c:pt idx="3596">
                  <c:v>359.12700000000001</c:v>
                </c:pt>
                <c:pt idx="3597">
                  <c:v>1981.39</c:v>
                </c:pt>
                <c:pt idx="3598">
                  <c:v>1793.89</c:v>
                </c:pt>
                <c:pt idx="3599">
                  <c:v>248.92699999999999</c:v>
                </c:pt>
                <c:pt idx="3600">
                  <c:v>1219.42</c:v>
                </c:pt>
                <c:pt idx="3601">
                  <c:v>1232.42</c:v>
                </c:pt>
                <c:pt idx="3602">
                  <c:v>278.21499999999997</c:v>
                </c:pt>
                <c:pt idx="3603">
                  <c:v>1387.54</c:v>
                </c:pt>
                <c:pt idx="3604">
                  <c:v>1386.45</c:v>
                </c:pt>
                <c:pt idx="3605">
                  <c:v>1529.39</c:v>
                </c:pt>
                <c:pt idx="3606">
                  <c:v>969.92399999999998</c:v>
                </c:pt>
                <c:pt idx="3607">
                  <c:v>2664.26</c:v>
                </c:pt>
                <c:pt idx="3608">
                  <c:v>1507.52</c:v>
                </c:pt>
                <c:pt idx="3609">
                  <c:v>1231.46</c:v>
                </c:pt>
                <c:pt idx="3610">
                  <c:v>503.26600000000002</c:v>
                </c:pt>
                <c:pt idx="3611">
                  <c:v>2222.6799999999998</c:v>
                </c:pt>
                <c:pt idx="3612">
                  <c:v>617.673</c:v>
                </c:pt>
                <c:pt idx="3613">
                  <c:v>2841.23</c:v>
                </c:pt>
                <c:pt idx="3614">
                  <c:v>2688.59</c:v>
                </c:pt>
                <c:pt idx="3615">
                  <c:v>637.96799999999996</c:v>
                </c:pt>
                <c:pt idx="3616">
                  <c:v>1183.0999999999999</c:v>
                </c:pt>
                <c:pt idx="3617">
                  <c:v>936.87300000000005</c:v>
                </c:pt>
                <c:pt idx="3618">
                  <c:v>901.40899999999999</c:v>
                </c:pt>
                <c:pt idx="3619">
                  <c:v>422.70600000000002</c:v>
                </c:pt>
                <c:pt idx="3620">
                  <c:v>804.90099999999995</c:v>
                </c:pt>
                <c:pt idx="3621">
                  <c:v>1732.31</c:v>
                </c:pt>
                <c:pt idx="3622">
                  <c:v>1795</c:v>
                </c:pt>
                <c:pt idx="3623">
                  <c:v>572.34100000000001</c:v>
                </c:pt>
                <c:pt idx="3624">
                  <c:v>1140</c:v>
                </c:pt>
                <c:pt idx="3625">
                  <c:v>733.73400000000004</c:v>
                </c:pt>
                <c:pt idx="3626">
                  <c:v>2439.33</c:v>
                </c:pt>
                <c:pt idx="3627">
                  <c:v>1314.21</c:v>
                </c:pt>
                <c:pt idx="3628">
                  <c:v>525.28800000000001</c:v>
                </c:pt>
                <c:pt idx="3629">
                  <c:v>1944.43</c:v>
                </c:pt>
                <c:pt idx="3630">
                  <c:v>1638.18</c:v>
                </c:pt>
                <c:pt idx="3631">
                  <c:v>339.738</c:v>
                </c:pt>
                <c:pt idx="3632">
                  <c:v>719.38599999999997</c:v>
                </c:pt>
                <c:pt idx="3633">
                  <c:v>1964.25</c:v>
                </c:pt>
                <c:pt idx="3634">
                  <c:v>1451.98</c:v>
                </c:pt>
                <c:pt idx="3635">
                  <c:v>2127.4899999999998</c:v>
                </c:pt>
                <c:pt idx="3636">
                  <c:v>1564.37</c:v>
                </c:pt>
                <c:pt idx="3637">
                  <c:v>1837.5</c:v>
                </c:pt>
                <c:pt idx="3638">
                  <c:v>340.57100000000003</c:v>
                </c:pt>
                <c:pt idx="3639">
                  <c:v>1728.4</c:v>
                </c:pt>
                <c:pt idx="3640">
                  <c:v>1297.4000000000001</c:v>
                </c:pt>
                <c:pt idx="3641">
                  <c:v>877.423</c:v>
                </c:pt>
                <c:pt idx="3642">
                  <c:v>701.32799999999997</c:v>
                </c:pt>
                <c:pt idx="3643">
                  <c:v>962.40899999999999</c:v>
                </c:pt>
                <c:pt idx="3644">
                  <c:v>1580.07</c:v>
                </c:pt>
                <c:pt idx="3645">
                  <c:v>607.17899999999997</c:v>
                </c:pt>
                <c:pt idx="3646">
                  <c:v>382.99099999999999</c:v>
                </c:pt>
                <c:pt idx="3647">
                  <c:v>780.702</c:v>
                </c:pt>
                <c:pt idx="3648">
                  <c:v>2022.94</c:v>
                </c:pt>
                <c:pt idx="3649">
                  <c:v>334.38200000000001</c:v>
                </c:pt>
                <c:pt idx="3650">
                  <c:v>858.89700000000005</c:v>
                </c:pt>
                <c:pt idx="3651">
                  <c:v>684.31</c:v>
                </c:pt>
                <c:pt idx="3652">
                  <c:v>1106.96</c:v>
                </c:pt>
                <c:pt idx="3653">
                  <c:v>1562.12</c:v>
                </c:pt>
                <c:pt idx="3654">
                  <c:v>1280.97</c:v>
                </c:pt>
                <c:pt idx="3655">
                  <c:v>679.64700000000005</c:v>
                </c:pt>
                <c:pt idx="3656">
                  <c:v>2194.66</c:v>
                </c:pt>
                <c:pt idx="3657">
                  <c:v>1236.9100000000001</c:v>
                </c:pt>
                <c:pt idx="3658">
                  <c:v>2324.1999999999998</c:v>
                </c:pt>
                <c:pt idx="3659">
                  <c:v>2011.08</c:v>
                </c:pt>
                <c:pt idx="3660">
                  <c:v>1427.14</c:v>
                </c:pt>
                <c:pt idx="3661">
                  <c:v>2702.07</c:v>
                </c:pt>
                <c:pt idx="3662">
                  <c:v>1322.27</c:v>
                </c:pt>
                <c:pt idx="3663">
                  <c:v>1521.68</c:v>
                </c:pt>
                <c:pt idx="3664">
                  <c:v>368.55099999999999</c:v>
                </c:pt>
                <c:pt idx="3665">
                  <c:v>1063.02</c:v>
                </c:pt>
                <c:pt idx="3666">
                  <c:v>2223.12</c:v>
                </c:pt>
                <c:pt idx="3667">
                  <c:v>1222.3499999999999</c:v>
                </c:pt>
                <c:pt idx="3668">
                  <c:v>-25.146899999999999</c:v>
                </c:pt>
                <c:pt idx="3669">
                  <c:v>570.58399999999995</c:v>
                </c:pt>
                <c:pt idx="3670">
                  <c:v>1259.28</c:v>
                </c:pt>
                <c:pt idx="3671">
                  <c:v>879.15</c:v>
                </c:pt>
                <c:pt idx="3672">
                  <c:v>1915.91</c:v>
                </c:pt>
                <c:pt idx="3673">
                  <c:v>1205.75</c:v>
                </c:pt>
                <c:pt idx="3674">
                  <c:v>913.86099999999999</c:v>
                </c:pt>
                <c:pt idx="3675">
                  <c:v>594.73299999999995</c:v>
                </c:pt>
                <c:pt idx="3676">
                  <c:v>1345.07</c:v>
                </c:pt>
                <c:pt idx="3677">
                  <c:v>2570.0500000000002</c:v>
                </c:pt>
                <c:pt idx="3678">
                  <c:v>1264.04</c:v>
                </c:pt>
                <c:pt idx="3679">
                  <c:v>1422.16</c:v>
                </c:pt>
                <c:pt idx="3680">
                  <c:v>2123.7800000000002</c:v>
                </c:pt>
                <c:pt idx="3681">
                  <c:v>762.40800000000002</c:v>
                </c:pt>
                <c:pt idx="3682">
                  <c:v>333.78</c:v>
                </c:pt>
                <c:pt idx="3683">
                  <c:v>682.11500000000001</c:v>
                </c:pt>
                <c:pt idx="3684">
                  <c:v>1500.13</c:v>
                </c:pt>
                <c:pt idx="3685">
                  <c:v>277.47899999999998</c:v>
                </c:pt>
                <c:pt idx="3686">
                  <c:v>1284.95</c:v>
                </c:pt>
                <c:pt idx="3687">
                  <c:v>531.55600000000004</c:v>
                </c:pt>
                <c:pt idx="3688">
                  <c:v>1065.48</c:v>
                </c:pt>
                <c:pt idx="3689">
                  <c:v>1503.18</c:v>
                </c:pt>
                <c:pt idx="3690">
                  <c:v>713.20799999999997</c:v>
                </c:pt>
                <c:pt idx="3691">
                  <c:v>908.43100000000004</c:v>
                </c:pt>
                <c:pt idx="3692">
                  <c:v>1615.33</c:v>
                </c:pt>
                <c:pt idx="3693">
                  <c:v>988.55899999999997</c:v>
                </c:pt>
                <c:pt idx="3694">
                  <c:v>483.77300000000002</c:v>
                </c:pt>
                <c:pt idx="3695">
                  <c:v>996.95</c:v>
                </c:pt>
                <c:pt idx="3696">
                  <c:v>1171.56</c:v>
                </c:pt>
                <c:pt idx="3697">
                  <c:v>1527.77</c:v>
                </c:pt>
                <c:pt idx="3698">
                  <c:v>915.31399999999996</c:v>
                </c:pt>
                <c:pt idx="3699">
                  <c:v>207.73500000000001</c:v>
                </c:pt>
                <c:pt idx="3700">
                  <c:v>1037.5</c:v>
                </c:pt>
                <c:pt idx="3701">
                  <c:v>1515.03</c:v>
                </c:pt>
                <c:pt idx="3702">
                  <c:v>1513.45</c:v>
                </c:pt>
                <c:pt idx="3703">
                  <c:v>1784.8</c:v>
                </c:pt>
                <c:pt idx="3704">
                  <c:v>708.05899999999997</c:v>
                </c:pt>
                <c:pt idx="3705">
                  <c:v>2297.75</c:v>
                </c:pt>
                <c:pt idx="3706">
                  <c:v>640.16300000000001</c:v>
                </c:pt>
                <c:pt idx="3707">
                  <c:v>1752.96</c:v>
                </c:pt>
                <c:pt idx="3708">
                  <c:v>626.52599999999995</c:v>
                </c:pt>
                <c:pt idx="3709">
                  <c:v>1333.06</c:v>
                </c:pt>
                <c:pt idx="3710">
                  <c:v>1046.67</c:v>
                </c:pt>
                <c:pt idx="3711">
                  <c:v>6961.56</c:v>
                </c:pt>
                <c:pt idx="3712">
                  <c:v>678.75900000000001</c:v>
                </c:pt>
                <c:pt idx="3713">
                  <c:v>1830.54</c:v>
                </c:pt>
                <c:pt idx="3714">
                  <c:v>1146.07</c:v>
                </c:pt>
                <c:pt idx="3715">
                  <c:v>1874.87</c:v>
                </c:pt>
                <c:pt idx="3716">
                  <c:v>708.697</c:v>
                </c:pt>
                <c:pt idx="3717">
                  <c:v>1373.28</c:v>
                </c:pt>
                <c:pt idx="3718">
                  <c:v>1304.4000000000001</c:v>
                </c:pt>
                <c:pt idx="3719">
                  <c:v>1179.99</c:v>
                </c:pt>
                <c:pt idx="3720">
                  <c:v>1874.31</c:v>
                </c:pt>
                <c:pt idx="3721">
                  <c:v>1421.97</c:v>
                </c:pt>
                <c:pt idx="3722">
                  <c:v>418.572</c:v>
                </c:pt>
                <c:pt idx="3723">
                  <c:v>1277.03</c:v>
                </c:pt>
                <c:pt idx="3724">
                  <c:v>535.21600000000001</c:v>
                </c:pt>
                <c:pt idx="3725">
                  <c:v>1592.5</c:v>
                </c:pt>
                <c:pt idx="3726">
                  <c:v>442.25900000000001</c:v>
                </c:pt>
                <c:pt idx="3727">
                  <c:v>1124.02</c:v>
                </c:pt>
                <c:pt idx="3728">
                  <c:v>1560.73</c:v>
                </c:pt>
                <c:pt idx="3729">
                  <c:v>2432.65</c:v>
                </c:pt>
                <c:pt idx="3730">
                  <c:v>676.88599999999997</c:v>
                </c:pt>
                <c:pt idx="3731">
                  <c:v>976.06500000000005</c:v>
                </c:pt>
                <c:pt idx="3732">
                  <c:v>639.89599999999996</c:v>
                </c:pt>
                <c:pt idx="3733">
                  <c:v>724.94899999999996</c:v>
                </c:pt>
                <c:pt idx="3734">
                  <c:v>454.875</c:v>
                </c:pt>
                <c:pt idx="3735">
                  <c:v>1249.02</c:v>
                </c:pt>
                <c:pt idx="3736">
                  <c:v>1536.26</c:v>
                </c:pt>
                <c:pt idx="3737">
                  <c:v>1458.26</c:v>
                </c:pt>
                <c:pt idx="3738">
                  <c:v>2116.9699999999998</c:v>
                </c:pt>
                <c:pt idx="3739">
                  <c:v>1043.6600000000001</c:v>
                </c:pt>
                <c:pt idx="3740">
                  <c:v>1263.3599999999999</c:v>
                </c:pt>
                <c:pt idx="3741">
                  <c:v>1173.17</c:v>
                </c:pt>
                <c:pt idx="3742">
                  <c:v>2753.18</c:v>
                </c:pt>
                <c:pt idx="3743">
                  <c:v>1100.8800000000001</c:v>
                </c:pt>
                <c:pt idx="3744">
                  <c:v>1238.4000000000001</c:v>
                </c:pt>
                <c:pt idx="3745">
                  <c:v>3387.31</c:v>
                </c:pt>
                <c:pt idx="3746">
                  <c:v>1248.3900000000001</c:v>
                </c:pt>
                <c:pt idx="3747">
                  <c:v>2045.93</c:v>
                </c:pt>
                <c:pt idx="3748">
                  <c:v>245.845</c:v>
                </c:pt>
                <c:pt idx="3749">
                  <c:v>2000.05</c:v>
                </c:pt>
                <c:pt idx="3750">
                  <c:v>1324.8</c:v>
                </c:pt>
                <c:pt idx="3751">
                  <c:v>1638.6</c:v>
                </c:pt>
                <c:pt idx="3752">
                  <c:v>1044.67</c:v>
                </c:pt>
                <c:pt idx="3753">
                  <c:v>467.25400000000002</c:v>
                </c:pt>
                <c:pt idx="3754">
                  <c:v>1331.2</c:v>
                </c:pt>
                <c:pt idx="3755">
                  <c:v>1424.29</c:v>
                </c:pt>
                <c:pt idx="3756">
                  <c:v>1101.0899999999999</c:v>
                </c:pt>
                <c:pt idx="3757">
                  <c:v>209.04300000000001</c:v>
                </c:pt>
                <c:pt idx="3758">
                  <c:v>1162.6300000000001</c:v>
                </c:pt>
                <c:pt idx="3759">
                  <c:v>792.31500000000005</c:v>
                </c:pt>
                <c:pt idx="3760">
                  <c:v>1518.17</c:v>
                </c:pt>
                <c:pt idx="3761">
                  <c:v>954.7</c:v>
                </c:pt>
                <c:pt idx="3762">
                  <c:v>797.1</c:v>
                </c:pt>
                <c:pt idx="3763">
                  <c:v>1555.34</c:v>
                </c:pt>
                <c:pt idx="3764">
                  <c:v>1316.44</c:v>
                </c:pt>
                <c:pt idx="3765">
                  <c:v>130.81700000000001</c:v>
                </c:pt>
                <c:pt idx="3766">
                  <c:v>642.15099999999995</c:v>
                </c:pt>
                <c:pt idx="3767">
                  <c:v>2132.4699999999998</c:v>
                </c:pt>
                <c:pt idx="3768">
                  <c:v>1450.1</c:v>
                </c:pt>
                <c:pt idx="3769">
                  <c:v>1779.65</c:v>
                </c:pt>
                <c:pt idx="3770">
                  <c:v>358.428</c:v>
                </c:pt>
                <c:pt idx="3771">
                  <c:v>1577.79</c:v>
                </c:pt>
                <c:pt idx="3772">
                  <c:v>1038.33</c:v>
                </c:pt>
                <c:pt idx="3773">
                  <c:v>1590.96</c:v>
                </c:pt>
                <c:pt idx="3774">
                  <c:v>2123.2800000000002</c:v>
                </c:pt>
                <c:pt idx="3775">
                  <c:v>1773.56</c:v>
                </c:pt>
                <c:pt idx="3776">
                  <c:v>704.26499999999999</c:v>
                </c:pt>
                <c:pt idx="3777">
                  <c:v>1044.54</c:v>
                </c:pt>
                <c:pt idx="3778">
                  <c:v>750.41800000000001</c:v>
                </c:pt>
                <c:pt idx="3779">
                  <c:v>697.45500000000004</c:v>
                </c:pt>
                <c:pt idx="3780">
                  <c:v>864.77099999999996</c:v>
                </c:pt>
                <c:pt idx="3781">
                  <c:v>1973.57</c:v>
                </c:pt>
                <c:pt idx="3782">
                  <c:v>1388.36</c:v>
                </c:pt>
                <c:pt idx="3783">
                  <c:v>476.35599999999999</c:v>
                </c:pt>
                <c:pt idx="3784">
                  <c:v>983.78599999999994</c:v>
                </c:pt>
                <c:pt idx="3785">
                  <c:v>1950.22</c:v>
                </c:pt>
                <c:pt idx="3786">
                  <c:v>786.75800000000004</c:v>
                </c:pt>
                <c:pt idx="3787">
                  <c:v>979.18399999999997</c:v>
                </c:pt>
                <c:pt idx="3788">
                  <c:v>1168.27</c:v>
                </c:pt>
                <c:pt idx="3789">
                  <c:v>1840.14</c:v>
                </c:pt>
                <c:pt idx="3790">
                  <c:v>1877.35</c:v>
                </c:pt>
                <c:pt idx="3791">
                  <c:v>1918.19</c:v>
                </c:pt>
                <c:pt idx="3792">
                  <c:v>1338.54</c:v>
                </c:pt>
                <c:pt idx="3793">
                  <c:v>1119.5999999999999</c:v>
                </c:pt>
                <c:pt idx="3794">
                  <c:v>1777.17</c:v>
                </c:pt>
                <c:pt idx="3795">
                  <c:v>2331.2399999999998</c:v>
                </c:pt>
                <c:pt idx="3796">
                  <c:v>755.67700000000002</c:v>
                </c:pt>
                <c:pt idx="3797">
                  <c:v>926.28800000000001</c:v>
                </c:pt>
                <c:pt idx="3798">
                  <c:v>858.89099999999996</c:v>
                </c:pt>
                <c:pt idx="3799">
                  <c:v>3163.8</c:v>
                </c:pt>
                <c:pt idx="3800">
                  <c:v>1069.98</c:v>
                </c:pt>
                <c:pt idx="3801">
                  <c:v>1275.42</c:v>
                </c:pt>
                <c:pt idx="3802">
                  <c:v>1838.07</c:v>
                </c:pt>
                <c:pt idx="3803">
                  <c:v>974.84900000000005</c:v>
                </c:pt>
                <c:pt idx="3804">
                  <c:v>1062.1500000000001</c:v>
                </c:pt>
                <c:pt idx="3805">
                  <c:v>1190.24</c:v>
                </c:pt>
                <c:pt idx="3806">
                  <c:v>1502.72</c:v>
                </c:pt>
                <c:pt idx="3807">
                  <c:v>1209.4000000000001</c:v>
                </c:pt>
                <c:pt idx="3808">
                  <c:v>1268.0899999999999</c:v>
                </c:pt>
                <c:pt idx="3809">
                  <c:v>1395.27</c:v>
                </c:pt>
                <c:pt idx="3810">
                  <c:v>672.07100000000003</c:v>
                </c:pt>
                <c:pt idx="3811">
                  <c:v>718.42499999999995</c:v>
                </c:pt>
                <c:pt idx="3812">
                  <c:v>1721.13</c:v>
                </c:pt>
                <c:pt idx="3813">
                  <c:v>1825.76</c:v>
                </c:pt>
                <c:pt idx="3814">
                  <c:v>886.178</c:v>
                </c:pt>
                <c:pt idx="3815">
                  <c:v>1251.74</c:v>
                </c:pt>
                <c:pt idx="3816">
                  <c:v>2538.65</c:v>
                </c:pt>
                <c:pt idx="3817">
                  <c:v>1835.01</c:v>
                </c:pt>
                <c:pt idx="3818">
                  <c:v>1685.48</c:v>
                </c:pt>
                <c:pt idx="3819">
                  <c:v>474.93299999999999</c:v>
                </c:pt>
                <c:pt idx="3820">
                  <c:v>483.02600000000001</c:v>
                </c:pt>
                <c:pt idx="3821">
                  <c:v>518.33199999999999</c:v>
                </c:pt>
                <c:pt idx="3822">
                  <c:v>2001.58</c:v>
                </c:pt>
                <c:pt idx="3823">
                  <c:v>261.95699999999999</c:v>
                </c:pt>
                <c:pt idx="3824">
                  <c:v>1839.18</c:v>
                </c:pt>
                <c:pt idx="3825">
                  <c:v>1281.6600000000001</c:v>
                </c:pt>
                <c:pt idx="3826">
                  <c:v>1183.17</c:v>
                </c:pt>
                <c:pt idx="3827">
                  <c:v>913.71500000000003</c:v>
                </c:pt>
                <c:pt idx="3828">
                  <c:v>951.58699999999999</c:v>
                </c:pt>
                <c:pt idx="3829">
                  <c:v>1428.05</c:v>
                </c:pt>
                <c:pt idx="3830">
                  <c:v>1306.81</c:v>
                </c:pt>
                <c:pt idx="3831">
                  <c:v>1018.01</c:v>
                </c:pt>
                <c:pt idx="3832">
                  <c:v>489.36099999999999</c:v>
                </c:pt>
                <c:pt idx="3833">
                  <c:v>1107.3699999999999</c:v>
                </c:pt>
                <c:pt idx="3834">
                  <c:v>1576.94</c:v>
                </c:pt>
                <c:pt idx="3835">
                  <c:v>1641.4</c:v>
                </c:pt>
                <c:pt idx="3836">
                  <c:v>873.53200000000004</c:v>
                </c:pt>
                <c:pt idx="3837">
                  <c:v>475.41300000000001</c:v>
                </c:pt>
                <c:pt idx="3838">
                  <c:v>1023.69</c:v>
                </c:pt>
                <c:pt idx="3839">
                  <c:v>1184.79</c:v>
                </c:pt>
                <c:pt idx="3840">
                  <c:v>2119.36</c:v>
                </c:pt>
                <c:pt idx="3841">
                  <c:v>983.10599999999999</c:v>
                </c:pt>
                <c:pt idx="3842">
                  <c:v>694.13499999999999</c:v>
                </c:pt>
                <c:pt idx="3843">
                  <c:v>831.70799999999997</c:v>
                </c:pt>
                <c:pt idx="3844">
                  <c:v>4437.72</c:v>
                </c:pt>
                <c:pt idx="3845">
                  <c:v>1668.64</c:v>
                </c:pt>
                <c:pt idx="3846">
                  <c:v>615.08299999999997</c:v>
                </c:pt>
                <c:pt idx="3847">
                  <c:v>850.221</c:v>
                </c:pt>
                <c:pt idx="3848">
                  <c:v>1676.37</c:v>
                </c:pt>
                <c:pt idx="3849">
                  <c:v>587.65599999999995</c:v>
                </c:pt>
                <c:pt idx="3850">
                  <c:v>408.60599999999999</c:v>
                </c:pt>
                <c:pt idx="3851">
                  <c:v>1033.93</c:v>
                </c:pt>
                <c:pt idx="3852">
                  <c:v>455.07600000000002</c:v>
                </c:pt>
                <c:pt idx="3853">
                  <c:v>1590.08</c:v>
                </c:pt>
                <c:pt idx="3854">
                  <c:v>370.99599999999998</c:v>
                </c:pt>
                <c:pt idx="3855">
                  <c:v>783.84</c:v>
                </c:pt>
                <c:pt idx="3856">
                  <c:v>2021.16</c:v>
                </c:pt>
                <c:pt idx="3857">
                  <c:v>1541.83</c:v>
                </c:pt>
                <c:pt idx="3858">
                  <c:v>1150.23</c:v>
                </c:pt>
                <c:pt idx="3859">
                  <c:v>776.11800000000005</c:v>
                </c:pt>
                <c:pt idx="3860">
                  <c:v>1577.9</c:v>
                </c:pt>
                <c:pt idx="3861">
                  <c:v>887.67399999999998</c:v>
                </c:pt>
                <c:pt idx="3862">
                  <c:v>1061.23</c:v>
                </c:pt>
                <c:pt idx="3863">
                  <c:v>639.85299999999995</c:v>
                </c:pt>
                <c:pt idx="3864">
                  <c:v>264.97199999999998</c:v>
                </c:pt>
                <c:pt idx="3865">
                  <c:v>908.91700000000003</c:v>
                </c:pt>
                <c:pt idx="3866">
                  <c:v>2345.25</c:v>
                </c:pt>
                <c:pt idx="3867">
                  <c:v>1694.59</c:v>
                </c:pt>
                <c:pt idx="3868">
                  <c:v>1496.77</c:v>
                </c:pt>
                <c:pt idx="3869">
                  <c:v>743.91200000000003</c:v>
                </c:pt>
                <c:pt idx="3870">
                  <c:v>701.61400000000003</c:v>
                </c:pt>
                <c:pt idx="3871">
                  <c:v>555.41999999999996</c:v>
                </c:pt>
                <c:pt idx="3872">
                  <c:v>724.73599999999999</c:v>
                </c:pt>
                <c:pt idx="3873">
                  <c:v>1837.27</c:v>
                </c:pt>
                <c:pt idx="3874">
                  <c:v>1957.89</c:v>
                </c:pt>
                <c:pt idx="3875">
                  <c:v>2735.08</c:v>
                </c:pt>
                <c:pt idx="3876">
                  <c:v>1972.1</c:v>
                </c:pt>
                <c:pt idx="3877">
                  <c:v>753.57299999999998</c:v>
                </c:pt>
                <c:pt idx="3878">
                  <c:v>1149.3900000000001</c:v>
                </c:pt>
                <c:pt idx="3879">
                  <c:v>1183.1400000000001</c:v>
                </c:pt>
                <c:pt idx="3880">
                  <c:v>2528.4499999999998</c:v>
                </c:pt>
                <c:pt idx="3881">
                  <c:v>1879.36</c:v>
                </c:pt>
                <c:pt idx="3882">
                  <c:v>1760.34</c:v>
                </c:pt>
                <c:pt idx="3883">
                  <c:v>1040.3900000000001</c:v>
                </c:pt>
                <c:pt idx="3884">
                  <c:v>1718.04</c:v>
                </c:pt>
                <c:pt idx="3885">
                  <c:v>622.55499999999995</c:v>
                </c:pt>
                <c:pt idx="3886">
                  <c:v>515.63300000000004</c:v>
                </c:pt>
                <c:pt idx="3887">
                  <c:v>1252.1300000000001</c:v>
                </c:pt>
                <c:pt idx="3888">
                  <c:v>1294.8800000000001</c:v>
                </c:pt>
                <c:pt idx="3889">
                  <c:v>1069.3599999999999</c:v>
                </c:pt>
                <c:pt idx="3890">
                  <c:v>274.99200000000002</c:v>
                </c:pt>
                <c:pt idx="3891">
                  <c:v>681.61699999999996</c:v>
                </c:pt>
                <c:pt idx="3892">
                  <c:v>1265.74</c:v>
                </c:pt>
                <c:pt idx="3893">
                  <c:v>1058.56</c:v>
                </c:pt>
                <c:pt idx="3894">
                  <c:v>1256.4000000000001</c:v>
                </c:pt>
                <c:pt idx="3895">
                  <c:v>1858</c:v>
                </c:pt>
                <c:pt idx="3896">
                  <c:v>950.00599999999997</c:v>
                </c:pt>
                <c:pt idx="3897">
                  <c:v>1326.34</c:v>
                </c:pt>
                <c:pt idx="3898">
                  <c:v>1535.39</c:v>
                </c:pt>
                <c:pt idx="3899">
                  <c:v>1546.59</c:v>
                </c:pt>
                <c:pt idx="3900">
                  <c:v>87.241900000000001</c:v>
                </c:pt>
                <c:pt idx="3901">
                  <c:v>386.20800000000003</c:v>
                </c:pt>
                <c:pt idx="3902">
                  <c:v>430.57900000000001</c:v>
                </c:pt>
                <c:pt idx="3903">
                  <c:v>755.56799999999998</c:v>
                </c:pt>
                <c:pt idx="3904">
                  <c:v>1754.95</c:v>
                </c:pt>
                <c:pt idx="3905">
                  <c:v>1256.69</c:v>
                </c:pt>
                <c:pt idx="3906">
                  <c:v>584.87800000000004</c:v>
                </c:pt>
                <c:pt idx="3907">
                  <c:v>2141.66</c:v>
                </c:pt>
                <c:pt idx="3908">
                  <c:v>1356.47</c:v>
                </c:pt>
                <c:pt idx="3909">
                  <c:v>1073.3699999999999</c:v>
                </c:pt>
                <c:pt idx="3910">
                  <c:v>1299.3900000000001</c:v>
                </c:pt>
                <c:pt idx="3911">
                  <c:v>1635.56</c:v>
                </c:pt>
                <c:pt idx="3912">
                  <c:v>1976.77</c:v>
                </c:pt>
                <c:pt idx="3913">
                  <c:v>2704.37</c:v>
                </c:pt>
                <c:pt idx="3914">
                  <c:v>514.03399999999999</c:v>
                </c:pt>
                <c:pt idx="3915">
                  <c:v>1430.31</c:v>
                </c:pt>
                <c:pt idx="3916">
                  <c:v>1232.53</c:v>
                </c:pt>
                <c:pt idx="3917">
                  <c:v>2222.3200000000002</c:v>
                </c:pt>
                <c:pt idx="3918">
                  <c:v>1154.74</c:v>
                </c:pt>
                <c:pt idx="3919">
                  <c:v>1190.8</c:v>
                </c:pt>
                <c:pt idx="3920">
                  <c:v>315.54000000000002</c:v>
                </c:pt>
                <c:pt idx="3921">
                  <c:v>1593.98</c:v>
                </c:pt>
                <c:pt idx="3922">
                  <c:v>1101.51</c:v>
                </c:pt>
                <c:pt idx="3923">
                  <c:v>1265.57</c:v>
                </c:pt>
                <c:pt idx="3924">
                  <c:v>2012.74</c:v>
                </c:pt>
                <c:pt idx="3925">
                  <c:v>423.38099999999997</c:v>
                </c:pt>
                <c:pt idx="3926">
                  <c:v>468.94400000000002</c:v>
                </c:pt>
                <c:pt idx="3927">
                  <c:v>1029.51</c:v>
                </c:pt>
                <c:pt idx="3928">
                  <c:v>624.16099999999994</c:v>
                </c:pt>
                <c:pt idx="3929">
                  <c:v>825.46900000000005</c:v>
                </c:pt>
                <c:pt idx="3930">
                  <c:v>2106.0700000000002</c:v>
                </c:pt>
                <c:pt idx="3931">
                  <c:v>322.02100000000002</c:v>
                </c:pt>
                <c:pt idx="3932">
                  <c:v>703.57100000000003</c:v>
                </c:pt>
                <c:pt idx="3933">
                  <c:v>833.82899999999995</c:v>
                </c:pt>
                <c:pt idx="3934">
                  <c:v>604.71100000000001</c:v>
                </c:pt>
                <c:pt idx="3935">
                  <c:v>1558.51</c:v>
                </c:pt>
                <c:pt idx="3936">
                  <c:v>3280.17</c:v>
                </c:pt>
                <c:pt idx="3937">
                  <c:v>513.63199999999995</c:v>
                </c:pt>
                <c:pt idx="3938">
                  <c:v>1695.88</c:v>
                </c:pt>
                <c:pt idx="3939">
                  <c:v>751.202</c:v>
                </c:pt>
                <c:pt idx="3940">
                  <c:v>1116.1199999999999</c:v>
                </c:pt>
                <c:pt idx="3941">
                  <c:v>3018.59</c:v>
                </c:pt>
                <c:pt idx="3942">
                  <c:v>2070.2800000000002</c:v>
                </c:pt>
                <c:pt idx="3943">
                  <c:v>466.59100000000001</c:v>
                </c:pt>
                <c:pt idx="3944">
                  <c:v>389.22899999999998</c:v>
                </c:pt>
                <c:pt idx="3945">
                  <c:v>1556.36</c:v>
                </c:pt>
                <c:pt idx="3946">
                  <c:v>2114.4699999999998</c:v>
                </c:pt>
                <c:pt idx="3947">
                  <c:v>442.80599999999998</c:v>
                </c:pt>
                <c:pt idx="3948">
                  <c:v>1203.47</c:v>
                </c:pt>
                <c:pt idx="3949">
                  <c:v>3373.35</c:v>
                </c:pt>
                <c:pt idx="3950">
                  <c:v>1657.46</c:v>
                </c:pt>
                <c:pt idx="3951">
                  <c:v>496.32900000000001</c:v>
                </c:pt>
                <c:pt idx="3952">
                  <c:v>1921.02</c:v>
                </c:pt>
                <c:pt idx="3953">
                  <c:v>1080.6400000000001</c:v>
                </c:pt>
                <c:pt idx="3954">
                  <c:v>513.97900000000004</c:v>
                </c:pt>
                <c:pt idx="3955">
                  <c:v>1011.83</c:v>
                </c:pt>
                <c:pt idx="3956">
                  <c:v>1408.71</c:v>
                </c:pt>
                <c:pt idx="3957">
                  <c:v>2000.39</c:v>
                </c:pt>
                <c:pt idx="3958">
                  <c:v>734.58</c:v>
                </c:pt>
                <c:pt idx="3959">
                  <c:v>657.54</c:v>
                </c:pt>
                <c:pt idx="3960">
                  <c:v>791.45799999999997</c:v>
                </c:pt>
                <c:pt idx="3961">
                  <c:v>981.13</c:v>
                </c:pt>
                <c:pt idx="3962">
                  <c:v>1374.25</c:v>
                </c:pt>
                <c:pt idx="3963">
                  <c:v>4223.03</c:v>
                </c:pt>
                <c:pt idx="3964">
                  <c:v>891.45</c:v>
                </c:pt>
                <c:pt idx="3965">
                  <c:v>821.88800000000003</c:v>
                </c:pt>
                <c:pt idx="3966">
                  <c:v>431.358</c:v>
                </c:pt>
                <c:pt idx="3967">
                  <c:v>782.13699999999994</c:v>
                </c:pt>
                <c:pt idx="3968">
                  <c:v>909.59199999999998</c:v>
                </c:pt>
                <c:pt idx="3969">
                  <c:v>1402.2</c:v>
                </c:pt>
                <c:pt idx="3970">
                  <c:v>531.89700000000005</c:v>
                </c:pt>
                <c:pt idx="3971">
                  <c:v>366.46600000000001</c:v>
                </c:pt>
                <c:pt idx="3972">
                  <c:v>1018.73</c:v>
                </c:pt>
                <c:pt idx="3973">
                  <c:v>975.88300000000004</c:v>
                </c:pt>
                <c:pt idx="3974">
                  <c:v>373.32400000000001</c:v>
                </c:pt>
                <c:pt idx="3975">
                  <c:v>993.63599999999997</c:v>
                </c:pt>
                <c:pt idx="3976">
                  <c:v>1830.71</c:v>
                </c:pt>
                <c:pt idx="3977">
                  <c:v>896.49</c:v>
                </c:pt>
                <c:pt idx="3978">
                  <c:v>462.42</c:v>
                </c:pt>
                <c:pt idx="3979">
                  <c:v>1895.26</c:v>
                </c:pt>
                <c:pt idx="3980">
                  <c:v>547.62599999999998</c:v>
                </c:pt>
                <c:pt idx="3981">
                  <c:v>2306.75</c:v>
                </c:pt>
                <c:pt idx="3982">
                  <c:v>1460.21</c:v>
                </c:pt>
                <c:pt idx="3983">
                  <c:v>1159.77</c:v>
                </c:pt>
                <c:pt idx="3984">
                  <c:v>335.04399999999998</c:v>
                </c:pt>
                <c:pt idx="3985">
                  <c:v>688.74199999999996</c:v>
                </c:pt>
                <c:pt idx="3986">
                  <c:v>1672.74</c:v>
                </c:pt>
                <c:pt idx="3987">
                  <c:v>1710.83</c:v>
                </c:pt>
                <c:pt idx="3988">
                  <c:v>652.08600000000001</c:v>
                </c:pt>
                <c:pt idx="3989">
                  <c:v>1891.46</c:v>
                </c:pt>
                <c:pt idx="3990">
                  <c:v>1851.86</c:v>
                </c:pt>
                <c:pt idx="3991">
                  <c:v>1455.97</c:v>
                </c:pt>
                <c:pt idx="3992">
                  <c:v>1154.7</c:v>
                </c:pt>
                <c:pt idx="3993">
                  <c:v>1308.29</c:v>
                </c:pt>
                <c:pt idx="3994">
                  <c:v>1785.92</c:v>
                </c:pt>
                <c:pt idx="3995">
                  <c:v>612.87599999999998</c:v>
                </c:pt>
                <c:pt idx="3996">
                  <c:v>1083.92</c:v>
                </c:pt>
                <c:pt idx="3997">
                  <c:v>292.48399999999998</c:v>
                </c:pt>
                <c:pt idx="3998">
                  <c:v>550.35500000000002</c:v>
                </c:pt>
                <c:pt idx="3999">
                  <c:v>1744.84</c:v>
                </c:pt>
                <c:pt idx="4000">
                  <c:v>361.51100000000002</c:v>
                </c:pt>
                <c:pt idx="4001">
                  <c:v>640.20000000000005</c:v>
                </c:pt>
                <c:pt idx="4002">
                  <c:v>976.86099999999999</c:v>
                </c:pt>
                <c:pt idx="4003">
                  <c:v>710.44799999999998</c:v>
                </c:pt>
                <c:pt idx="4004">
                  <c:v>377.69</c:v>
                </c:pt>
                <c:pt idx="4005">
                  <c:v>896.78200000000004</c:v>
                </c:pt>
                <c:pt idx="4006">
                  <c:v>1575.19</c:v>
                </c:pt>
                <c:pt idx="4007">
                  <c:v>1737.04</c:v>
                </c:pt>
                <c:pt idx="4008">
                  <c:v>659.74099999999999</c:v>
                </c:pt>
                <c:pt idx="4009">
                  <c:v>1514.8</c:v>
                </c:pt>
                <c:pt idx="4010">
                  <c:v>631.63900000000001</c:v>
                </c:pt>
                <c:pt idx="4011">
                  <c:v>1899.99</c:v>
                </c:pt>
                <c:pt idx="4012">
                  <c:v>1010.75</c:v>
                </c:pt>
                <c:pt idx="4013">
                  <c:v>250.55099999999999</c:v>
                </c:pt>
                <c:pt idx="4014">
                  <c:v>1647.86</c:v>
                </c:pt>
                <c:pt idx="4015">
                  <c:v>2166.61</c:v>
                </c:pt>
                <c:pt idx="4016">
                  <c:v>588.54999999999995</c:v>
                </c:pt>
                <c:pt idx="4017">
                  <c:v>1861.7</c:v>
                </c:pt>
                <c:pt idx="4018">
                  <c:v>509.072</c:v>
                </c:pt>
                <c:pt idx="4019">
                  <c:v>1061.1099999999999</c:v>
                </c:pt>
                <c:pt idx="4020">
                  <c:v>737.28499999999997</c:v>
                </c:pt>
                <c:pt idx="4021">
                  <c:v>350.73700000000002</c:v>
                </c:pt>
                <c:pt idx="4022">
                  <c:v>1010.19</c:v>
                </c:pt>
                <c:pt idx="4023">
                  <c:v>1527.86</c:v>
                </c:pt>
                <c:pt idx="4024">
                  <c:v>1399.82</c:v>
                </c:pt>
                <c:pt idx="4025">
                  <c:v>1821.65</c:v>
                </c:pt>
                <c:pt idx="4026">
                  <c:v>714.40599999999995</c:v>
                </c:pt>
                <c:pt idx="4027">
                  <c:v>648.85199999999998</c:v>
                </c:pt>
                <c:pt idx="4028">
                  <c:v>560.87400000000002</c:v>
                </c:pt>
                <c:pt idx="4029">
                  <c:v>508.64699999999999</c:v>
                </c:pt>
                <c:pt idx="4030">
                  <c:v>1564.83</c:v>
                </c:pt>
                <c:pt idx="4031">
                  <c:v>1059.8499999999999</c:v>
                </c:pt>
                <c:pt idx="4032">
                  <c:v>2228.7800000000002</c:v>
                </c:pt>
                <c:pt idx="4033">
                  <c:v>1979.87</c:v>
                </c:pt>
                <c:pt idx="4034">
                  <c:v>2044.84</c:v>
                </c:pt>
                <c:pt idx="4035">
                  <c:v>401.99099999999999</c:v>
                </c:pt>
                <c:pt idx="4036">
                  <c:v>1418.99</c:v>
                </c:pt>
                <c:pt idx="4037">
                  <c:v>964.89599999999996</c:v>
                </c:pt>
                <c:pt idx="4038">
                  <c:v>1802.58</c:v>
                </c:pt>
                <c:pt idx="4039">
                  <c:v>681.15499999999997</c:v>
                </c:pt>
                <c:pt idx="4040">
                  <c:v>612.23800000000006</c:v>
                </c:pt>
                <c:pt idx="4041">
                  <c:v>1945.6</c:v>
                </c:pt>
                <c:pt idx="4042">
                  <c:v>-38</c:v>
                </c:pt>
                <c:pt idx="4043">
                  <c:v>1611.32</c:v>
                </c:pt>
                <c:pt idx="4044">
                  <c:v>326.101</c:v>
                </c:pt>
                <c:pt idx="4045">
                  <c:v>954.21900000000005</c:v>
                </c:pt>
                <c:pt idx="4046">
                  <c:v>1508.22</c:v>
                </c:pt>
                <c:pt idx="4047">
                  <c:v>1618.2</c:v>
                </c:pt>
                <c:pt idx="4048">
                  <c:v>1260.6400000000001</c:v>
                </c:pt>
                <c:pt idx="4049">
                  <c:v>504.89499999999998</c:v>
                </c:pt>
                <c:pt idx="4050">
                  <c:v>1493.98</c:v>
                </c:pt>
                <c:pt idx="4051">
                  <c:v>890.55600000000004</c:v>
                </c:pt>
                <c:pt idx="4052">
                  <c:v>13651.3</c:v>
                </c:pt>
                <c:pt idx="4053">
                  <c:v>770.29300000000001</c:v>
                </c:pt>
                <c:pt idx="4054">
                  <c:v>2034.42</c:v>
                </c:pt>
                <c:pt idx="4055">
                  <c:v>893.529</c:v>
                </c:pt>
                <c:pt idx="4056">
                  <c:v>1133.42</c:v>
                </c:pt>
                <c:pt idx="4057">
                  <c:v>2319.34</c:v>
                </c:pt>
                <c:pt idx="4058">
                  <c:v>1224.17</c:v>
                </c:pt>
                <c:pt idx="4059">
                  <c:v>813.06</c:v>
                </c:pt>
                <c:pt idx="4060">
                  <c:v>1799.9</c:v>
                </c:pt>
                <c:pt idx="4061">
                  <c:v>981.86500000000001</c:v>
                </c:pt>
                <c:pt idx="4062">
                  <c:v>1923.03</c:v>
                </c:pt>
                <c:pt idx="4063">
                  <c:v>918.05600000000004</c:v>
                </c:pt>
                <c:pt idx="4064">
                  <c:v>1371.02</c:v>
                </c:pt>
                <c:pt idx="4065">
                  <c:v>1237.97</c:v>
                </c:pt>
                <c:pt idx="4066">
                  <c:v>1593.42</c:v>
                </c:pt>
                <c:pt idx="4067">
                  <c:v>1517.12</c:v>
                </c:pt>
                <c:pt idx="4068">
                  <c:v>1937.36</c:v>
                </c:pt>
                <c:pt idx="4069">
                  <c:v>503.27800000000002</c:v>
                </c:pt>
                <c:pt idx="4070">
                  <c:v>2432.6999999999998</c:v>
                </c:pt>
                <c:pt idx="4071">
                  <c:v>1696.11</c:v>
                </c:pt>
                <c:pt idx="4072">
                  <c:v>1663.63</c:v>
                </c:pt>
                <c:pt idx="4073">
                  <c:v>582.21500000000003</c:v>
                </c:pt>
                <c:pt idx="4074">
                  <c:v>851.303</c:v>
                </c:pt>
                <c:pt idx="4075">
                  <c:v>750.86800000000005</c:v>
                </c:pt>
                <c:pt idx="4076">
                  <c:v>1817.56</c:v>
                </c:pt>
                <c:pt idx="4077">
                  <c:v>1716.02</c:v>
                </c:pt>
                <c:pt idx="4078">
                  <c:v>1396.08</c:v>
                </c:pt>
                <c:pt idx="4079">
                  <c:v>1901.52</c:v>
                </c:pt>
                <c:pt idx="4080">
                  <c:v>782.125</c:v>
                </c:pt>
                <c:pt idx="4081">
                  <c:v>1851.52</c:v>
                </c:pt>
                <c:pt idx="4082">
                  <c:v>662.15499999999997</c:v>
                </c:pt>
                <c:pt idx="4083">
                  <c:v>1406.32</c:v>
                </c:pt>
                <c:pt idx="4084">
                  <c:v>598.76400000000001</c:v>
                </c:pt>
                <c:pt idx="4085">
                  <c:v>1752.06</c:v>
                </c:pt>
                <c:pt idx="4086">
                  <c:v>1101.6199999999999</c:v>
                </c:pt>
                <c:pt idx="4087">
                  <c:v>498.35300000000001</c:v>
                </c:pt>
                <c:pt idx="4088">
                  <c:v>1832.99</c:v>
                </c:pt>
                <c:pt idx="4089">
                  <c:v>746.05200000000002</c:v>
                </c:pt>
                <c:pt idx="4090">
                  <c:v>3219.54</c:v>
                </c:pt>
                <c:pt idx="4091">
                  <c:v>1130.7</c:v>
                </c:pt>
                <c:pt idx="4092">
                  <c:v>1724.7</c:v>
                </c:pt>
                <c:pt idx="4093">
                  <c:v>1180.3499999999999</c:v>
                </c:pt>
                <c:pt idx="4094">
                  <c:v>581.59500000000003</c:v>
                </c:pt>
                <c:pt idx="4095">
                  <c:v>827.26300000000003</c:v>
                </c:pt>
                <c:pt idx="4096">
                  <c:v>1929.54</c:v>
                </c:pt>
                <c:pt idx="4097">
                  <c:v>634.70299999999997</c:v>
                </c:pt>
                <c:pt idx="4098">
                  <c:v>1682.29</c:v>
                </c:pt>
                <c:pt idx="4099">
                  <c:v>2281</c:v>
                </c:pt>
                <c:pt idx="4100">
                  <c:v>1556.84</c:v>
                </c:pt>
                <c:pt idx="4101">
                  <c:v>1192.06</c:v>
                </c:pt>
                <c:pt idx="4102">
                  <c:v>1972.17</c:v>
                </c:pt>
                <c:pt idx="4103">
                  <c:v>1246.1500000000001</c:v>
                </c:pt>
                <c:pt idx="4104">
                  <c:v>1520.73</c:v>
                </c:pt>
                <c:pt idx="4105">
                  <c:v>504.71899999999999</c:v>
                </c:pt>
                <c:pt idx="4106">
                  <c:v>429.17500000000001</c:v>
                </c:pt>
                <c:pt idx="4107">
                  <c:v>1980.13</c:v>
                </c:pt>
                <c:pt idx="4108">
                  <c:v>505.55200000000002</c:v>
                </c:pt>
                <c:pt idx="4109">
                  <c:v>1924.08</c:v>
                </c:pt>
                <c:pt idx="4110">
                  <c:v>1549.49</c:v>
                </c:pt>
                <c:pt idx="4111">
                  <c:v>551.86300000000006</c:v>
                </c:pt>
                <c:pt idx="4112">
                  <c:v>1399.24</c:v>
                </c:pt>
                <c:pt idx="4113">
                  <c:v>1098.48</c:v>
                </c:pt>
                <c:pt idx="4114">
                  <c:v>1366.21</c:v>
                </c:pt>
                <c:pt idx="4115">
                  <c:v>929.48599999999999</c:v>
                </c:pt>
                <c:pt idx="4116">
                  <c:v>201.68</c:v>
                </c:pt>
                <c:pt idx="4117">
                  <c:v>1555.96</c:v>
                </c:pt>
                <c:pt idx="4118">
                  <c:v>1189.06</c:v>
                </c:pt>
                <c:pt idx="4119">
                  <c:v>1731.34</c:v>
                </c:pt>
                <c:pt idx="4120">
                  <c:v>1183.5899999999999</c:v>
                </c:pt>
                <c:pt idx="4121">
                  <c:v>926.85900000000004</c:v>
                </c:pt>
                <c:pt idx="4122">
                  <c:v>875.28300000000002</c:v>
                </c:pt>
                <c:pt idx="4123">
                  <c:v>831.3</c:v>
                </c:pt>
                <c:pt idx="4124">
                  <c:v>322.42200000000003</c:v>
                </c:pt>
                <c:pt idx="4125">
                  <c:v>980.58199999999999</c:v>
                </c:pt>
                <c:pt idx="4126">
                  <c:v>91.947800000000001</c:v>
                </c:pt>
                <c:pt idx="4127">
                  <c:v>1000.96</c:v>
                </c:pt>
                <c:pt idx="4128">
                  <c:v>1151.29</c:v>
                </c:pt>
                <c:pt idx="4129">
                  <c:v>2506.7600000000002</c:v>
                </c:pt>
                <c:pt idx="4130">
                  <c:v>2371.83</c:v>
                </c:pt>
                <c:pt idx="4131">
                  <c:v>547.54100000000005</c:v>
                </c:pt>
                <c:pt idx="4132">
                  <c:v>1612.53</c:v>
                </c:pt>
                <c:pt idx="4133">
                  <c:v>1335.51</c:v>
                </c:pt>
                <c:pt idx="4134">
                  <c:v>1361.28</c:v>
                </c:pt>
                <c:pt idx="4135">
                  <c:v>1022.63</c:v>
                </c:pt>
                <c:pt idx="4136">
                  <c:v>738.53800000000001</c:v>
                </c:pt>
                <c:pt idx="4137">
                  <c:v>1009.89</c:v>
                </c:pt>
                <c:pt idx="4138">
                  <c:v>386.97399999999999</c:v>
                </c:pt>
                <c:pt idx="4139">
                  <c:v>1465.23</c:v>
                </c:pt>
                <c:pt idx="4140">
                  <c:v>1638.1</c:v>
                </c:pt>
                <c:pt idx="4141">
                  <c:v>1103.9000000000001</c:v>
                </c:pt>
                <c:pt idx="4142">
                  <c:v>506.50700000000001</c:v>
                </c:pt>
                <c:pt idx="4143">
                  <c:v>747.97400000000005</c:v>
                </c:pt>
                <c:pt idx="4144">
                  <c:v>1652.25</c:v>
                </c:pt>
                <c:pt idx="4145">
                  <c:v>957.26599999999996</c:v>
                </c:pt>
                <c:pt idx="4146">
                  <c:v>2115.4299999999998</c:v>
                </c:pt>
                <c:pt idx="4147">
                  <c:v>1468</c:v>
                </c:pt>
                <c:pt idx="4148">
                  <c:v>846.29899999999998</c:v>
                </c:pt>
                <c:pt idx="4149">
                  <c:v>796.48599999999999</c:v>
                </c:pt>
                <c:pt idx="4150">
                  <c:v>1959.71</c:v>
                </c:pt>
                <c:pt idx="4151">
                  <c:v>936.50800000000004</c:v>
                </c:pt>
                <c:pt idx="4152">
                  <c:v>1194.43</c:v>
                </c:pt>
                <c:pt idx="4153">
                  <c:v>1037.43</c:v>
                </c:pt>
                <c:pt idx="4154">
                  <c:v>287.779</c:v>
                </c:pt>
                <c:pt idx="4155">
                  <c:v>962.37900000000002</c:v>
                </c:pt>
                <c:pt idx="4156">
                  <c:v>1913.98</c:v>
                </c:pt>
                <c:pt idx="4157">
                  <c:v>940.55200000000002</c:v>
                </c:pt>
                <c:pt idx="4158">
                  <c:v>483.08</c:v>
                </c:pt>
                <c:pt idx="4159">
                  <c:v>1515.05</c:v>
                </c:pt>
                <c:pt idx="4160">
                  <c:v>977.00099999999998</c:v>
                </c:pt>
                <c:pt idx="4161">
                  <c:v>353.34500000000003</c:v>
                </c:pt>
                <c:pt idx="4162">
                  <c:v>1896.89</c:v>
                </c:pt>
                <c:pt idx="4163">
                  <c:v>1081.4100000000001</c:v>
                </c:pt>
                <c:pt idx="4164">
                  <c:v>873.16099999999994</c:v>
                </c:pt>
                <c:pt idx="4165">
                  <c:v>920.64599999999996</c:v>
                </c:pt>
                <c:pt idx="4166">
                  <c:v>1742.89</c:v>
                </c:pt>
                <c:pt idx="4167">
                  <c:v>1577.35</c:v>
                </c:pt>
                <c:pt idx="4168">
                  <c:v>1814.7</c:v>
                </c:pt>
                <c:pt idx="4169">
                  <c:v>996.18399999999997</c:v>
                </c:pt>
                <c:pt idx="4170">
                  <c:v>781.37699999999995</c:v>
                </c:pt>
                <c:pt idx="4171">
                  <c:v>844.202</c:v>
                </c:pt>
                <c:pt idx="4172">
                  <c:v>765.38099999999997</c:v>
                </c:pt>
                <c:pt idx="4173">
                  <c:v>4131.66</c:v>
                </c:pt>
                <c:pt idx="4174">
                  <c:v>477.96100000000001</c:v>
                </c:pt>
                <c:pt idx="4175">
                  <c:v>590.69000000000005</c:v>
                </c:pt>
                <c:pt idx="4176">
                  <c:v>846.73699999999997</c:v>
                </c:pt>
                <c:pt idx="4177">
                  <c:v>1619.68</c:v>
                </c:pt>
                <c:pt idx="4178">
                  <c:v>1804.03</c:v>
                </c:pt>
                <c:pt idx="4179">
                  <c:v>918.27499999999998</c:v>
                </c:pt>
                <c:pt idx="4180">
                  <c:v>1967.04</c:v>
                </c:pt>
                <c:pt idx="4181">
                  <c:v>908.17600000000004</c:v>
                </c:pt>
                <c:pt idx="4182">
                  <c:v>1951.08</c:v>
                </c:pt>
                <c:pt idx="4183">
                  <c:v>1352.86</c:v>
                </c:pt>
                <c:pt idx="4184">
                  <c:v>1581.17</c:v>
                </c:pt>
                <c:pt idx="4185">
                  <c:v>1741.65</c:v>
                </c:pt>
                <c:pt idx="4186">
                  <c:v>1793.27</c:v>
                </c:pt>
                <c:pt idx="4187">
                  <c:v>1128.33</c:v>
                </c:pt>
                <c:pt idx="4188">
                  <c:v>1453.97</c:v>
                </c:pt>
                <c:pt idx="4189">
                  <c:v>768.26900000000001</c:v>
                </c:pt>
                <c:pt idx="4190">
                  <c:v>1478.69</c:v>
                </c:pt>
                <c:pt idx="4191">
                  <c:v>1547.78</c:v>
                </c:pt>
                <c:pt idx="4192">
                  <c:v>880.548</c:v>
                </c:pt>
                <c:pt idx="4193">
                  <c:v>1267.53</c:v>
                </c:pt>
                <c:pt idx="4194">
                  <c:v>711.41499999999996</c:v>
                </c:pt>
                <c:pt idx="4195">
                  <c:v>1720.92</c:v>
                </c:pt>
                <c:pt idx="4196">
                  <c:v>905.84100000000001</c:v>
                </c:pt>
                <c:pt idx="4197">
                  <c:v>755.61</c:v>
                </c:pt>
                <c:pt idx="4198">
                  <c:v>984.57100000000003</c:v>
                </c:pt>
                <c:pt idx="4199">
                  <c:v>1493.29</c:v>
                </c:pt>
                <c:pt idx="4200">
                  <c:v>1204.75</c:v>
                </c:pt>
                <c:pt idx="4201">
                  <c:v>1530.42</c:v>
                </c:pt>
                <c:pt idx="4202">
                  <c:v>2456.7199999999998</c:v>
                </c:pt>
                <c:pt idx="4203">
                  <c:v>1000.54</c:v>
                </c:pt>
                <c:pt idx="4204">
                  <c:v>648.04300000000001</c:v>
                </c:pt>
                <c:pt idx="4205">
                  <c:v>654.76099999999997</c:v>
                </c:pt>
                <c:pt idx="4206">
                  <c:v>1221.17</c:v>
                </c:pt>
                <c:pt idx="4207">
                  <c:v>1279.0999999999999</c:v>
                </c:pt>
                <c:pt idx="4208">
                  <c:v>1533.87</c:v>
                </c:pt>
                <c:pt idx="4209">
                  <c:v>533.96400000000006</c:v>
                </c:pt>
                <c:pt idx="4210">
                  <c:v>688.43799999999999</c:v>
                </c:pt>
                <c:pt idx="4211">
                  <c:v>1434.67</c:v>
                </c:pt>
                <c:pt idx="4212">
                  <c:v>526.875</c:v>
                </c:pt>
                <c:pt idx="4213">
                  <c:v>623.13300000000004</c:v>
                </c:pt>
                <c:pt idx="4214">
                  <c:v>1210.06</c:v>
                </c:pt>
                <c:pt idx="4215">
                  <c:v>1054.3599999999999</c:v>
                </c:pt>
                <c:pt idx="4216">
                  <c:v>968.10599999999999</c:v>
                </c:pt>
                <c:pt idx="4217">
                  <c:v>779.91800000000001</c:v>
                </c:pt>
                <c:pt idx="4218">
                  <c:v>1393.68</c:v>
                </c:pt>
                <c:pt idx="4219">
                  <c:v>449.37299999999999</c:v>
                </c:pt>
                <c:pt idx="4220">
                  <c:v>1708.19</c:v>
                </c:pt>
                <c:pt idx="4221">
                  <c:v>595.39599999999996</c:v>
                </c:pt>
                <c:pt idx="4222">
                  <c:v>1122.1199999999999</c:v>
                </c:pt>
                <c:pt idx="4223">
                  <c:v>1337.39</c:v>
                </c:pt>
                <c:pt idx="4224">
                  <c:v>515.79700000000003</c:v>
                </c:pt>
                <c:pt idx="4225">
                  <c:v>555.19500000000005</c:v>
                </c:pt>
                <c:pt idx="4226">
                  <c:v>2395.5700000000002</c:v>
                </c:pt>
                <c:pt idx="4227">
                  <c:v>1584.3</c:v>
                </c:pt>
                <c:pt idx="4228">
                  <c:v>588.02099999999996</c:v>
                </c:pt>
                <c:pt idx="4229">
                  <c:v>997.673</c:v>
                </c:pt>
                <c:pt idx="4230">
                  <c:v>1477.87</c:v>
                </c:pt>
                <c:pt idx="4231">
                  <c:v>898.68499999999995</c:v>
                </c:pt>
                <c:pt idx="4232">
                  <c:v>1437.06</c:v>
                </c:pt>
                <c:pt idx="4233">
                  <c:v>880.76099999999997</c:v>
                </c:pt>
                <c:pt idx="4234">
                  <c:v>443.03699999999998</c:v>
                </c:pt>
                <c:pt idx="4235">
                  <c:v>2419.83</c:v>
                </c:pt>
                <c:pt idx="4236">
                  <c:v>526.94799999999998</c:v>
                </c:pt>
                <c:pt idx="4237">
                  <c:v>340.596</c:v>
                </c:pt>
                <c:pt idx="4238">
                  <c:v>1115.72</c:v>
                </c:pt>
                <c:pt idx="4239">
                  <c:v>1893.96</c:v>
                </c:pt>
                <c:pt idx="4240">
                  <c:v>868.899</c:v>
                </c:pt>
                <c:pt idx="4241">
                  <c:v>866.97799999999995</c:v>
                </c:pt>
                <c:pt idx="4242">
                  <c:v>1520.48</c:v>
                </c:pt>
                <c:pt idx="4243">
                  <c:v>811.71</c:v>
                </c:pt>
                <c:pt idx="4244">
                  <c:v>1244.83</c:v>
                </c:pt>
                <c:pt idx="4245">
                  <c:v>941.35400000000004</c:v>
                </c:pt>
                <c:pt idx="4246">
                  <c:v>1030.78</c:v>
                </c:pt>
                <c:pt idx="4247">
                  <c:v>1236.23</c:v>
                </c:pt>
                <c:pt idx="4248">
                  <c:v>1232.03</c:v>
                </c:pt>
                <c:pt idx="4249">
                  <c:v>860.78200000000004</c:v>
                </c:pt>
                <c:pt idx="4250">
                  <c:v>696.99300000000005</c:v>
                </c:pt>
                <c:pt idx="4251">
                  <c:v>335.40899999999999</c:v>
                </c:pt>
                <c:pt idx="4252">
                  <c:v>1052.04</c:v>
                </c:pt>
                <c:pt idx="4253">
                  <c:v>796.76599999999996</c:v>
                </c:pt>
                <c:pt idx="4254">
                  <c:v>930.46500000000003</c:v>
                </c:pt>
                <c:pt idx="4255">
                  <c:v>685.11900000000003</c:v>
                </c:pt>
                <c:pt idx="4256">
                  <c:v>871.39200000000005</c:v>
                </c:pt>
                <c:pt idx="4257">
                  <c:v>1428.16</c:v>
                </c:pt>
                <c:pt idx="4258">
                  <c:v>1490.58</c:v>
                </c:pt>
                <c:pt idx="4259">
                  <c:v>1320.18</c:v>
                </c:pt>
                <c:pt idx="4260">
                  <c:v>1339.6</c:v>
                </c:pt>
                <c:pt idx="4261">
                  <c:v>309.30799999999999</c:v>
                </c:pt>
                <c:pt idx="4262">
                  <c:v>1683.78</c:v>
                </c:pt>
                <c:pt idx="4263">
                  <c:v>685.50800000000004</c:v>
                </c:pt>
                <c:pt idx="4264">
                  <c:v>1364.4</c:v>
                </c:pt>
                <c:pt idx="4265">
                  <c:v>687.21</c:v>
                </c:pt>
                <c:pt idx="4266">
                  <c:v>1049.03</c:v>
                </c:pt>
                <c:pt idx="4267">
                  <c:v>462.98</c:v>
                </c:pt>
                <c:pt idx="4268">
                  <c:v>915.10699999999997</c:v>
                </c:pt>
                <c:pt idx="4269">
                  <c:v>717.87199999999996</c:v>
                </c:pt>
                <c:pt idx="4270">
                  <c:v>916.24400000000003</c:v>
                </c:pt>
                <c:pt idx="4271">
                  <c:v>1766.51</c:v>
                </c:pt>
                <c:pt idx="4272">
                  <c:v>1369.59</c:v>
                </c:pt>
                <c:pt idx="4273">
                  <c:v>773.10799999999995</c:v>
                </c:pt>
                <c:pt idx="4274">
                  <c:v>295.36599999999999</c:v>
                </c:pt>
                <c:pt idx="4275">
                  <c:v>715.97500000000002</c:v>
                </c:pt>
                <c:pt idx="4276">
                  <c:v>809.92899999999997</c:v>
                </c:pt>
                <c:pt idx="4277">
                  <c:v>1534.76</c:v>
                </c:pt>
                <c:pt idx="4278">
                  <c:v>715.51900000000001</c:v>
                </c:pt>
                <c:pt idx="4279">
                  <c:v>737.20600000000002</c:v>
                </c:pt>
                <c:pt idx="4280">
                  <c:v>1244.4000000000001</c:v>
                </c:pt>
                <c:pt idx="4281">
                  <c:v>365.57799999999997</c:v>
                </c:pt>
                <c:pt idx="4282">
                  <c:v>2427.5500000000002</c:v>
                </c:pt>
                <c:pt idx="4283">
                  <c:v>1090.01</c:v>
                </c:pt>
                <c:pt idx="4284">
                  <c:v>1324.95</c:v>
                </c:pt>
                <c:pt idx="4285">
                  <c:v>474.11200000000002</c:v>
                </c:pt>
                <c:pt idx="4286">
                  <c:v>1533.38</c:v>
                </c:pt>
                <c:pt idx="4287">
                  <c:v>689.82500000000005</c:v>
                </c:pt>
                <c:pt idx="4288">
                  <c:v>753.40899999999999</c:v>
                </c:pt>
                <c:pt idx="4289">
                  <c:v>367.89499999999998</c:v>
                </c:pt>
                <c:pt idx="4290">
                  <c:v>1597.92</c:v>
                </c:pt>
                <c:pt idx="4291">
                  <c:v>1313.91</c:v>
                </c:pt>
                <c:pt idx="4292">
                  <c:v>1064.58</c:v>
                </c:pt>
                <c:pt idx="4293">
                  <c:v>377.51299999999998</c:v>
                </c:pt>
                <c:pt idx="4294">
                  <c:v>1653.78</c:v>
                </c:pt>
                <c:pt idx="4295">
                  <c:v>1115.3699999999999</c:v>
                </c:pt>
                <c:pt idx="4296">
                  <c:v>371.06200000000001</c:v>
                </c:pt>
                <c:pt idx="4297">
                  <c:v>1699.52</c:v>
                </c:pt>
                <c:pt idx="4298">
                  <c:v>1479.45</c:v>
                </c:pt>
                <c:pt idx="4299">
                  <c:v>584.55600000000004</c:v>
                </c:pt>
                <c:pt idx="4300">
                  <c:v>926.00199999999995</c:v>
                </c:pt>
                <c:pt idx="4301">
                  <c:v>1231.24</c:v>
                </c:pt>
                <c:pt idx="4302">
                  <c:v>1979.02</c:v>
                </c:pt>
                <c:pt idx="4303">
                  <c:v>1839.73</c:v>
                </c:pt>
                <c:pt idx="4304">
                  <c:v>1083.58</c:v>
                </c:pt>
                <c:pt idx="4305">
                  <c:v>467.12599999999998</c:v>
                </c:pt>
                <c:pt idx="4306">
                  <c:v>1073.73</c:v>
                </c:pt>
                <c:pt idx="4307">
                  <c:v>1551.35</c:v>
                </c:pt>
                <c:pt idx="4308">
                  <c:v>487.26299999999998</c:v>
                </c:pt>
                <c:pt idx="4309">
                  <c:v>1870.77</c:v>
                </c:pt>
                <c:pt idx="4310">
                  <c:v>546.54899999999998</c:v>
                </c:pt>
                <c:pt idx="4311">
                  <c:v>1922.1</c:v>
                </c:pt>
                <c:pt idx="4312">
                  <c:v>587.18200000000002</c:v>
                </c:pt>
                <c:pt idx="4313">
                  <c:v>710.77</c:v>
                </c:pt>
                <c:pt idx="4314">
                  <c:v>842.57899999999995</c:v>
                </c:pt>
                <c:pt idx="4315">
                  <c:v>1477.03</c:v>
                </c:pt>
                <c:pt idx="4316">
                  <c:v>1948.96</c:v>
                </c:pt>
                <c:pt idx="4317">
                  <c:v>1112.48</c:v>
                </c:pt>
                <c:pt idx="4318">
                  <c:v>1882.22</c:v>
                </c:pt>
                <c:pt idx="4319">
                  <c:v>1856.13</c:v>
                </c:pt>
                <c:pt idx="4320">
                  <c:v>62.970599999999997</c:v>
                </c:pt>
                <c:pt idx="4321">
                  <c:v>503.19299999999998</c:v>
                </c:pt>
                <c:pt idx="4322">
                  <c:v>587.96600000000001</c:v>
                </c:pt>
                <c:pt idx="4323">
                  <c:v>1821.27</c:v>
                </c:pt>
                <c:pt idx="4324">
                  <c:v>873.75699999999995</c:v>
                </c:pt>
                <c:pt idx="4325">
                  <c:v>620.55499999999995</c:v>
                </c:pt>
                <c:pt idx="4326">
                  <c:v>561.83500000000004</c:v>
                </c:pt>
                <c:pt idx="4327">
                  <c:v>875.423</c:v>
                </c:pt>
                <c:pt idx="4328">
                  <c:v>773.04200000000003</c:v>
                </c:pt>
                <c:pt idx="4329">
                  <c:v>316.06900000000002</c:v>
                </c:pt>
                <c:pt idx="4330">
                  <c:v>1336.43</c:v>
                </c:pt>
                <c:pt idx="4331">
                  <c:v>1305.81</c:v>
                </c:pt>
                <c:pt idx="4332">
                  <c:v>2253.87</c:v>
                </c:pt>
                <c:pt idx="4333">
                  <c:v>574.41399999999999</c:v>
                </c:pt>
                <c:pt idx="4334">
                  <c:v>544.04399999999998</c:v>
                </c:pt>
                <c:pt idx="4335">
                  <c:v>611.09500000000003</c:v>
                </c:pt>
                <c:pt idx="4336">
                  <c:v>1685.66</c:v>
                </c:pt>
                <c:pt idx="4337">
                  <c:v>1115.27</c:v>
                </c:pt>
                <c:pt idx="4338">
                  <c:v>145.71899999999999</c:v>
                </c:pt>
                <c:pt idx="4339">
                  <c:v>1445.94</c:v>
                </c:pt>
                <c:pt idx="4340">
                  <c:v>1192.23</c:v>
                </c:pt>
                <c:pt idx="4341">
                  <c:v>703.48</c:v>
                </c:pt>
                <c:pt idx="4342">
                  <c:v>1776.58</c:v>
                </c:pt>
                <c:pt idx="4343">
                  <c:v>1343.08</c:v>
                </c:pt>
                <c:pt idx="4344">
                  <c:v>1749.06</c:v>
                </c:pt>
                <c:pt idx="4345">
                  <c:v>1200.6199999999999</c:v>
                </c:pt>
                <c:pt idx="4346">
                  <c:v>1491.81</c:v>
                </c:pt>
                <c:pt idx="4347">
                  <c:v>714.57</c:v>
                </c:pt>
                <c:pt idx="4348">
                  <c:v>585.49199999999996</c:v>
                </c:pt>
                <c:pt idx="4349">
                  <c:v>156.04900000000001</c:v>
                </c:pt>
                <c:pt idx="4350">
                  <c:v>2222.27</c:v>
                </c:pt>
                <c:pt idx="4351">
                  <c:v>1731.36</c:v>
                </c:pt>
                <c:pt idx="4352">
                  <c:v>917.928</c:v>
                </c:pt>
                <c:pt idx="4353">
                  <c:v>1375.49</c:v>
                </c:pt>
                <c:pt idx="4354">
                  <c:v>1677.31</c:v>
                </c:pt>
                <c:pt idx="4355">
                  <c:v>1299.98</c:v>
                </c:pt>
                <c:pt idx="4356">
                  <c:v>1365.01</c:v>
                </c:pt>
                <c:pt idx="4357">
                  <c:v>1444.47</c:v>
                </c:pt>
                <c:pt idx="4358">
                  <c:v>2001.68</c:v>
                </c:pt>
                <c:pt idx="4359">
                  <c:v>964.05100000000004</c:v>
                </c:pt>
                <c:pt idx="4360">
                  <c:v>606.76599999999996</c:v>
                </c:pt>
                <c:pt idx="4361">
                  <c:v>536.01300000000003</c:v>
                </c:pt>
                <c:pt idx="4362">
                  <c:v>950.78399999999999</c:v>
                </c:pt>
                <c:pt idx="4363">
                  <c:v>669.03700000000003</c:v>
                </c:pt>
                <c:pt idx="4364">
                  <c:v>1563.78</c:v>
                </c:pt>
                <c:pt idx="4365">
                  <c:v>236.95</c:v>
                </c:pt>
                <c:pt idx="4366">
                  <c:v>975.39</c:v>
                </c:pt>
                <c:pt idx="4367">
                  <c:v>1373.27</c:v>
                </c:pt>
                <c:pt idx="4368">
                  <c:v>1852.49</c:v>
                </c:pt>
                <c:pt idx="4369">
                  <c:v>2695.48</c:v>
                </c:pt>
                <c:pt idx="4370">
                  <c:v>1479.24</c:v>
                </c:pt>
                <c:pt idx="4371">
                  <c:v>1644.87</c:v>
                </c:pt>
                <c:pt idx="4372">
                  <c:v>1448.07</c:v>
                </c:pt>
                <c:pt idx="4373">
                  <c:v>4672.22</c:v>
                </c:pt>
                <c:pt idx="4374">
                  <c:v>1273.0899999999999</c:v>
                </c:pt>
                <c:pt idx="4375">
                  <c:v>1653.82</c:v>
                </c:pt>
                <c:pt idx="4376">
                  <c:v>571.26499999999999</c:v>
                </c:pt>
                <c:pt idx="4377">
                  <c:v>1202.76</c:v>
                </c:pt>
                <c:pt idx="4378">
                  <c:v>1361.72</c:v>
                </c:pt>
                <c:pt idx="4379">
                  <c:v>2183.64</c:v>
                </c:pt>
                <c:pt idx="4380">
                  <c:v>1516.84</c:v>
                </c:pt>
                <c:pt idx="4381">
                  <c:v>1165.5899999999999</c:v>
                </c:pt>
                <c:pt idx="4382">
                  <c:v>953.64200000000005</c:v>
                </c:pt>
                <c:pt idx="4383">
                  <c:v>943.05100000000004</c:v>
                </c:pt>
                <c:pt idx="4384">
                  <c:v>1162.4000000000001</c:v>
                </c:pt>
                <c:pt idx="4385">
                  <c:v>878.94299999999998</c:v>
                </c:pt>
                <c:pt idx="4386">
                  <c:v>1889.04</c:v>
                </c:pt>
                <c:pt idx="4387">
                  <c:v>815.67399999999998</c:v>
                </c:pt>
                <c:pt idx="4388">
                  <c:v>1309</c:v>
                </c:pt>
                <c:pt idx="4389">
                  <c:v>520.75800000000004</c:v>
                </c:pt>
                <c:pt idx="4390">
                  <c:v>1282.76</c:v>
                </c:pt>
                <c:pt idx="4391">
                  <c:v>1129.72</c:v>
                </c:pt>
                <c:pt idx="4392">
                  <c:v>794.17600000000004</c:v>
                </c:pt>
                <c:pt idx="4393">
                  <c:v>1211.76</c:v>
                </c:pt>
                <c:pt idx="4394">
                  <c:v>1119.3599999999999</c:v>
                </c:pt>
                <c:pt idx="4395">
                  <c:v>1364.11</c:v>
                </c:pt>
                <c:pt idx="4396">
                  <c:v>789.20799999999997</c:v>
                </c:pt>
                <c:pt idx="4397">
                  <c:v>833.06899999999996</c:v>
                </c:pt>
                <c:pt idx="4398">
                  <c:v>1430.36</c:v>
                </c:pt>
                <c:pt idx="4399">
                  <c:v>1122.67</c:v>
                </c:pt>
                <c:pt idx="4400">
                  <c:v>832.15700000000004</c:v>
                </c:pt>
                <c:pt idx="4401">
                  <c:v>402.94600000000003</c:v>
                </c:pt>
                <c:pt idx="4402">
                  <c:v>1864.61</c:v>
                </c:pt>
                <c:pt idx="4403">
                  <c:v>807.50300000000004</c:v>
                </c:pt>
                <c:pt idx="4404">
                  <c:v>1334.69</c:v>
                </c:pt>
                <c:pt idx="4405">
                  <c:v>1386.67</c:v>
                </c:pt>
                <c:pt idx="4406">
                  <c:v>1014.58</c:v>
                </c:pt>
                <c:pt idx="4407">
                  <c:v>1525.58</c:v>
                </c:pt>
                <c:pt idx="4408">
                  <c:v>994.46900000000005</c:v>
                </c:pt>
                <c:pt idx="4409">
                  <c:v>2276.81</c:v>
                </c:pt>
                <c:pt idx="4410">
                  <c:v>761.96400000000006</c:v>
                </c:pt>
                <c:pt idx="4411">
                  <c:v>759.78099999999995</c:v>
                </c:pt>
                <c:pt idx="4412">
                  <c:v>1250.3900000000001</c:v>
                </c:pt>
                <c:pt idx="4413">
                  <c:v>868.18100000000004</c:v>
                </c:pt>
                <c:pt idx="4414">
                  <c:v>1358.43</c:v>
                </c:pt>
                <c:pt idx="4415">
                  <c:v>912.11599999999999</c:v>
                </c:pt>
                <c:pt idx="4416">
                  <c:v>1762.4</c:v>
                </c:pt>
                <c:pt idx="4417">
                  <c:v>1458.12</c:v>
                </c:pt>
                <c:pt idx="4418">
                  <c:v>1161.42</c:v>
                </c:pt>
                <c:pt idx="4419">
                  <c:v>1398.14</c:v>
                </c:pt>
                <c:pt idx="4420">
                  <c:v>1284.58</c:v>
                </c:pt>
                <c:pt idx="4421">
                  <c:v>5377.31</c:v>
                </c:pt>
                <c:pt idx="4422">
                  <c:v>865.63400000000001</c:v>
                </c:pt>
                <c:pt idx="4423">
                  <c:v>701.58900000000006</c:v>
                </c:pt>
                <c:pt idx="4424">
                  <c:v>361.24900000000002</c:v>
                </c:pt>
                <c:pt idx="4425">
                  <c:v>1184.3</c:v>
                </c:pt>
                <c:pt idx="4426">
                  <c:v>1489.25</c:v>
                </c:pt>
                <c:pt idx="4427">
                  <c:v>582.00199999999995</c:v>
                </c:pt>
                <c:pt idx="4428">
                  <c:v>1649.22</c:v>
                </c:pt>
                <c:pt idx="4429">
                  <c:v>856.81200000000001</c:v>
                </c:pt>
                <c:pt idx="4430">
                  <c:v>953.995</c:v>
                </c:pt>
                <c:pt idx="4431">
                  <c:v>1286.96</c:v>
                </c:pt>
                <c:pt idx="4432">
                  <c:v>2071.86</c:v>
                </c:pt>
                <c:pt idx="4433">
                  <c:v>1593.61</c:v>
                </c:pt>
                <c:pt idx="4434">
                  <c:v>1707.05</c:v>
                </c:pt>
                <c:pt idx="4435">
                  <c:v>1517.14</c:v>
                </c:pt>
                <c:pt idx="4436">
                  <c:v>1748.63</c:v>
                </c:pt>
                <c:pt idx="4437">
                  <c:v>593.93700000000001</c:v>
                </c:pt>
                <c:pt idx="4438">
                  <c:v>769.95899999999995</c:v>
                </c:pt>
                <c:pt idx="4439">
                  <c:v>1236.1199999999999</c:v>
                </c:pt>
                <c:pt idx="4440">
                  <c:v>644.86300000000006</c:v>
                </c:pt>
                <c:pt idx="4441">
                  <c:v>1119.5</c:v>
                </c:pt>
                <c:pt idx="4442">
                  <c:v>524.91700000000003</c:v>
                </c:pt>
                <c:pt idx="4443">
                  <c:v>914.04300000000001</c:v>
                </c:pt>
                <c:pt idx="4444">
                  <c:v>1905.2</c:v>
                </c:pt>
                <c:pt idx="4445">
                  <c:v>384.31099999999998</c:v>
                </c:pt>
                <c:pt idx="4446">
                  <c:v>1097</c:v>
                </c:pt>
                <c:pt idx="4447">
                  <c:v>619.18100000000004</c:v>
                </c:pt>
                <c:pt idx="4448">
                  <c:v>1069.8</c:v>
                </c:pt>
                <c:pt idx="4449">
                  <c:v>253.232</c:v>
                </c:pt>
                <c:pt idx="4450">
                  <c:v>997.21100000000001</c:v>
                </c:pt>
                <c:pt idx="4451">
                  <c:v>1662.34</c:v>
                </c:pt>
                <c:pt idx="4452">
                  <c:v>1512.98</c:v>
                </c:pt>
                <c:pt idx="4453">
                  <c:v>1959.63</c:v>
                </c:pt>
                <c:pt idx="4454">
                  <c:v>1331.33</c:v>
                </c:pt>
                <c:pt idx="4455">
                  <c:v>539.36300000000006</c:v>
                </c:pt>
                <c:pt idx="4456">
                  <c:v>1236.1199999999999</c:v>
                </c:pt>
                <c:pt idx="4457">
                  <c:v>527.52499999999998</c:v>
                </c:pt>
                <c:pt idx="4458">
                  <c:v>768.12900000000002</c:v>
                </c:pt>
                <c:pt idx="4459">
                  <c:v>1810.84</c:v>
                </c:pt>
                <c:pt idx="4460">
                  <c:v>1522.86</c:v>
                </c:pt>
                <c:pt idx="4461">
                  <c:v>1969.82</c:v>
                </c:pt>
                <c:pt idx="4462">
                  <c:v>895.71199999999999</c:v>
                </c:pt>
                <c:pt idx="4463">
                  <c:v>979.55499999999995</c:v>
                </c:pt>
                <c:pt idx="4464">
                  <c:v>789.64</c:v>
                </c:pt>
                <c:pt idx="4465">
                  <c:v>664.23400000000004</c:v>
                </c:pt>
                <c:pt idx="4466">
                  <c:v>1089.54</c:v>
                </c:pt>
                <c:pt idx="4467">
                  <c:v>544.72500000000002</c:v>
                </c:pt>
                <c:pt idx="4468">
                  <c:v>909.96900000000005</c:v>
                </c:pt>
                <c:pt idx="4469">
                  <c:v>1813.23</c:v>
                </c:pt>
                <c:pt idx="4470">
                  <c:v>1018.9</c:v>
                </c:pt>
                <c:pt idx="4471">
                  <c:v>675.16</c:v>
                </c:pt>
                <c:pt idx="4472">
                  <c:v>1186.8699999999999</c:v>
                </c:pt>
                <c:pt idx="4473">
                  <c:v>906.83199999999999</c:v>
                </c:pt>
                <c:pt idx="4474">
                  <c:v>2056.8200000000002</c:v>
                </c:pt>
                <c:pt idx="4475">
                  <c:v>713.56100000000004</c:v>
                </c:pt>
                <c:pt idx="4476">
                  <c:v>418.20699999999999</c:v>
                </c:pt>
                <c:pt idx="4477">
                  <c:v>1462.51</c:v>
                </c:pt>
                <c:pt idx="4478">
                  <c:v>1426.12</c:v>
                </c:pt>
                <c:pt idx="4479">
                  <c:v>1476.11</c:v>
                </c:pt>
                <c:pt idx="4480">
                  <c:v>1477.54</c:v>
                </c:pt>
                <c:pt idx="4481">
                  <c:v>598.32100000000003</c:v>
                </c:pt>
                <c:pt idx="4482">
                  <c:v>777</c:v>
                </c:pt>
                <c:pt idx="4483">
                  <c:v>1909.5</c:v>
                </c:pt>
                <c:pt idx="4484">
                  <c:v>223.78700000000001</c:v>
                </c:pt>
                <c:pt idx="4485">
                  <c:v>1086.54</c:v>
                </c:pt>
                <c:pt idx="4486">
                  <c:v>861.96799999999996</c:v>
                </c:pt>
                <c:pt idx="4487">
                  <c:v>975.25599999999997</c:v>
                </c:pt>
                <c:pt idx="4488">
                  <c:v>638.90499999999997</c:v>
                </c:pt>
                <c:pt idx="4489">
                  <c:v>1523.89</c:v>
                </c:pt>
                <c:pt idx="4490">
                  <c:v>1555.29</c:v>
                </c:pt>
                <c:pt idx="4491">
                  <c:v>2109.7399999999998</c:v>
                </c:pt>
                <c:pt idx="4492">
                  <c:v>1841.18</c:v>
                </c:pt>
                <c:pt idx="4493">
                  <c:v>1399.45</c:v>
                </c:pt>
                <c:pt idx="4494">
                  <c:v>610.21900000000005</c:v>
                </c:pt>
                <c:pt idx="4495">
                  <c:v>354.04399999999998</c:v>
                </c:pt>
                <c:pt idx="4496">
                  <c:v>1372.86</c:v>
                </c:pt>
                <c:pt idx="4497">
                  <c:v>870.19399999999996</c:v>
                </c:pt>
                <c:pt idx="4498">
                  <c:v>1128.53</c:v>
                </c:pt>
                <c:pt idx="4499">
                  <c:v>309.21100000000001</c:v>
                </c:pt>
                <c:pt idx="4500">
                  <c:v>710.02200000000005</c:v>
                </c:pt>
                <c:pt idx="4501">
                  <c:v>967.16399999999999</c:v>
                </c:pt>
                <c:pt idx="4502">
                  <c:v>469.44900000000001</c:v>
                </c:pt>
                <c:pt idx="4503">
                  <c:v>1578.76</c:v>
                </c:pt>
                <c:pt idx="4504">
                  <c:v>1314.73</c:v>
                </c:pt>
                <c:pt idx="4505">
                  <c:v>1374.06</c:v>
                </c:pt>
                <c:pt idx="4506">
                  <c:v>1626.55</c:v>
                </c:pt>
                <c:pt idx="4507">
                  <c:v>1473.6</c:v>
                </c:pt>
                <c:pt idx="4508">
                  <c:v>594.29</c:v>
                </c:pt>
                <c:pt idx="4509">
                  <c:v>1028.21</c:v>
                </c:pt>
                <c:pt idx="4510">
                  <c:v>701.81399999999996</c:v>
                </c:pt>
                <c:pt idx="4511">
                  <c:v>972.86099999999999</c:v>
                </c:pt>
                <c:pt idx="4512">
                  <c:v>1047.42</c:v>
                </c:pt>
                <c:pt idx="4513">
                  <c:v>1392.89</c:v>
                </c:pt>
                <c:pt idx="4514">
                  <c:v>390.75599999999997</c:v>
                </c:pt>
                <c:pt idx="4515">
                  <c:v>2158.7600000000002</c:v>
                </c:pt>
                <c:pt idx="4516">
                  <c:v>1374.55</c:v>
                </c:pt>
                <c:pt idx="4517">
                  <c:v>932.21</c:v>
                </c:pt>
                <c:pt idx="4518">
                  <c:v>1981.14</c:v>
                </c:pt>
                <c:pt idx="4519">
                  <c:v>1259.01</c:v>
                </c:pt>
                <c:pt idx="4520">
                  <c:v>2086.27</c:v>
                </c:pt>
                <c:pt idx="4521">
                  <c:v>1362.17</c:v>
                </c:pt>
                <c:pt idx="4522">
                  <c:v>1729.24</c:v>
                </c:pt>
                <c:pt idx="4523">
                  <c:v>1259.0999999999999</c:v>
                </c:pt>
                <c:pt idx="4524">
                  <c:v>2153.96</c:v>
                </c:pt>
                <c:pt idx="4525">
                  <c:v>1053.92</c:v>
                </c:pt>
                <c:pt idx="4526">
                  <c:v>605.95100000000002</c:v>
                </c:pt>
                <c:pt idx="4527">
                  <c:v>632.41700000000003</c:v>
                </c:pt>
                <c:pt idx="4528">
                  <c:v>941.26300000000003</c:v>
                </c:pt>
                <c:pt idx="4529">
                  <c:v>1866.82</c:v>
                </c:pt>
                <c:pt idx="4530">
                  <c:v>1493.24</c:v>
                </c:pt>
                <c:pt idx="4531">
                  <c:v>2019.99</c:v>
                </c:pt>
                <c:pt idx="4532">
                  <c:v>736.94500000000005</c:v>
                </c:pt>
                <c:pt idx="4533">
                  <c:v>1250.31</c:v>
                </c:pt>
                <c:pt idx="4534">
                  <c:v>1436.27</c:v>
                </c:pt>
                <c:pt idx="4535">
                  <c:v>1448.37</c:v>
                </c:pt>
                <c:pt idx="4536">
                  <c:v>760.51099999999997</c:v>
                </c:pt>
                <c:pt idx="4537">
                  <c:v>1645.05</c:v>
                </c:pt>
                <c:pt idx="4538">
                  <c:v>518.32000000000005</c:v>
                </c:pt>
                <c:pt idx="4539">
                  <c:v>1523.47</c:v>
                </c:pt>
                <c:pt idx="4540">
                  <c:v>839.63</c:v>
                </c:pt>
                <c:pt idx="4541">
                  <c:v>1186.49</c:v>
                </c:pt>
                <c:pt idx="4542">
                  <c:v>1757.3</c:v>
                </c:pt>
                <c:pt idx="4543">
                  <c:v>704.58699999999999</c:v>
                </c:pt>
                <c:pt idx="4544">
                  <c:v>1208.3</c:v>
                </c:pt>
                <c:pt idx="4545">
                  <c:v>1578.05</c:v>
                </c:pt>
                <c:pt idx="4546">
                  <c:v>1074.6500000000001</c:v>
                </c:pt>
                <c:pt idx="4547">
                  <c:v>164.81700000000001</c:v>
                </c:pt>
                <c:pt idx="4548">
                  <c:v>864.11400000000003</c:v>
                </c:pt>
                <c:pt idx="4549">
                  <c:v>270.20699999999999</c:v>
                </c:pt>
                <c:pt idx="4550">
                  <c:v>1222.6099999999999</c:v>
                </c:pt>
                <c:pt idx="4551">
                  <c:v>1665.03</c:v>
                </c:pt>
                <c:pt idx="4552">
                  <c:v>728.32299999999998</c:v>
                </c:pt>
                <c:pt idx="4553">
                  <c:v>1778.37</c:v>
                </c:pt>
                <c:pt idx="4554">
                  <c:v>543.27800000000002</c:v>
                </c:pt>
                <c:pt idx="4555">
                  <c:v>1414.02</c:v>
                </c:pt>
                <c:pt idx="4556">
                  <c:v>1083.8499999999999</c:v>
                </c:pt>
                <c:pt idx="4557">
                  <c:v>1077.07</c:v>
                </c:pt>
                <c:pt idx="4558">
                  <c:v>879.58100000000002</c:v>
                </c:pt>
                <c:pt idx="4559">
                  <c:v>682.35799999999995</c:v>
                </c:pt>
                <c:pt idx="4560">
                  <c:v>858.53899999999999</c:v>
                </c:pt>
                <c:pt idx="4561">
                  <c:v>1219.99</c:v>
                </c:pt>
                <c:pt idx="4562">
                  <c:v>591.49900000000002</c:v>
                </c:pt>
                <c:pt idx="4563">
                  <c:v>1083.27</c:v>
                </c:pt>
                <c:pt idx="4564">
                  <c:v>1200.45</c:v>
                </c:pt>
                <c:pt idx="4565">
                  <c:v>1122.98</c:v>
                </c:pt>
                <c:pt idx="4566">
                  <c:v>1729.19</c:v>
                </c:pt>
                <c:pt idx="4567">
                  <c:v>944.70399999999995</c:v>
                </c:pt>
                <c:pt idx="4568">
                  <c:v>223.61600000000001</c:v>
                </c:pt>
                <c:pt idx="4569">
                  <c:v>991.38</c:v>
                </c:pt>
                <c:pt idx="4570">
                  <c:v>802.99800000000005</c:v>
                </c:pt>
                <c:pt idx="4571">
                  <c:v>618.40899999999999</c:v>
                </c:pt>
                <c:pt idx="4572">
                  <c:v>684.72400000000005</c:v>
                </c:pt>
                <c:pt idx="4573">
                  <c:v>742.976</c:v>
                </c:pt>
                <c:pt idx="4574">
                  <c:v>661.24300000000005</c:v>
                </c:pt>
                <c:pt idx="4575">
                  <c:v>1241.76</c:v>
                </c:pt>
                <c:pt idx="4576">
                  <c:v>1094.94</c:v>
                </c:pt>
                <c:pt idx="4577">
                  <c:v>1293.6400000000001</c:v>
                </c:pt>
                <c:pt idx="4578">
                  <c:v>1048.8399999999999</c:v>
                </c:pt>
                <c:pt idx="4579">
                  <c:v>1437.04</c:v>
                </c:pt>
                <c:pt idx="4580">
                  <c:v>1314.77</c:v>
                </c:pt>
                <c:pt idx="4581">
                  <c:v>1569.05</c:v>
                </c:pt>
                <c:pt idx="4582">
                  <c:v>478.71499999999997</c:v>
                </c:pt>
                <c:pt idx="4583">
                  <c:v>2634.02</c:v>
                </c:pt>
                <c:pt idx="4584">
                  <c:v>307.56900000000002</c:v>
                </c:pt>
                <c:pt idx="4585">
                  <c:v>486.57600000000002</c:v>
                </c:pt>
                <c:pt idx="4586">
                  <c:v>773.43700000000001</c:v>
                </c:pt>
                <c:pt idx="4587">
                  <c:v>970.13699999999994</c:v>
                </c:pt>
                <c:pt idx="4588">
                  <c:v>1029.3</c:v>
                </c:pt>
                <c:pt idx="4589">
                  <c:v>304.41300000000001</c:v>
                </c:pt>
                <c:pt idx="4590">
                  <c:v>402.84899999999999</c:v>
                </c:pt>
                <c:pt idx="4591">
                  <c:v>1418.64</c:v>
                </c:pt>
                <c:pt idx="4592">
                  <c:v>692.53</c:v>
                </c:pt>
                <c:pt idx="4593">
                  <c:v>659.23599999999999</c:v>
                </c:pt>
                <c:pt idx="4594">
                  <c:v>1941.6</c:v>
                </c:pt>
                <c:pt idx="4595">
                  <c:v>1137.97</c:v>
                </c:pt>
                <c:pt idx="4596">
                  <c:v>1413.51</c:v>
                </c:pt>
                <c:pt idx="4597">
                  <c:v>349.61799999999999</c:v>
                </c:pt>
                <c:pt idx="4598">
                  <c:v>566.84400000000005</c:v>
                </c:pt>
                <c:pt idx="4599">
                  <c:v>1546.07</c:v>
                </c:pt>
                <c:pt idx="4600">
                  <c:v>1811.34</c:v>
                </c:pt>
                <c:pt idx="4601">
                  <c:v>391.637</c:v>
                </c:pt>
                <c:pt idx="4602">
                  <c:v>1140.98</c:v>
                </c:pt>
                <c:pt idx="4603">
                  <c:v>460.73</c:v>
                </c:pt>
                <c:pt idx="4604">
                  <c:v>704.678</c:v>
                </c:pt>
                <c:pt idx="4605">
                  <c:v>1487.99</c:v>
                </c:pt>
                <c:pt idx="4606">
                  <c:v>972.43499999999995</c:v>
                </c:pt>
                <c:pt idx="4607">
                  <c:v>1399.28</c:v>
                </c:pt>
                <c:pt idx="4608">
                  <c:v>224.553</c:v>
                </c:pt>
                <c:pt idx="4609">
                  <c:v>993.43499999999995</c:v>
                </c:pt>
                <c:pt idx="4610">
                  <c:v>1364.22</c:v>
                </c:pt>
                <c:pt idx="4611">
                  <c:v>628.77499999999998</c:v>
                </c:pt>
                <c:pt idx="4612">
                  <c:v>1413.84</c:v>
                </c:pt>
                <c:pt idx="4613">
                  <c:v>1066.83</c:v>
                </c:pt>
                <c:pt idx="4614">
                  <c:v>994.24400000000003</c:v>
                </c:pt>
                <c:pt idx="4615">
                  <c:v>2316.89</c:v>
                </c:pt>
                <c:pt idx="4616">
                  <c:v>1291.47</c:v>
                </c:pt>
                <c:pt idx="4617">
                  <c:v>776.50699999999995</c:v>
                </c:pt>
                <c:pt idx="4618">
                  <c:v>467.41199999999998</c:v>
                </c:pt>
                <c:pt idx="4619">
                  <c:v>1786.76</c:v>
                </c:pt>
                <c:pt idx="4620">
                  <c:v>972.87300000000005</c:v>
                </c:pt>
                <c:pt idx="4621">
                  <c:v>263.17899999999997</c:v>
                </c:pt>
                <c:pt idx="4622">
                  <c:v>1487.99</c:v>
                </c:pt>
                <c:pt idx="4623">
                  <c:v>1029.4100000000001</c:v>
                </c:pt>
                <c:pt idx="4624">
                  <c:v>1606.58</c:v>
                </c:pt>
                <c:pt idx="4625">
                  <c:v>1771.83</c:v>
                </c:pt>
                <c:pt idx="4626">
                  <c:v>946.52200000000005</c:v>
                </c:pt>
                <c:pt idx="4627">
                  <c:v>528.18799999999999</c:v>
                </c:pt>
                <c:pt idx="4628">
                  <c:v>1089.1099999999999</c:v>
                </c:pt>
                <c:pt idx="4629">
                  <c:v>288.25299999999999</c:v>
                </c:pt>
                <c:pt idx="4630">
                  <c:v>369.59100000000001</c:v>
                </c:pt>
                <c:pt idx="4631">
                  <c:v>912.92399999999998</c:v>
                </c:pt>
                <c:pt idx="4632">
                  <c:v>1007.09</c:v>
                </c:pt>
                <c:pt idx="4633">
                  <c:v>11.8195</c:v>
                </c:pt>
                <c:pt idx="4634">
                  <c:v>1148.51</c:v>
                </c:pt>
                <c:pt idx="4635">
                  <c:v>2300.91</c:v>
                </c:pt>
                <c:pt idx="4636">
                  <c:v>1016.96</c:v>
                </c:pt>
                <c:pt idx="4637">
                  <c:v>304.46800000000002</c:v>
                </c:pt>
                <c:pt idx="4638">
                  <c:v>483.47500000000002</c:v>
                </c:pt>
                <c:pt idx="4639">
                  <c:v>1265.01</c:v>
                </c:pt>
                <c:pt idx="4640">
                  <c:v>949.495</c:v>
                </c:pt>
                <c:pt idx="4641">
                  <c:v>1321.93</c:v>
                </c:pt>
                <c:pt idx="4642">
                  <c:v>1617.13</c:v>
                </c:pt>
                <c:pt idx="4643">
                  <c:v>1850.36</c:v>
                </c:pt>
                <c:pt idx="4644">
                  <c:v>1218.31</c:v>
                </c:pt>
                <c:pt idx="4645">
                  <c:v>1685.86</c:v>
                </c:pt>
                <c:pt idx="4646">
                  <c:v>1675.21</c:v>
                </c:pt>
                <c:pt idx="4647">
                  <c:v>1777.42</c:v>
                </c:pt>
                <c:pt idx="4648">
                  <c:v>1296.2</c:v>
                </c:pt>
                <c:pt idx="4649">
                  <c:v>476.10700000000003</c:v>
                </c:pt>
                <c:pt idx="4650">
                  <c:v>1221.3</c:v>
                </c:pt>
                <c:pt idx="4651">
                  <c:v>1826.24</c:v>
                </c:pt>
                <c:pt idx="4652">
                  <c:v>1288.48</c:v>
                </c:pt>
                <c:pt idx="4653">
                  <c:v>350.80399999999997</c:v>
                </c:pt>
                <c:pt idx="4654">
                  <c:v>738.23400000000004</c:v>
                </c:pt>
                <c:pt idx="4655">
                  <c:v>395.93599999999998</c:v>
                </c:pt>
                <c:pt idx="4656">
                  <c:v>1074.96</c:v>
                </c:pt>
                <c:pt idx="4657">
                  <c:v>1542.28</c:v>
                </c:pt>
                <c:pt idx="4658">
                  <c:v>1176.17</c:v>
                </c:pt>
                <c:pt idx="4659">
                  <c:v>1547.76</c:v>
                </c:pt>
                <c:pt idx="4660">
                  <c:v>1250.79</c:v>
                </c:pt>
                <c:pt idx="4661">
                  <c:v>743.12199999999996</c:v>
                </c:pt>
                <c:pt idx="4662">
                  <c:v>476.81799999999998</c:v>
                </c:pt>
                <c:pt idx="4663">
                  <c:v>1351.85</c:v>
                </c:pt>
                <c:pt idx="4664">
                  <c:v>1594.88</c:v>
                </c:pt>
                <c:pt idx="4665">
                  <c:v>1266.5899999999999</c:v>
                </c:pt>
                <c:pt idx="4666">
                  <c:v>1359.68</c:v>
                </c:pt>
                <c:pt idx="4667">
                  <c:v>768.14099999999996</c:v>
                </c:pt>
                <c:pt idx="4668">
                  <c:v>1327.9</c:v>
                </c:pt>
                <c:pt idx="4669">
                  <c:v>1271.52</c:v>
                </c:pt>
                <c:pt idx="4670">
                  <c:v>1085.42</c:v>
                </c:pt>
                <c:pt idx="4671">
                  <c:v>1211.9000000000001</c:v>
                </c:pt>
                <c:pt idx="4672">
                  <c:v>1820.74</c:v>
                </c:pt>
                <c:pt idx="4673">
                  <c:v>557.82799999999997</c:v>
                </c:pt>
                <c:pt idx="4674">
                  <c:v>1613.82</c:v>
                </c:pt>
                <c:pt idx="4675">
                  <c:v>817.03599999999994</c:v>
                </c:pt>
                <c:pt idx="4676">
                  <c:v>498.05500000000001</c:v>
                </c:pt>
                <c:pt idx="4677">
                  <c:v>611.53899999999999</c:v>
                </c:pt>
                <c:pt idx="4678">
                  <c:v>2273.9699999999998</c:v>
                </c:pt>
                <c:pt idx="4679">
                  <c:v>642.41899999999998</c:v>
                </c:pt>
                <c:pt idx="4680">
                  <c:v>242.67099999999999</c:v>
                </c:pt>
                <c:pt idx="4681">
                  <c:v>1479.48</c:v>
                </c:pt>
                <c:pt idx="4682">
                  <c:v>616.34199999999998</c:v>
                </c:pt>
                <c:pt idx="4683">
                  <c:v>1288.33</c:v>
                </c:pt>
                <c:pt idx="4684">
                  <c:v>1237.8</c:v>
                </c:pt>
                <c:pt idx="4685">
                  <c:v>841.50300000000004</c:v>
                </c:pt>
                <c:pt idx="4686">
                  <c:v>365.44400000000002</c:v>
                </c:pt>
                <c:pt idx="4687">
                  <c:v>1028.27</c:v>
                </c:pt>
                <c:pt idx="4688">
                  <c:v>1017.13</c:v>
                </c:pt>
                <c:pt idx="4689">
                  <c:v>208.21600000000001</c:v>
                </c:pt>
                <c:pt idx="4690">
                  <c:v>1350.31</c:v>
                </c:pt>
                <c:pt idx="4691">
                  <c:v>1704.27</c:v>
                </c:pt>
                <c:pt idx="4692">
                  <c:v>1091.52</c:v>
                </c:pt>
                <c:pt idx="4693">
                  <c:v>1082.4100000000001</c:v>
                </c:pt>
                <c:pt idx="4694">
                  <c:v>1298.97</c:v>
                </c:pt>
                <c:pt idx="4695">
                  <c:v>1241.8</c:v>
                </c:pt>
                <c:pt idx="4696">
                  <c:v>1611.21</c:v>
                </c:pt>
                <c:pt idx="4697">
                  <c:v>1325.84</c:v>
                </c:pt>
                <c:pt idx="4698">
                  <c:v>1260.44</c:v>
                </c:pt>
                <c:pt idx="4699">
                  <c:v>978.49099999999999</c:v>
                </c:pt>
                <c:pt idx="4700">
                  <c:v>788.03499999999997</c:v>
                </c:pt>
                <c:pt idx="4701">
                  <c:v>135.99100000000001</c:v>
                </c:pt>
                <c:pt idx="4702">
                  <c:v>628.721</c:v>
                </c:pt>
                <c:pt idx="4703">
                  <c:v>1760.91</c:v>
                </c:pt>
                <c:pt idx="4704">
                  <c:v>834.26099999999997</c:v>
                </c:pt>
                <c:pt idx="4705">
                  <c:v>534.34100000000001</c:v>
                </c:pt>
                <c:pt idx="4706">
                  <c:v>479.91899999999998</c:v>
                </c:pt>
                <c:pt idx="4707">
                  <c:v>1636.86</c:v>
                </c:pt>
                <c:pt idx="4708">
                  <c:v>448.43</c:v>
                </c:pt>
                <c:pt idx="4709">
                  <c:v>793.48900000000003</c:v>
                </c:pt>
                <c:pt idx="4710">
                  <c:v>1221.78</c:v>
                </c:pt>
                <c:pt idx="4711">
                  <c:v>1073.95</c:v>
                </c:pt>
                <c:pt idx="4712">
                  <c:v>804.62699999999995</c:v>
                </c:pt>
                <c:pt idx="4713">
                  <c:v>1408.4</c:v>
                </c:pt>
                <c:pt idx="4714">
                  <c:v>693.19299999999998</c:v>
                </c:pt>
                <c:pt idx="4715">
                  <c:v>1669.61</c:v>
                </c:pt>
                <c:pt idx="4716">
                  <c:v>167.41900000000001</c:v>
                </c:pt>
                <c:pt idx="4717">
                  <c:v>956.71799999999996</c:v>
                </c:pt>
                <c:pt idx="4718">
                  <c:v>758.74099999999999</c:v>
                </c:pt>
                <c:pt idx="4719">
                  <c:v>1488.69</c:v>
                </c:pt>
                <c:pt idx="4720">
                  <c:v>489.99299999999999</c:v>
                </c:pt>
                <c:pt idx="4721">
                  <c:v>756.04200000000003</c:v>
                </c:pt>
                <c:pt idx="4722">
                  <c:v>70.874600000000001</c:v>
                </c:pt>
                <c:pt idx="4723">
                  <c:v>1295.44</c:v>
                </c:pt>
                <c:pt idx="4724">
                  <c:v>985.29399999999998</c:v>
                </c:pt>
                <c:pt idx="4725">
                  <c:v>1453.69</c:v>
                </c:pt>
                <c:pt idx="4726">
                  <c:v>1713.72</c:v>
                </c:pt>
                <c:pt idx="4727">
                  <c:v>556.23500000000001</c:v>
                </c:pt>
                <c:pt idx="4728">
                  <c:v>449.98099999999999</c:v>
                </c:pt>
                <c:pt idx="4729">
                  <c:v>1319.18</c:v>
                </c:pt>
                <c:pt idx="4730">
                  <c:v>2283.4299999999998</c:v>
                </c:pt>
                <c:pt idx="4731">
                  <c:v>1220.9000000000001</c:v>
                </c:pt>
                <c:pt idx="4732">
                  <c:v>1317.88</c:v>
                </c:pt>
                <c:pt idx="4733">
                  <c:v>1504.96</c:v>
                </c:pt>
                <c:pt idx="4734">
                  <c:v>1358.54</c:v>
                </c:pt>
                <c:pt idx="4735">
                  <c:v>764.11599999999999</c:v>
                </c:pt>
                <c:pt idx="4736">
                  <c:v>1320.78</c:v>
                </c:pt>
                <c:pt idx="4737">
                  <c:v>1484.82</c:v>
                </c:pt>
                <c:pt idx="4738">
                  <c:v>1821.49</c:v>
                </c:pt>
                <c:pt idx="4739">
                  <c:v>1151.25</c:v>
                </c:pt>
                <c:pt idx="4740">
                  <c:v>1690.71</c:v>
                </c:pt>
                <c:pt idx="4741">
                  <c:v>1381.1</c:v>
                </c:pt>
                <c:pt idx="4742">
                  <c:v>1780.49</c:v>
                </c:pt>
                <c:pt idx="4743">
                  <c:v>2226.56</c:v>
                </c:pt>
                <c:pt idx="4744">
                  <c:v>472.30700000000002</c:v>
                </c:pt>
                <c:pt idx="4745">
                  <c:v>1345.92</c:v>
                </c:pt>
                <c:pt idx="4746">
                  <c:v>868.40599999999995</c:v>
                </c:pt>
                <c:pt idx="4747">
                  <c:v>828.09</c:v>
                </c:pt>
                <c:pt idx="4748">
                  <c:v>1663.09</c:v>
                </c:pt>
                <c:pt idx="4749">
                  <c:v>1681.15</c:v>
                </c:pt>
                <c:pt idx="4750">
                  <c:v>804.31700000000001</c:v>
                </c:pt>
                <c:pt idx="4751">
                  <c:v>651.06500000000005</c:v>
                </c:pt>
                <c:pt idx="4752">
                  <c:v>1468.93</c:v>
                </c:pt>
                <c:pt idx="4753">
                  <c:v>647.86699999999996</c:v>
                </c:pt>
                <c:pt idx="4754">
                  <c:v>820.64800000000002</c:v>
                </c:pt>
                <c:pt idx="4755">
                  <c:v>1007.35</c:v>
                </c:pt>
                <c:pt idx="4756">
                  <c:v>931.94200000000001</c:v>
                </c:pt>
                <c:pt idx="4757">
                  <c:v>1350.18</c:v>
                </c:pt>
                <c:pt idx="4758">
                  <c:v>1734.42</c:v>
                </c:pt>
                <c:pt idx="4759">
                  <c:v>936.673</c:v>
                </c:pt>
                <c:pt idx="4760">
                  <c:v>1187.98</c:v>
                </c:pt>
                <c:pt idx="4761">
                  <c:v>1446.32</c:v>
                </c:pt>
                <c:pt idx="4762">
                  <c:v>949.48900000000003</c:v>
                </c:pt>
                <c:pt idx="4763">
                  <c:v>767.21100000000001</c:v>
                </c:pt>
                <c:pt idx="4764">
                  <c:v>730.66399999999999</c:v>
                </c:pt>
                <c:pt idx="4765">
                  <c:v>2311.25</c:v>
                </c:pt>
                <c:pt idx="4766">
                  <c:v>954.70600000000002</c:v>
                </c:pt>
                <c:pt idx="4767">
                  <c:v>210.30099999999999</c:v>
                </c:pt>
                <c:pt idx="4768">
                  <c:v>837.73299999999995</c:v>
                </c:pt>
                <c:pt idx="4769">
                  <c:v>1847.45</c:v>
                </c:pt>
                <c:pt idx="4770">
                  <c:v>1132.5899999999999</c:v>
                </c:pt>
                <c:pt idx="4771">
                  <c:v>684.79</c:v>
                </c:pt>
                <c:pt idx="4772">
                  <c:v>457.89100000000002</c:v>
                </c:pt>
                <c:pt idx="4773">
                  <c:v>891.75400000000002</c:v>
                </c:pt>
                <c:pt idx="4774">
                  <c:v>408.78899999999999</c:v>
                </c:pt>
                <c:pt idx="4775">
                  <c:v>1078.1099999999999</c:v>
                </c:pt>
                <c:pt idx="4776">
                  <c:v>109.489</c:v>
                </c:pt>
                <c:pt idx="4777">
                  <c:v>1747.95</c:v>
                </c:pt>
                <c:pt idx="4778">
                  <c:v>461.71499999999997</c:v>
                </c:pt>
                <c:pt idx="4779">
                  <c:v>350.46899999999999</c:v>
                </c:pt>
                <c:pt idx="4780">
                  <c:v>417.25799999999998</c:v>
                </c:pt>
                <c:pt idx="4781">
                  <c:v>1519.6</c:v>
                </c:pt>
                <c:pt idx="4782">
                  <c:v>1148.21</c:v>
                </c:pt>
                <c:pt idx="4783">
                  <c:v>657.65499999999997</c:v>
                </c:pt>
                <c:pt idx="4784">
                  <c:v>789.07500000000005</c:v>
                </c:pt>
                <c:pt idx="4785">
                  <c:v>604.63800000000003</c:v>
                </c:pt>
                <c:pt idx="4786">
                  <c:v>938.53300000000002</c:v>
                </c:pt>
                <c:pt idx="4787">
                  <c:v>376.54700000000003</c:v>
                </c:pt>
                <c:pt idx="4788">
                  <c:v>631.74199999999996</c:v>
                </c:pt>
                <c:pt idx="4789">
                  <c:v>1635.76</c:v>
                </c:pt>
                <c:pt idx="4790">
                  <c:v>519.11</c:v>
                </c:pt>
                <c:pt idx="4791">
                  <c:v>973.32299999999998</c:v>
                </c:pt>
                <c:pt idx="4792">
                  <c:v>1434.44</c:v>
                </c:pt>
                <c:pt idx="4793">
                  <c:v>1679.58</c:v>
                </c:pt>
                <c:pt idx="4794">
                  <c:v>631.98</c:v>
                </c:pt>
                <c:pt idx="4795">
                  <c:v>1408.79</c:v>
                </c:pt>
                <c:pt idx="4796">
                  <c:v>843.00400000000002</c:v>
                </c:pt>
                <c:pt idx="4797">
                  <c:v>598.48500000000001</c:v>
                </c:pt>
                <c:pt idx="4798">
                  <c:v>136.83600000000001</c:v>
                </c:pt>
                <c:pt idx="4799">
                  <c:v>890.59799999999996</c:v>
                </c:pt>
                <c:pt idx="4800">
                  <c:v>1107.92</c:v>
                </c:pt>
                <c:pt idx="4801">
                  <c:v>1196.96</c:v>
                </c:pt>
                <c:pt idx="4802">
                  <c:v>1051.77</c:v>
                </c:pt>
                <c:pt idx="4803">
                  <c:v>5175.1400000000003</c:v>
                </c:pt>
                <c:pt idx="4804">
                  <c:v>758.81399999999996</c:v>
                </c:pt>
                <c:pt idx="4805">
                  <c:v>898.67899999999997</c:v>
                </c:pt>
                <c:pt idx="4806">
                  <c:v>2265.54</c:v>
                </c:pt>
                <c:pt idx="4807">
                  <c:v>1801.39</c:v>
                </c:pt>
                <c:pt idx="4808">
                  <c:v>1127.8800000000001</c:v>
                </c:pt>
                <c:pt idx="4809">
                  <c:v>423.44200000000001</c:v>
                </c:pt>
                <c:pt idx="4810">
                  <c:v>781.93700000000001</c:v>
                </c:pt>
                <c:pt idx="4811">
                  <c:v>607.84199999999998</c:v>
                </c:pt>
                <c:pt idx="4812">
                  <c:v>329.35399999999998</c:v>
                </c:pt>
                <c:pt idx="4813">
                  <c:v>1473.07</c:v>
                </c:pt>
                <c:pt idx="4814">
                  <c:v>820.79399999999998</c:v>
                </c:pt>
                <c:pt idx="4815">
                  <c:v>2531.19</c:v>
                </c:pt>
                <c:pt idx="4816">
                  <c:v>2850.1</c:v>
                </c:pt>
                <c:pt idx="4817">
                  <c:v>1657.26</c:v>
                </c:pt>
                <c:pt idx="4818">
                  <c:v>665.21299999999997</c:v>
                </c:pt>
                <c:pt idx="4819">
                  <c:v>686.28</c:v>
                </c:pt>
                <c:pt idx="4820">
                  <c:v>1545.44</c:v>
                </c:pt>
                <c:pt idx="4821">
                  <c:v>401.96100000000001</c:v>
                </c:pt>
                <c:pt idx="4822">
                  <c:v>1859.99</c:v>
                </c:pt>
                <c:pt idx="4823">
                  <c:v>1502.5</c:v>
                </c:pt>
                <c:pt idx="4824">
                  <c:v>1155.3800000000001</c:v>
                </c:pt>
                <c:pt idx="4825">
                  <c:v>1235.52</c:v>
                </c:pt>
                <c:pt idx="4826">
                  <c:v>921.92899999999997</c:v>
                </c:pt>
                <c:pt idx="4827">
                  <c:v>334.55200000000002</c:v>
                </c:pt>
                <c:pt idx="4828">
                  <c:v>258.24799999999999</c:v>
                </c:pt>
                <c:pt idx="4829">
                  <c:v>691.33199999999999</c:v>
                </c:pt>
                <c:pt idx="4830">
                  <c:v>767.78200000000004</c:v>
                </c:pt>
                <c:pt idx="4831">
                  <c:v>1214.81</c:v>
                </c:pt>
                <c:pt idx="4832">
                  <c:v>1240.44</c:v>
                </c:pt>
                <c:pt idx="4833">
                  <c:v>462.33499999999998</c:v>
                </c:pt>
                <c:pt idx="4834">
                  <c:v>788.26</c:v>
                </c:pt>
                <c:pt idx="4835">
                  <c:v>2017.95</c:v>
                </c:pt>
                <c:pt idx="4836">
                  <c:v>1038.3800000000001</c:v>
                </c:pt>
                <c:pt idx="4837">
                  <c:v>1425.92</c:v>
                </c:pt>
                <c:pt idx="4838">
                  <c:v>982.35799999999995</c:v>
                </c:pt>
                <c:pt idx="4839">
                  <c:v>547.58900000000006</c:v>
                </c:pt>
                <c:pt idx="4840">
                  <c:v>1123.01</c:v>
                </c:pt>
                <c:pt idx="4841">
                  <c:v>1710.84</c:v>
                </c:pt>
                <c:pt idx="4842">
                  <c:v>1423.15</c:v>
                </c:pt>
                <c:pt idx="4843">
                  <c:v>1452.21</c:v>
                </c:pt>
                <c:pt idx="4844">
                  <c:v>653.64300000000003</c:v>
                </c:pt>
                <c:pt idx="4845">
                  <c:v>575.17999999999995</c:v>
                </c:pt>
                <c:pt idx="4846">
                  <c:v>1378.71</c:v>
                </c:pt>
                <c:pt idx="4847">
                  <c:v>980.66800000000001</c:v>
                </c:pt>
                <c:pt idx="4848">
                  <c:v>1062.44</c:v>
                </c:pt>
                <c:pt idx="4849">
                  <c:v>1467.89</c:v>
                </c:pt>
                <c:pt idx="4850">
                  <c:v>265.50799999999998</c:v>
                </c:pt>
                <c:pt idx="4851">
                  <c:v>866.19299999999998</c:v>
                </c:pt>
                <c:pt idx="4852">
                  <c:v>1001.48</c:v>
                </c:pt>
                <c:pt idx="4853">
                  <c:v>832.42499999999995</c:v>
                </c:pt>
                <c:pt idx="4854">
                  <c:v>1508.38</c:v>
                </c:pt>
                <c:pt idx="4855">
                  <c:v>2830.21</c:v>
                </c:pt>
                <c:pt idx="4856">
                  <c:v>679.31799999999998</c:v>
                </c:pt>
                <c:pt idx="4857">
                  <c:v>436.11799999999999</c:v>
                </c:pt>
                <c:pt idx="4858">
                  <c:v>748.42399999999998</c:v>
                </c:pt>
                <c:pt idx="4859">
                  <c:v>1512.36</c:v>
                </c:pt>
                <c:pt idx="4860">
                  <c:v>1823.48</c:v>
                </c:pt>
                <c:pt idx="4861">
                  <c:v>566.98400000000004</c:v>
                </c:pt>
                <c:pt idx="4862">
                  <c:v>586.81100000000004</c:v>
                </c:pt>
                <c:pt idx="4863">
                  <c:v>419.78800000000001</c:v>
                </c:pt>
                <c:pt idx="4864">
                  <c:v>1307.3599999999999</c:v>
                </c:pt>
                <c:pt idx="4865">
                  <c:v>779.86300000000006</c:v>
                </c:pt>
                <c:pt idx="4866">
                  <c:v>924.26900000000001</c:v>
                </c:pt>
                <c:pt idx="4867">
                  <c:v>839.91600000000005</c:v>
                </c:pt>
                <c:pt idx="4868">
                  <c:v>901.07399999999996</c:v>
                </c:pt>
                <c:pt idx="4869">
                  <c:v>1491.56</c:v>
                </c:pt>
                <c:pt idx="4870">
                  <c:v>991.77599999999995</c:v>
                </c:pt>
                <c:pt idx="4871">
                  <c:v>877.68399999999997</c:v>
                </c:pt>
                <c:pt idx="4872">
                  <c:v>1803.47</c:v>
                </c:pt>
                <c:pt idx="4873">
                  <c:v>600.01099999999997</c:v>
                </c:pt>
                <c:pt idx="4874">
                  <c:v>1208.3499999999999</c:v>
                </c:pt>
                <c:pt idx="4875">
                  <c:v>1085.8</c:v>
                </c:pt>
                <c:pt idx="4876">
                  <c:v>627.10900000000004</c:v>
                </c:pt>
                <c:pt idx="4877">
                  <c:v>960.67700000000002</c:v>
                </c:pt>
                <c:pt idx="4878">
                  <c:v>1349.55</c:v>
                </c:pt>
                <c:pt idx="4879">
                  <c:v>1477.74</c:v>
                </c:pt>
                <c:pt idx="4880">
                  <c:v>774.48299999999995</c:v>
                </c:pt>
                <c:pt idx="4881">
                  <c:v>1736.3</c:v>
                </c:pt>
                <c:pt idx="4882">
                  <c:v>1090.0999999999999</c:v>
                </c:pt>
                <c:pt idx="4883">
                  <c:v>1728.46</c:v>
                </c:pt>
                <c:pt idx="4884">
                  <c:v>566.79600000000005</c:v>
                </c:pt>
                <c:pt idx="4885">
                  <c:v>1128.0999999999999</c:v>
                </c:pt>
                <c:pt idx="4886">
                  <c:v>1719.64</c:v>
                </c:pt>
                <c:pt idx="4887">
                  <c:v>498.34699999999998</c:v>
                </c:pt>
                <c:pt idx="4888">
                  <c:v>1205.5899999999999</c:v>
                </c:pt>
                <c:pt idx="4889">
                  <c:v>1171.58</c:v>
                </c:pt>
                <c:pt idx="4890">
                  <c:v>439.44400000000002</c:v>
                </c:pt>
                <c:pt idx="4891">
                  <c:v>1351.55</c:v>
                </c:pt>
                <c:pt idx="4892">
                  <c:v>1379.01</c:v>
                </c:pt>
                <c:pt idx="4893">
                  <c:v>318.17200000000003</c:v>
                </c:pt>
                <c:pt idx="4894">
                  <c:v>1522.12</c:v>
                </c:pt>
                <c:pt idx="4895">
                  <c:v>550.70799999999997</c:v>
                </c:pt>
                <c:pt idx="4896">
                  <c:v>1317.47</c:v>
                </c:pt>
                <c:pt idx="4897">
                  <c:v>1321.34</c:v>
                </c:pt>
                <c:pt idx="4898">
                  <c:v>1581.96</c:v>
                </c:pt>
                <c:pt idx="4899">
                  <c:v>262.863</c:v>
                </c:pt>
                <c:pt idx="4900">
                  <c:v>1581.96</c:v>
                </c:pt>
                <c:pt idx="4901">
                  <c:v>1281.3800000000001</c:v>
                </c:pt>
                <c:pt idx="4902">
                  <c:v>1110.0899999999999</c:v>
                </c:pt>
                <c:pt idx="4903">
                  <c:v>1671.7</c:v>
                </c:pt>
                <c:pt idx="4904">
                  <c:v>783.60299999999995</c:v>
                </c:pt>
                <c:pt idx="4905">
                  <c:v>1097.7</c:v>
                </c:pt>
                <c:pt idx="4906">
                  <c:v>697.56500000000005</c:v>
                </c:pt>
                <c:pt idx="4907">
                  <c:v>1813.31</c:v>
                </c:pt>
                <c:pt idx="4908">
                  <c:v>1002.52</c:v>
                </c:pt>
                <c:pt idx="4909">
                  <c:v>385.42899999999997</c:v>
                </c:pt>
                <c:pt idx="4910">
                  <c:v>1148.1099999999999</c:v>
                </c:pt>
                <c:pt idx="4911">
                  <c:v>1408.41</c:v>
                </c:pt>
                <c:pt idx="4912">
                  <c:v>729.49099999999999</c:v>
                </c:pt>
                <c:pt idx="4913">
                  <c:v>1333.88</c:v>
                </c:pt>
                <c:pt idx="4914">
                  <c:v>637.33000000000004</c:v>
                </c:pt>
                <c:pt idx="4915">
                  <c:v>339.392</c:v>
                </c:pt>
                <c:pt idx="4916">
                  <c:v>119.58799999999999</c:v>
                </c:pt>
                <c:pt idx="4917">
                  <c:v>597.85199999999998</c:v>
                </c:pt>
                <c:pt idx="4918">
                  <c:v>785.49300000000005</c:v>
                </c:pt>
                <c:pt idx="4919">
                  <c:v>460.00700000000001</c:v>
                </c:pt>
                <c:pt idx="4920">
                  <c:v>1671.29</c:v>
                </c:pt>
                <c:pt idx="4921">
                  <c:v>1001.55</c:v>
                </c:pt>
                <c:pt idx="4922">
                  <c:v>1354.25</c:v>
                </c:pt>
                <c:pt idx="4923">
                  <c:v>1430.83</c:v>
                </c:pt>
                <c:pt idx="4924">
                  <c:v>1809.18</c:v>
                </c:pt>
                <c:pt idx="4925">
                  <c:v>1163.51</c:v>
                </c:pt>
                <c:pt idx="4926">
                  <c:v>831.774</c:v>
                </c:pt>
                <c:pt idx="4927">
                  <c:v>1566.4</c:v>
                </c:pt>
                <c:pt idx="4928">
                  <c:v>1161.6600000000001</c:v>
                </c:pt>
                <c:pt idx="4929">
                  <c:v>1123.49</c:v>
                </c:pt>
                <c:pt idx="4930">
                  <c:v>1785.77</c:v>
                </c:pt>
                <c:pt idx="4931">
                  <c:v>1046.75</c:v>
                </c:pt>
                <c:pt idx="4932">
                  <c:v>691.25900000000001</c:v>
                </c:pt>
                <c:pt idx="4933">
                  <c:v>1404.07</c:v>
                </c:pt>
                <c:pt idx="4934">
                  <c:v>464.798</c:v>
                </c:pt>
                <c:pt idx="4935">
                  <c:v>1672.95</c:v>
                </c:pt>
                <c:pt idx="4936">
                  <c:v>507.15100000000001</c:v>
                </c:pt>
                <c:pt idx="4937">
                  <c:v>1915.81</c:v>
                </c:pt>
                <c:pt idx="4938">
                  <c:v>847.74699999999996</c:v>
                </c:pt>
                <c:pt idx="4939">
                  <c:v>1259.17</c:v>
                </c:pt>
                <c:pt idx="4940">
                  <c:v>506.34800000000001</c:v>
                </c:pt>
                <c:pt idx="4941">
                  <c:v>675.02599999999995</c:v>
                </c:pt>
                <c:pt idx="4942">
                  <c:v>1402.89</c:v>
                </c:pt>
                <c:pt idx="4943">
                  <c:v>97.626599999999996</c:v>
                </c:pt>
                <c:pt idx="4944">
                  <c:v>538.64499999999998</c:v>
                </c:pt>
                <c:pt idx="4945">
                  <c:v>831.56799999999998</c:v>
                </c:pt>
                <c:pt idx="4946">
                  <c:v>1638.31</c:v>
                </c:pt>
                <c:pt idx="4947">
                  <c:v>815.19399999999996</c:v>
                </c:pt>
                <c:pt idx="4948">
                  <c:v>1290.68</c:v>
                </c:pt>
                <c:pt idx="4949">
                  <c:v>1379.59</c:v>
                </c:pt>
                <c:pt idx="4950">
                  <c:v>1588.38</c:v>
                </c:pt>
                <c:pt idx="4951">
                  <c:v>444.34500000000003</c:v>
                </c:pt>
                <c:pt idx="4952">
                  <c:v>1626.45</c:v>
                </c:pt>
                <c:pt idx="4953">
                  <c:v>1004.22</c:v>
                </c:pt>
                <c:pt idx="4954">
                  <c:v>1149.5899999999999</c:v>
                </c:pt>
                <c:pt idx="4955">
                  <c:v>2223.7800000000002</c:v>
                </c:pt>
                <c:pt idx="4956">
                  <c:v>1091.98</c:v>
                </c:pt>
                <c:pt idx="4957">
                  <c:v>911.93899999999996</c:v>
                </c:pt>
                <c:pt idx="4958">
                  <c:v>778.81200000000001</c:v>
                </c:pt>
                <c:pt idx="4959">
                  <c:v>978.10799999999995</c:v>
                </c:pt>
                <c:pt idx="4960">
                  <c:v>1860.61</c:v>
                </c:pt>
                <c:pt idx="4961">
                  <c:v>705.45</c:v>
                </c:pt>
                <c:pt idx="4962">
                  <c:v>1224.53</c:v>
                </c:pt>
                <c:pt idx="4963">
                  <c:v>1410.89</c:v>
                </c:pt>
                <c:pt idx="4964">
                  <c:v>619.41200000000003</c:v>
                </c:pt>
                <c:pt idx="4965">
                  <c:v>930.41</c:v>
                </c:pt>
                <c:pt idx="4966">
                  <c:v>915.101</c:v>
                </c:pt>
                <c:pt idx="4967">
                  <c:v>1106.22</c:v>
                </c:pt>
                <c:pt idx="4968">
                  <c:v>1691.7</c:v>
                </c:pt>
                <c:pt idx="4969">
                  <c:v>1698.85</c:v>
                </c:pt>
                <c:pt idx="4970">
                  <c:v>1456.52</c:v>
                </c:pt>
                <c:pt idx="4971">
                  <c:v>571.61699999999996</c:v>
                </c:pt>
                <c:pt idx="4972">
                  <c:v>1429.17</c:v>
                </c:pt>
                <c:pt idx="4973">
                  <c:v>417.78100000000001</c:v>
                </c:pt>
                <c:pt idx="4974">
                  <c:v>791.69500000000005</c:v>
                </c:pt>
                <c:pt idx="4975">
                  <c:v>1386.56</c:v>
                </c:pt>
                <c:pt idx="4976">
                  <c:v>896.73299999999995</c:v>
                </c:pt>
                <c:pt idx="4977">
                  <c:v>1672.33</c:v>
                </c:pt>
                <c:pt idx="4978">
                  <c:v>2675.56</c:v>
                </c:pt>
                <c:pt idx="4979">
                  <c:v>608.505</c:v>
                </c:pt>
                <c:pt idx="4980">
                  <c:v>861.89499999999998</c:v>
                </c:pt>
                <c:pt idx="4981">
                  <c:v>1331.5</c:v>
                </c:pt>
                <c:pt idx="4982">
                  <c:v>1110.74</c:v>
                </c:pt>
                <c:pt idx="4983">
                  <c:v>1049.06</c:v>
                </c:pt>
                <c:pt idx="4984">
                  <c:v>1462.51</c:v>
                </c:pt>
                <c:pt idx="4985">
                  <c:v>1277.8599999999999</c:v>
                </c:pt>
                <c:pt idx="4986">
                  <c:v>1533.14</c:v>
                </c:pt>
                <c:pt idx="4987">
                  <c:v>308.29199999999997</c:v>
                </c:pt>
                <c:pt idx="4988">
                  <c:v>1658.64</c:v>
                </c:pt>
                <c:pt idx="4989">
                  <c:v>986.65</c:v>
                </c:pt>
                <c:pt idx="4990">
                  <c:v>1247.6300000000001</c:v>
                </c:pt>
                <c:pt idx="4991">
                  <c:v>1498.54</c:v>
                </c:pt>
                <c:pt idx="4992">
                  <c:v>238.93199999999999</c:v>
                </c:pt>
                <c:pt idx="4993">
                  <c:v>1239.98</c:v>
                </c:pt>
                <c:pt idx="4994">
                  <c:v>665.37699999999995</c:v>
                </c:pt>
                <c:pt idx="4995">
                  <c:v>2013.46</c:v>
                </c:pt>
                <c:pt idx="4996">
                  <c:v>1567.08</c:v>
                </c:pt>
                <c:pt idx="4997">
                  <c:v>1866.56</c:v>
                </c:pt>
                <c:pt idx="4998">
                  <c:v>865.48800000000006</c:v>
                </c:pt>
                <c:pt idx="4999">
                  <c:v>1575.82</c:v>
                </c:pt>
                <c:pt idx="5000">
                  <c:v>529.86599999999999</c:v>
                </c:pt>
                <c:pt idx="5001">
                  <c:v>1561.5</c:v>
                </c:pt>
                <c:pt idx="5002">
                  <c:v>2010.75</c:v>
                </c:pt>
                <c:pt idx="5003">
                  <c:v>693.49099999999999</c:v>
                </c:pt>
                <c:pt idx="5004">
                  <c:v>1209.44</c:v>
                </c:pt>
                <c:pt idx="5005">
                  <c:v>2133.46</c:v>
                </c:pt>
                <c:pt idx="5006">
                  <c:v>994.05600000000004</c:v>
                </c:pt>
                <c:pt idx="5007">
                  <c:v>1504.7</c:v>
                </c:pt>
                <c:pt idx="5008">
                  <c:v>993.55700000000002</c:v>
                </c:pt>
                <c:pt idx="5009">
                  <c:v>1845.18</c:v>
                </c:pt>
                <c:pt idx="5010">
                  <c:v>1002.98</c:v>
                </c:pt>
                <c:pt idx="5011">
                  <c:v>769.59400000000005</c:v>
                </c:pt>
                <c:pt idx="5012">
                  <c:v>741.024</c:v>
                </c:pt>
                <c:pt idx="5013">
                  <c:v>1082.48</c:v>
                </c:pt>
                <c:pt idx="5014">
                  <c:v>774.61599999999999</c:v>
                </c:pt>
                <c:pt idx="5015">
                  <c:v>411.44600000000003</c:v>
                </c:pt>
                <c:pt idx="5016">
                  <c:v>1197.01</c:v>
                </c:pt>
                <c:pt idx="5017">
                  <c:v>566.51599999999996</c:v>
                </c:pt>
                <c:pt idx="5018">
                  <c:v>1741.03</c:v>
                </c:pt>
                <c:pt idx="5019">
                  <c:v>559.45699999999999</c:v>
                </c:pt>
                <c:pt idx="5020">
                  <c:v>716.74099999999999</c:v>
                </c:pt>
                <c:pt idx="5021">
                  <c:v>327.95499999999998</c:v>
                </c:pt>
                <c:pt idx="5022">
                  <c:v>996.96199999999999</c:v>
                </c:pt>
                <c:pt idx="5023">
                  <c:v>422.71199999999999</c:v>
                </c:pt>
                <c:pt idx="5024">
                  <c:v>494.85700000000003</c:v>
                </c:pt>
                <c:pt idx="5025">
                  <c:v>2377.91</c:v>
                </c:pt>
                <c:pt idx="5026">
                  <c:v>1152.06</c:v>
                </c:pt>
                <c:pt idx="5027">
                  <c:v>978.923</c:v>
                </c:pt>
                <c:pt idx="5028">
                  <c:v>930.76300000000003</c:v>
                </c:pt>
                <c:pt idx="5029">
                  <c:v>562.72799999999995</c:v>
                </c:pt>
                <c:pt idx="5030">
                  <c:v>872.68700000000001</c:v>
                </c:pt>
                <c:pt idx="5031">
                  <c:v>3095.12</c:v>
                </c:pt>
                <c:pt idx="5032">
                  <c:v>696.33600000000001</c:v>
                </c:pt>
                <c:pt idx="5033">
                  <c:v>1857.02</c:v>
                </c:pt>
                <c:pt idx="5034">
                  <c:v>1567.13</c:v>
                </c:pt>
                <c:pt idx="5035">
                  <c:v>686.298</c:v>
                </c:pt>
                <c:pt idx="5036">
                  <c:v>543.32100000000003</c:v>
                </c:pt>
                <c:pt idx="5037">
                  <c:v>1067.25</c:v>
                </c:pt>
                <c:pt idx="5038">
                  <c:v>797.08799999999997</c:v>
                </c:pt>
                <c:pt idx="5039">
                  <c:v>375.28199999999998</c:v>
                </c:pt>
                <c:pt idx="5040">
                  <c:v>784.44799999999998</c:v>
                </c:pt>
                <c:pt idx="5041">
                  <c:v>1101.28</c:v>
                </c:pt>
                <c:pt idx="5042">
                  <c:v>990.93700000000001</c:v>
                </c:pt>
                <c:pt idx="5043">
                  <c:v>970.63</c:v>
                </c:pt>
                <c:pt idx="5044">
                  <c:v>999.21100000000001</c:v>
                </c:pt>
                <c:pt idx="5045">
                  <c:v>1067.82</c:v>
                </c:pt>
                <c:pt idx="5046">
                  <c:v>84.274900000000002</c:v>
                </c:pt>
                <c:pt idx="5047">
                  <c:v>989.11900000000003</c:v>
                </c:pt>
                <c:pt idx="5048">
                  <c:v>389.17500000000001</c:v>
                </c:pt>
                <c:pt idx="5049">
                  <c:v>542.59100000000001</c:v>
                </c:pt>
                <c:pt idx="5050">
                  <c:v>1284.83</c:v>
                </c:pt>
                <c:pt idx="5051">
                  <c:v>1098.25</c:v>
                </c:pt>
                <c:pt idx="5052">
                  <c:v>805.24699999999996</c:v>
                </c:pt>
                <c:pt idx="5053">
                  <c:v>1529.33</c:v>
                </c:pt>
                <c:pt idx="5054">
                  <c:v>524.32100000000003</c:v>
                </c:pt>
                <c:pt idx="5055">
                  <c:v>1577.03</c:v>
                </c:pt>
                <c:pt idx="5056">
                  <c:v>362.149</c:v>
                </c:pt>
                <c:pt idx="5057">
                  <c:v>1040.1500000000001</c:v>
                </c:pt>
                <c:pt idx="5058">
                  <c:v>602.35799999999995</c:v>
                </c:pt>
                <c:pt idx="5059">
                  <c:v>791.51900000000001</c:v>
                </c:pt>
                <c:pt idx="5060">
                  <c:v>1426.73</c:v>
                </c:pt>
                <c:pt idx="5061">
                  <c:v>1619.29</c:v>
                </c:pt>
                <c:pt idx="5062">
                  <c:v>1505.72</c:v>
                </c:pt>
                <c:pt idx="5063">
                  <c:v>1670.36</c:v>
                </c:pt>
                <c:pt idx="5064">
                  <c:v>687.27099999999996</c:v>
                </c:pt>
                <c:pt idx="5065">
                  <c:v>2041.54</c:v>
                </c:pt>
                <c:pt idx="5066">
                  <c:v>1131.69</c:v>
                </c:pt>
                <c:pt idx="5067">
                  <c:v>1103.77</c:v>
                </c:pt>
                <c:pt idx="5068">
                  <c:v>1179.06</c:v>
                </c:pt>
                <c:pt idx="5069">
                  <c:v>1050.42</c:v>
                </c:pt>
                <c:pt idx="5070">
                  <c:v>1322.53</c:v>
                </c:pt>
                <c:pt idx="5071">
                  <c:v>455.666</c:v>
                </c:pt>
                <c:pt idx="5072">
                  <c:v>1768.89</c:v>
                </c:pt>
                <c:pt idx="5073">
                  <c:v>1031.53</c:v>
                </c:pt>
                <c:pt idx="5074">
                  <c:v>812.84699999999998</c:v>
                </c:pt>
                <c:pt idx="5075">
                  <c:v>1372.24</c:v>
                </c:pt>
                <c:pt idx="5076">
                  <c:v>2186.81</c:v>
                </c:pt>
                <c:pt idx="5077">
                  <c:v>866.50300000000004</c:v>
                </c:pt>
                <c:pt idx="5078">
                  <c:v>1837.99</c:v>
                </c:pt>
                <c:pt idx="5079">
                  <c:v>1231.6199999999999</c:v>
                </c:pt>
                <c:pt idx="5080">
                  <c:v>1120.0899999999999</c:v>
                </c:pt>
                <c:pt idx="5081">
                  <c:v>812.79899999999998</c:v>
                </c:pt>
                <c:pt idx="5082">
                  <c:v>696.90800000000002</c:v>
                </c:pt>
                <c:pt idx="5083">
                  <c:v>1287.9100000000001</c:v>
                </c:pt>
                <c:pt idx="5084">
                  <c:v>839.04600000000005</c:v>
                </c:pt>
                <c:pt idx="5085">
                  <c:v>944.23599999999999</c:v>
                </c:pt>
                <c:pt idx="5086">
                  <c:v>1335.5</c:v>
                </c:pt>
                <c:pt idx="5087">
                  <c:v>882.28099999999995</c:v>
                </c:pt>
                <c:pt idx="5088">
                  <c:v>394.00799999999998</c:v>
                </c:pt>
                <c:pt idx="5089">
                  <c:v>1286.43</c:v>
                </c:pt>
                <c:pt idx="5090">
                  <c:v>1411.78</c:v>
                </c:pt>
                <c:pt idx="5091">
                  <c:v>236.61500000000001</c:v>
                </c:pt>
                <c:pt idx="5092">
                  <c:v>1355.28</c:v>
                </c:pt>
                <c:pt idx="5093">
                  <c:v>792.76499999999999</c:v>
                </c:pt>
                <c:pt idx="5094">
                  <c:v>880.11699999999996</c:v>
                </c:pt>
                <c:pt idx="5095">
                  <c:v>1579.49</c:v>
                </c:pt>
                <c:pt idx="5096">
                  <c:v>2319.27</c:v>
                </c:pt>
                <c:pt idx="5097">
                  <c:v>948.63199999999995</c:v>
                </c:pt>
                <c:pt idx="5098">
                  <c:v>729.47799999999995</c:v>
                </c:pt>
                <c:pt idx="5099">
                  <c:v>1401.41</c:v>
                </c:pt>
                <c:pt idx="5100">
                  <c:v>1216.1300000000001</c:v>
                </c:pt>
                <c:pt idx="5101">
                  <c:v>1692.67</c:v>
                </c:pt>
                <c:pt idx="5102">
                  <c:v>922.22</c:v>
                </c:pt>
                <c:pt idx="5103">
                  <c:v>562.59500000000003</c:v>
                </c:pt>
                <c:pt idx="5104">
                  <c:v>1580.81</c:v>
                </c:pt>
                <c:pt idx="5105">
                  <c:v>1357.04</c:v>
                </c:pt>
                <c:pt idx="5106">
                  <c:v>750.71</c:v>
                </c:pt>
                <c:pt idx="5107">
                  <c:v>1076.1500000000001</c:v>
                </c:pt>
                <c:pt idx="5108">
                  <c:v>1031.3399999999999</c:v>
                </c:pt>
                <c:pt idx="5109">
                  <c:v>1565.89</c:v>
                </c:pt>
                <c:pt idx="5110">
                  <c:v>665.274</c:v>
                </c:pt>
                <c:pt idx="5111">
                  <c:v>1039.99</c:v>
                </c:pt>
                <c:pt idx="5112">
                  <c:v>906.58299999999997</c:v>
                </c:pt>
                <c:pt idx="5113">
                  <c:v>1421.41</c:v>
                </c:pt>
                <c:pt idx="5114">
                  <c:v>838.56600000000003</c:v>
                </c:pt>
                <c:pt idx="5115">
                  <c:v>1213.76</c:v>
                </c:pt>
                <c:pt idx="5116">
                  <c:v>514.69000000000005</c:v>
                </c:pt>
                <c:pt idx="5117">
                  <c:v>1509.26</c:v>
                </c:pt>
                <c:pt idx="5118">
                  <c:v>370.83100000000002</c:v>
                </c:pt>
                <c:pt idx="5119">
                  <c:v>463.27800000000002</c:v>
                </c:pt>
                <c:pt idx="5120">
                  <c:v>1359.28</c:v>
                </c:pt>
                <c:pt idx="5121">
                  <c:v>918.79700000000003</c:v>
                </c:pt>
                <c:pt idx="5122">
                  <c:v>1842.98</c:v>
                </c:pt>
                <c:pt idx="5123">
                  <c:v>1418.04</c:v>
                </c:pt>
                <c:pt idx="5124">
                  <c:v>890.56200000000001</c:v>
                </c:pt>
                <c:pt idx="5125">
                  <c:v>735.72299999999996</c:v>
                </c:pt>
                <c:pt idx="5126">
                  <c:v>579.24199999999996</c:v>
                </c:pt>
                <c:pt idx="5127">
                  <c:v>426.38400000000001</c:v>
                </c:pt>
                <c:pt idx="5128">
                  <c:v>304.91800000000001</c:v>
                </c:pt>
                <c:pt idx="5129">
                  <c:v>1464.66</c:v>
                </c:pt>
                <c:pt idx="5130">
                  <c:v>831.46400000000006</c:v>
                </c:pt>
                <c:pt idx="5131">
                  <c:v>721.20399999999995</c:v>
                </c:pt>
                <c:pt idx="5132">
                  <c:v>990.37099999999998</c:v>
                </c:pt>
                <c:pt idx="5133">
                  <c:v>1877.27</c:v>
                </c:pt>
                <c:pt idx="5134">
                  <c:v>1270.03</c:v>
                </c:pt>
                <c:pt idx="5135">
                  <c:v>1906.41</c:v>
                </c:pt>
                <c:pt idx="5136">
                  <c:v>1042.6500000000001</c:v>
                </c:pt>
                <c:pt idx="5137">
                  <c:v>791.64</c:v>
                </c:pt>
                <c:pt idx="5138">
                  <c:v>587.74699999999996</c:v>
                </c:pt>
                <c:pt idx="5139">
                  <c:v>796.19399999999996</c:v>
                </c:pt>
                <c:pt idx="5140">
                  <c:v>533.66600000000005</c:v>
                </c:pt>
                <c:pt idx="5141">
                  <c:v>1014.96</c:v>
                </c:pt>
                <c:pt idx="5142">
                  <c:v>1303.18</c:v>
                </c:pt>
                <c:pt idx="5143">
                  <c:v>926.1</c:v>
                </c:pt>
                <c:pt idx="5144">
                  <c:v>850.73199999999997</c:v>
                </c:pt>
                <c:pt idx="5145">
                  <c:v>546.26400000000001</c:v>
                </c:pt>
                <c:pt idx="5146">
                  <c:v>1461.21</c:v>
                </c:pt>
                <c:pt idx="5147">
                  <c:v>1197.8499999999999</c:v>
                </c:pt>
                <c:pt idx="5148">
                  <c:v>356.05099999999999</c:v>
                </c:pt>
                <c:pt idx="5149">
                  <c:v>1371.71</c:v>
                </c:pt>
                <c:pt idx="5150">
                  <c:v>1144.1099999999999</c:v>
                </c:pt>
                <c:pt idx="5151">
                  <c:v>-62.192300000000003</c:v>
                </c:pt>
                <c:pt idx="5152">
                  <c:v>683.24</c:v>
                </c:pt>
                <c:pt idx="5153">
                  <c:v>1268.31</c:v>
                </c:pt>
                <c:pt idx="5154">
                  <c:v>649.399</c:v>
                </c:pt>
                <c:pt idx="5155">
                  <c:v>910.16399999999999</c:v>
                </c:pt>
                <c:pt idx="5156">
                  <c:v>923.601</c:v>
                </c:pt>
                <c:pt idx="5157">
                  <c:v>1440.11</c:v>
                </c:pt>
                <c:pt idx="5158">
                  <c:v>1467.81</c:v>
                </c:pt>
                <c:pt idx="5159">
                  <c:v>395.41899999999998</c:v>
                </c:pt>
                <c:pt idx="5160">
                  <c:v>1182.47</c:v>
                </c:pt>
                <c:pt idx="5161">
                  <c:v>474.416</c:v>
                </c:pt>
                <c:pt idx="5162">
                  <c:v>623.72299999999996</c:v>
                </c:pt>
                <c:pt idx="5163">
                  <c:v>703.35900000000004</c:v>
                </c:pt>
                <c:pt idx="5164">
                  <c:v>1141.53</c:v>
                </c:pt>
                <c:pt idx="5165">
                  <c:v>597.5</c:v>
                </c:pt>
                <c:pt idx="5166">
                  <c:v>1134.1300000000001</c:v>
                </c:pt>
                <c:pt idx="5167">
                  <c:v>1412.13</c:v>
                </c:pt>
                <c:pt idx="5168">
                  <c:v>1240.3599999999999</c:v>
                </c:pt>
                <c:pt idx="5169">
                  <c:v>1673.82</c:v>
                </c:pt>
                <c:pt idx="5170">
                  <c:v>2441.38</c:v>
                </c:pt>
                <c:pt idx="5171">
                  <c:v>505.24799999999999</c:v>
                </c:pt>
                <c:pt idx="5172">
                  <c:v>945.404</c:v>
                </c:pt>
                <c:pt idx="5173">
                  <c:v>768.60299999999995</c:v>
                </c:pt>
                <c:pt idx="5174">
                  <c:v>1321.38</c:v>
                </c:pt>
                <c:pt idx="5175">
                  <c:v>870.20600000000002</c:v>
                </c:pt>
                <c:pt idx="5176">
                  <c:v>704.98199999999997</c:v>
                </c:pt>
                <c:pt idx="5177">
                  <c:v>1157.93</c:v>
                </c:pt>
                <c:pt idx="5178">
                  <c:v>496.38900000000001</c:v>
                </c:pt>
                <c:pt idx="5179">
                  <c:v>826.20500000000004</c:v>
                </c:pt>
                <c:pt idx="5180">
                  <c:v>1352.11</c:v>
                </c:pt>
                <c:pt idx="5181">
                  <c:v>1487.3</c:v>
                </c:pt>
                <c:pt idx="5182">
                  <c:v>1058.22</c:v>
                </c:pt>
                <c:pt idx="5183">
                  <c:v>750.625</c:v>
                </c:pt>
                <c:pt idx="5184">
                  <c:v>865.71299999999997</c:v>
                </c:pt>
                <c:pt idx="5185">
                  <c:v>1121.44</c:v>
                </c:pt>
                <c:pt idx="5186">
                  <c:v>1301.8699999999999</c:v>
                </c:pt>
                <c:pt idx="5187">
                  <c:v>1336.48</c:v>
                </c:pt>
                <c:pt idx="5188">
                  <c:v>352.166</c:v>
                </c:pt>
                <c:pt idx="5189">
                  <c:v>494.87599999999998</c:v>
                </c:pt>
                <c:pt idx="5190">
                  <c:v>954.64499999999998</c:v>
                </c:pt>
                <c:pt idx="5191">
                  <c:v>454.83300000000003</c:v>
                </c:pt>
                <c:pt idx="5192">
                  <c:v>1526.3</c:v>
                </c:pt>
                <c:pt idx="5193">
                  <c:v>1296.99</c:v>
                </c:pt>
                <c:pt idx="5194">
                  <c:v>1419.38</c:v>
                </c:pt>
                <c:pt idx="5195">
                  <c:v>1024.75</c:v>
                </c:pt>
                <c:pt idx="5196">
                  <c:v>784.46600000000001</c:v>
                </c:pt>
                <c:pt idx="5197">
                  <c:v>393.11500000000001</c:v>
                </c:pt>
                <c:pt idx="5198">
                  <c:v>682.45600000000002</c:v>
                </c:pt>
                <c:pt idx="5199">
                  <c:v>1308.68</c:v>
                </c:pt>
                <c:pt idx="5200">
                  <c:v>1403.56</c:v>
                </c:pt>
                <c:pt idx="5201">
                  <c:v>1427.8</c:v>
                </c:pt>
                <c:pt idx="5202">
                  <c:v>308.37799999999999</c:v>
                </c:pt>
                <c:pt idx="5203">
                  <c:v>1182.3399999999999</c:v>
                </c:pt>
                <c:pt idx="5204">
                  <c:v>1270.3399999999999</c:v>
                </c:pt>
                <c:pt idx="5205">
                  <c:v>744.87900000000002</c:v>
                </c:pt>
                <c:pt idx="5206">
                  <c:v>1278.3900000000001</c:v>
                </c:pt>
                <c:pt idx="5207">
                  <c:v>734.72500000000002</c:v>
                </c:pt>
                <c:pt idx="5208">
                  <c:v>1648.9</c:v>
                </c:pt>
                <c:pt idx="5209">
                  <c:v>1510.72</c:v>
                </c:pt>
                <c:pt idx="5210">
                  <c:v>753.67100000000005</c:v>
                </c:pt>
                <c:pt idx="5211">
                  <c:v>2321.2399999999998</c:v>
                </c:pt>
                <c:pt idx="5212">
                  <c:v>580.04399999999998</c:v>
                </c:pt>
                <c:pt idx="5213">
                  <c:v>717.61</c:v>
                </c:pt>
                <c:pt idx="5214">
                  <c:v>1194.71</c:v>
                </c:pt>
                <c:pt idx="5215">
                  <c:v>866.93499999999995</c:v>
                </c:pt>
                <c:pt idx="5216">
                  <c:v>878.89400000000001</c:v>
                </c:pt>
                <c:pt idx="5217">
                  <c:v>1271.3599999999999</c:v>
                </c:pt>
                <c:pt idx="5218">
                  <c:v>534.04300000000001</c:v>
                </c:pt>
                <c:pt idx="5219">
                  <c:v>1131.25</c:v>
                </c:pt>
                <c:pt idx="5220">
                  <c:v>473.63200000000001</c:v>
                </c:pt>
                <c:pt idx="5221">
                  <c:v>936.01599999999996</c:v>
                </c:pt>
                <c:pt idx="5222">
                  <c:v>704.41700000000003</c:v>
                </c:pt>
                <c:pt idx="5223">
                  <c:v>318.404</c:v>
                </c:pt>
                <c:pt idx="5224">
                  <c:v>1310.91</c:v>
                </c:pt>
                <c:pt idx="5225">
                  <c:v>2182.9299999999998</c:v>
                </c:pt>
                <c:pt idx="5226">
                  <c:v>165.85</c:v>
                </c:pt>
                <c:pt idx="5227">
                  <c:v>686.85199999999998</c:v>
                </c:pt>
                <c:pt idx="5228">
                  <c:v>831.09299999999996</c:v>
                </c:pt>
                <c:pt idx="5229">
                  <c:v>543.99</c:v>
                </c:pt>
                <c:pt idx="5230">
                  <c:v>1377.79</c:v>
                </c:pt>
                <c:pt idx="5231">
                  <c:v>992.822</c:v>
                </c:pt>
                <c:pt idx="5232">
                  <c:v>1089.58</c:v>
                </c:pt>
                <c:pt idx="5233">
                  <c:v>968.65300000000002</c:v>
                </c:pt>
                <c:pt idx="5234">
                  <c:v>966.428</c:v>
                </c:pt>
                <c:pt idx="5235">
                  <c:v>1318.68</c:v>
                </c:pt>
                <c:pt idx="5236">
                  <c:v>429.12</c:v>
                </c:pt>
                <c:pt idx="5237">
                  <c:v>1332.23</c:v>
                </c:pt>
                <c:pt idx="5238">
                  <c:v>890.81700000000001</c:v>
                </c:pt>
                <c:pt idx="5239">
                  <c:v>305.44099999999997</c:v>
                </c:pt>
                <c:pt idx="5240">
                  <c:v>1885.01</c:v>
                </c:pt>
                <c:pt idx="5241">
                  <c:v>1421.55</c:v>
                </c:pt>
                <c:pt idx="5242">
                  <c:v>1443.46</c:v>
                </c:pt>
                <c:pt idx="5243">
                  <c:v>564.38199999999995</c:v>
                </c:pt>
                <c:pt idx="5244">
                  <c:v>711.23800000000006</c:v>
                </c:pt>
                <c:pt idx="5245">
                  <c:v>1464.12</c:v>
                </c:pt>
                <c:pt idx="5246">
                  <c:v>851.08399999999995</c:v>
                </c:pt>
                <c:pt idx="5247">
                  <c:v>1271.49</c:v>
                </c:pt>
                <c:pt idx="5248">
                  <c:v>1412.97</c:v>
                </c:pt>
                <c:pt idx="5249">
                  <c:v>1336.63</c:v>
                </c:pt>
                <c:pt idx="5250">
                  <c:v>1220.94</c:v>
                </c:pt>
                <c:pt idx="5251">
                  <c:v>379.98200000000003</c:v>
                </c:pt>
                <c:pt idx="5252">
                  <c:v>1034.24</c:v>
                </c:pt>
                <c:pt idx="5253">
                  <c:v>1329.71</c:v>
                </c:pt>
                <c:pt idx="5254">
                  <c:v>1459.07</c:v>
                </c:pt>
                <c:pt idx="5255">
                  <c:v>719.21500000000003</c:v>
                </c:pt>
                <c:pt idx="5256">
                  <c:v>1271.97</c:v>
                </c:pt>
                <c:pt idx="5257">
                  <c:v>597.26300000000003</c:v>
                </c:pt>
                <c:pt idx="5258">
                  <c:v>861.81</c:v>
                </c:pt>
                <c:pt idx="5259">
                  <c:v>586.495</c:v>
                </c:pt>
                <c:pt idx="5260">
                  <c:v>533.654</c:v>
                </c:pt>
                <c:pt idx="5261">
                  <c:v>1112.83</c:v>
                </c:pt>
                <c:pt idx="5262">
                  <c:v>735.65599999999995</c:v>
                </c:pt>
                <c:pt idx="5263">
                  <c:v>1153.44</c:v>
                </c:pt>
                <c:pt idx="5264">
                  <c:v>1966.76</c:v>
                </c:pt>
                <c:pt idx="5265">
                  <c:v>815.33399999999995</c:v>
                </c:pt>
                <c:pt idx="5266">
                  <c:v>926.65300000000002</c:v>
                </c:pt>
                <c:pt idx="5267">
                  <c:v>491.89</c:v>
                </c:pt>
                <c:pt idx="5268">
                  <c:v>745.39</c:v>
                </c:pt>
                <c:pt idx="5269">
                  <c:v>1048.92</c:v>
                </c:pt>
                <c:pt idx="5270">
                  <c:v>1683.14</c:v>
                </c:pt>
                <c:pt idx="5271">
                  <c:v>1600.54</c:v>
                </c:pt>
                <c:pt idx="5272">
                  <c:v>1757.19</c:v>
                </c:pt>
                <c:pt idx="5273">
                  <c:v>1160.53</c:v>
                </c:pt>
                <c:pt idx="5274">
                  <c:v>1007.63</c:v>
                </c:pt>
                <c:pt idx="5275">
                  <c:v>444.78899999999999</c:v>
                </c:pt>
                <c:pt idx="5276">
                  <c:v>1205.68</c:v>
                </c:pt>
                <c:pt idx="5277">
                  <c:v>1292.43</c:v>
                </c:pt>
                <c:pt idx="5278">
                  <c:v>693.34500000000003</c:v>
                </c:pt>
                <c:pt idx="5279">
                  <c:v>1032.9000000000001</c:v>
                </c:pt>
                <c:pt idx="5280">
                  <c:v>897.43799999999999</c:v>
                </c:pt>
                <c:pt idx="5281">
                  <c:v>605.38599999999997</c:v>
                </c:pt>
                <c:pt idx="5282">
                  <c:v>1296.3</c:v>
                </c:pt>
                <c:pt idx="5283">
                  <c:v>248.404</c:v>
                </c:pt>
                <c:pt idx="5284">
                  <c:v>453.07600000000002</c:v>
                </c:pt>
                <c:pt idx="5285">
                  <c:v>1486.68</c:v>
                </c:pt>
                <c:pt idx="5286">
                  <c:v>736.53099999999995</c:v>
                </c:pt>
                <c:pt idx="5287">
                  <c:v>1050.71</c:v>
                </c:pt>
                <c:pt idx="5288">
                  <c:v>616.51800000000003</c:v>
                </c:pt>
                <c:pt idx="5289">
                  <c:v>2089.5100000000002</c:v>
                </c:pt>
                <c:pt idx="5290">
                  <c:v>1113.72</c:v>
                </c:pt>
                <c:pt idx="5291">
                  <c:v>1367.61</c:v>
                </c:pt>
                <c:pt idx="5292">
                  <c:v>1357.68</c:v>
                </c:pt>
                <c:pt idx="5293">
                  <c:v>1210.6099999999999</c:v>
                </c:pt>
                <c:pt idx="5294">
                  <c:v>902.75199999999995</c:v>
                </c:pt>
                <c:pt idx="5295">
                  <c:v>1610.79</c:v>
                </c:pt>
                <c:pt idx="5296">
                  <c:v>494.863</c:v>
                </c:pt>
                <c:pt idx="5297">
                  <c:v>951.09400000000005</c:v>
                </c:pt>
                <c:pt idx="5298">
                  <c:v>972.16200000000003</c:v>
                </c:pt>
                <c:pt idx="5299">
                  <c:v>1108.19</c:v>
                </c:pt>
                <c:pt idx="5300">
                  <c:v>861.94899999999996</c:v>
                </c:pt>
                <c:pt idx="5301">
                  <c:v>1543.49</c:v>
                </c:pt>
                <c:pt idx="5302">
                  <c:v>657.84400000000005</c:v>
                </c:pt>
                <c:pt idx="5303">
                  <c:v>1199</c:v>
                </c:pt>
                <c:pt idx="5304">
                  <c:v>1006.43</c:v>
                </c:pt>
                <c:pt idx="5305">
                  <c:v>649.928</c:v>
                </c:pt>
                <c:pt idx="5306">
                  <c:v>819.35900000000004</c:v>
                </c:pt>
                <c:pt idx="5307">
                  <c:v>1178.6099999999999</c:v>
                </c:pt>
                <c:pt idx="5308">
                  <c:v>1236.3900000000001</c:v>
                </c:pt>
                <c:pt idx="5309">
                  <c:v>1097.3399999999999</c:v>
                </c:pt>
                <c:pt idx="5310">
                  <c:v>1411.85</c:v>
                </c:pt>
                <c:pt idx="5311">
                  <c:v>1307.69</c:v>
                </c:pt>
                <c:pt idx="5312">
                  <c:v>977.43299999999999</c:v>
                </c:pt>
                <c:pt idx="5313">
                  <c:v>1401.41</c:v>
                </c:pt>
                <c:pt idx="5314">
                  <c:v>1183.47</c:v>
                </c:pt>
                <c:pt idx="5315">
                  <c:v>1466.33</c:v>
                </c:pt>
                <c:pt idx="5316">
                  <c:v>598.91</c:v>
                </c:pt>
                <c:pt idx="5317">
                  <c:v>738.62300000000005</c:v>
                </c:pt>
                <c:pt idx="5318">
                  <c:v>1073.8599999999999</c:v>
                </c:pt>
                <c:pt idx="5319">
                  <c:v>1279.07</c:v>
                </c:pt>
                <c:pt idx="5320">
                  <c:v>922.16600000000005</c:v>
                </c:pt>
                <c:pt idx="5321">
                  <c:v>2074.91</c:v>
                </c:pt>
                <c:pt idx="5322">
                  <c:v>325.78500000000003</c:v>
                </c:pt>
                <c:pt idx="5323">
                  <c:v>1547.29</c:v>
                </c:pt>
                <c:pt idx="5324">
                  <c:v>857.88199999999995</c:v>
                </c:pt>
                <c:pt idx="5325">
                  <c:v>1213.8800000000001</c:v>
                </c:pt>
                <c:pt idx="5326">
                  <c:v>1001.8</c:v>
                </c:pt>
                <c:pt idx="5327">
                  <c:v>481.96800000000002</c:v>
                </c:pt>
                <c:pt idx="5328">
                  <c:v>1104.75</c:v>
                </c:pt>
                <c:pt idx="5329">
                  <c:v>866.46100000000001</c:v>
                </c:pt>
                <c:pt idx="5330">
                  <c:v>1099.8599999999999</c:v>
                </c:pt>
                <c:pt idx="5331">
                  <c:v>696.65300000000002</c:v>
                </c:pt>
                <c:pt idx="5332">
                  <c:v>1253.5899999999999</c:v>
                </c:pt>
                <c:pt idx="5333">
                  <c:v>1392.09</c:v>
                </c:pt>
                <c:pt idx="5334">
                  <c:v>837.20399999999995</c:v>
                </c:pt>
                <c:pt idx="5335">
                  <c:v>1535.51</c:v>
                </c:pt>
                <c:pt idx="5336">
                  <c:v>555.73</c:v>
                </c:pt>
                <c:pt idx="5337">
                  <c:v>574.36500000000001</c:v>
                </c:pt>
                <c:pt idx="5338">
                  <c:v>841.86699999999996</c:v>
                </c:pt>
                <c:pt idx="5339">
                  <c:v>577.32600000000002</c:v>
                </c:pt>
                <c:pt idx="5340">
                  <c:v>447.30599999999998</c:v>
                </c:pt>
                <c:pt idx="5341">
                  <c:v>1573.19</c:v>
                </c:pt>
                <c:pt idx="5342">
                  <c:v>1768.53</c:v>
                </c:pt>
                <c:pt idx="5343">
                  <c:v>966.18499999999995</c:v>
                </c:pt>
                <c:pt idx="5344">
                  <c:v>904.899</c:v>
                </c:pt>
                <c:pt idx="5345">
                  <c:v>692.42700000000002</c:v>
                </c:pt>
                <c:pt idx="5346">
                  <c:v>1599.44</c:v>
                </c:pt>
                <c:pt idx="5347">
                  <c:v>1847.06</c:v>
                </c:pt>
                <c:pt idx="5348">
                  <c:v>711.45100000000002</c:v>
                </c:pt>
                <c:pt idx="5349">
                  <c:v>1212.06</c:v>
                </c:pt>
                <c:pt idx="5350">
                  <c:v>99.334999999999994</c:v>
                </c:pt>
                <c:pt idx="5351">
                  <c:v>750.76400000000001</c:v>
                </c:pt>
                <c:pt idx="5352">
                  <c:v>1226.42</c:v>
                </c:pt>
                <c:pt idx="5353">
                  <c:v>427.78899999999999</c:v>
                </c:pt>
                <c:pt idx="5354">
                  <c:v>1740.98</c:v>
                </c:pt>
                <c:pt idx="5355">
                  <c:v>635.88300000000004</c:v>
                </c:pt>
                <c:pt idx="5356">
                  <c:v>778.58600000000001</c:v>
                </c:pt>
                <c:pt idx="5357">
                  <c:v>1403.94</c:v>
                </c:pt>
                <c:pt idx="5358">
                  <c:v>1221.2</c:v>
                </c:pt>
                <c:pt idx="5359">
                  <c:v>1089.25</c:v>
                </c:pt>
                <c:pt idx="5360">
                  <c:v>1005.95</c:v>
                </c:pt>
                <c:pt idx="5361">
                  <c:v>1472.97</c:v>
                </c:pt>
                <c:pt idx="5362">
                  <c:v>1645.11</c:v>
                </c:pt>
                <c:pt idx="5363">
                  <c:v>1000.19</c:v>
                </c:pt>
                <c:pt idx="5364">
                  <c:v>732.05600000000004</c:v>
                </c:pt>
                <c:pt idx="5365">
                  <c:v>1740.31</c:v>
                </c:pt>
                <c:pt idx="5366">
                  <c:v>513.34699999999998</c:v>
                </c:pt>
                <c:pt idx="5367">
                  <c:v>893.44399999999996</c:v>
                </c:pt>
                <c:pt idx="5368">
                  <c:v>954.61500000000001</c:v>
                </c:pt>
                <c:pt idx="5369">
                  <c:v>89.740799999999993</c:v>
                </c:pt>
                <c:pt idx="5370">
                  <c:v>943.89599999999996</c:v>
                </c:pt>
                <c:pt idx="5371">
                  <c:v>422.96100000000001</c:v>
                </c:pt>
                <c:pt idx="5372">
                  <c:v>1399.52</c:v>
                </c:pt>
                <c:pt idx="5373">
                  <c:v>747.572</c:v>
                </c:pt>
                <c:pt idx="5374">
                  <c:v>748.77599999999995</c:v>
                </c:pt>
                <c:pt idx="5375">
                  <c:v>881.84900000000005</c:v>
                </c:pt>
                <c:pt idx="5376">
                  <c:v>763.928</c:v>
                </c:pt>
                <c:pt idx="5377">
                  <c:v>1164.1199999999999</c:v>
                </c:pt>
                <c:pt idx="5378">
                  <c:v>1192.6099999999999</c:v>
                </c:pt>
                <c:pt idx="5379">
                  <c:v>743.80899999999997</c:v>
                </c:pt>
                <c:pt idx="5380">
                  <c:v>636.30200000000002</c:v>
                </c:pt>
                <c:pt idx="5381">
                  <c:v>532.76599999999996</c:v>
                </c:pt>
                <c:pt idx="5382">
                  <c:v>1144.1400000000001</c:v>
                </c:pt>
                <c:pt idx="5383">
                  <c:v>1272.69</c:v>
                </c:pt>
                <c:pt idx="5384">
                  <c:v>950.65700000000004</c:v>
                </c:pt>
                <c:pt idx="5385">
                  <c:v>532.89400000000001</c:v>
                </c:pt>
                <c:pt idx="5386">
                  <c:v>315.06</c:v>
                </c:pt>
                <c:pt idx="5387">
                  <c:v>523.94399999999996</c:v>
                </c:pt>
                <c:pt idx="5388">
                  <c:v>822.697</c:v>
                </c:pt>
                <c:pt idx="5389">
                  <c:v>874.31</c:v>
                </c:pt>
                <c:pt idx="5390">
                  <c:v>911.21600000000001</c:v>
                </c:pt>
                <c:pt idx="5391">
                  <c:v>474.83600000000001</c:v>
                </c:pt>
                <c:pt idx="5392">
                  <c:v>728.846</c:v>
                </c:pt>
                <c:pt idx="5393">
                  <c:v>750.57600000000002</c:v>
                </c:pt>
                <c:pt idx="5394">
                  <c:v>1606.93</c:v>
                </c:pt>
                <c:pt idx="5395">
                  <c:v>2239.1</c:v>
                </c:pt>
                <c:pt idx="5396">
                  <c:v>587.97199999999998</c:v>
                </c:pt>
                <c:pt idx="5397">
                  <c:v>778.37400000000002</c:v>
                </c:pt>
                <c:pt idx="5398">
                  <c:v>694.00800000000004</c:v>
                </c:pt>
                <c:pt idx="5399">
                  <c:v>1220.07</c:v>
                </c:pt>
                <c:pt idx="5400">
                  <c:v>224.21199999999999</c:v>
                </c:pt>
                <c:pt idx="5401">
                  <c:v>1138.49</c:v>
                </c:pt>
                <c:pt idx="5402">
                  <c:v>1535.67</c:v>
                </c:pt>
                <c:pt idx="5403">
                  <c:v>1201.2</c:v>
                </c:pt>
                <c:pt idx="5404">
                  <c:v>1150.8499999999999</c:v>
                </c:pt>
                <c:pt idx="5405">
                  <c:v>581.78300000000002</c:v>
                </c:pt>
                <c:pt idx="5406">
                  <c:v>883.69799999999998</c:v>
                </c:pt>
                <c:pt idx="5407">
                  <c:v>1022.54</c:v>
                </c:pt>
                <c:pt idx="5408">
                  <c:v>191.78100000000001</c:v>
                </c:pt>
                <c:pt idx="5409">
                  <c:v>715.90800000000002</c:v>
                </c:pt>
                <c:pt idx="5410">
                  <c:v>1456.43</c:v>
                </c:pt>
                <c:pt idx="5411">
                  <c:v>1642.24</c:v>
                </c:pt>
                <c:pt idx="5412">
                  <c:v>895.88800000000003</c:v>
                </c:pt>
                <c:pt idx="5413">
                  <c:v>503.44799999999998</c:v>
                </c:pt>
                <c:pt idx="5414">
                  <c:v>613.25900000000001</c:v>
                </c:pt>
                <c:pt idx="5415">
                  <c:v>1181.82</c:v>
                </c:pt>
                <c:pt idx="5416">
                  <c:v>1020.14</c:v>
                </c:pt>
                <c:pt idx="5417">
                  <c:v>1319.49</c:v>
                </c:pt>
                <c:pt idx="5418">
                  <c:v>731.21100000000001</c:v>
                </c:pt>
                <c:pt idx="5419">
                  <c:v>1342.49</c:v>
                </c:pt>
                <c:pt idx="5420">
                  <c:v>618.33000000000004</c:v>
                </c:pt>
                <c:pt idx="5421">
                  <c:v>816.149</c:v>
                </c:pt>
                <c:pt idx="5422">
                  <c:v>1085.28</c:v>
                </c:pt>
                <c:pt idx="5423">
                  <c:v>895.60199999999998</c:v>
                </c:pt>
                <c:pt idx="5424">
                  <c:v>712.49699999999996</c:v>
                </c:pt>
                <c:pt idx="5425">
                  <c:v>1551.76</c:v>
                </c:pt>
                <c:pt idx="5426">
                  <c:v>943.44600000000003</c:v>
                </c:pt>
                <c:pt idx="5427">
                  <c:v>576.13499999999999</c:v>
                </c:pt>
                <c:pt idx="5428">
                  <c:v>1016.88</c:v>
                </c:pt>
                <c:pt idx="5429">
                  <c:v>813.14499999999998</c:v>
                </c:pt>
                <c:pt idx="5430">
                  <c:v>558.15599999999995</c:v>
                </c:pt>
                <c:pt idx="5431">
                  <c:v>1305.42</c:v>
                </c:pt>
                <c:pt idx="5432">
                  <c:v>1118.24</c:v>
                </c:pt>
                <c:pt idx="5433">
                  <c:v>419.50200000000001</c:v>
                </c:pt>
                <c:pt idx="5434">
                  <c:v>1357.79</c:v>
                </c:pt>
                <c:pt idx="5435">
                  <c:v>1450.24</c:v>
                </c:pt>
                <c:pt idx="5436">
                  <c:v>847.71</c:v>
                </c:pt>
                <c:pt idx="5437">
                  <c:v>112.468</c:v>
                </c:pt>
                <c:pt idx="5438">
                  <c:v>1142.5999999999999</c:v>
                </c:pt>
                <c:pt idx="5439">
                  <c:v>571.35599999999999</c:v>
                </c:pt>
                <c:pt idx="5440">
                  <c:v>948.46799999999996</c:v>
                </c:pt>
                <c:pt idx="5441">
                  <c:v>1335.64</c:v>
                </c:pt>
                <c:pt idx="5442">
                  <c:v>717.31200000000001</c:v>
                </c:pt>
                <c:pt idx="5443">
                  <c:v>1490.06</c:v>
                </c:pt>
                <c:pt idx="5444">
                  <c:v>701.50400000000002</c:v>
                </c:pt>
                <c:pt idx="5445">
                  <c:v>677.45799999999997</c:v>
                </c:pt>
                <c:pt idx="5446">
                  <c:v>812.44600000000003</c:v>
                </c:pt>
                <c:pt idx="5447">
                  <c:v>489.245</c:v>
                </c:pt>
                <c:pt idx="5448">
                  <c:v>796.66200000000003</c:v>
                </c:pt>
                <c:pt idx="5449">
                  <c:v>343.72699999999998</c:v>
                </c:pt>
                <c:pt idx="5450">
                  <c:v>665.77200000000005</c:v>
                </c:pt>
                <c:pt idx="5451">
                  <c:v>954.88800000000003</c:v>
                </c:pt>
                <c:pt idx="5452">
                  <c:v>1037.92</c:v>
                </c:pt>
                <c:pt idx="5453">
                  <c:v>1057.56</c:v>
                </c:pt>
                <c:pt idx="5454">
                  <c:v>155.84899999999999</c:v>
                </c:pt>
                <c:pt idx="5455">
                  <c:v>777.93600000000004</c:v>
                </c:pt>
                <c:pt idx="5456">
                  <c:v>399.37700000000001</c:v>
                </c:pt>
                <c:pt idx="5457">
                  <c:v>1445.36</c:v>
                </c:pt>
                <c:pt idx="5458">
                  <c:v>923.33900000000006</c:v>
                </c:pt>
                <c:pt idx="5459">
                  <c:v>515.07899999999995</c:v>
                </c:pt>
                <c:pt idx="5460">
                  <c:v>950.07299999999998</c:v>
                </c:pt>
                <c:pt idx="5461">
                  <c:v>680.28499999999997</c:v>
                </c:pt>
                <c:pt idx="5462">
                  <c:v>1351.73</c:v>
                </c:pt>
                <c:pt idx="5463">
                  <c:v>829.67100000000005</c:v>
                </c:pt>
                <c:pt idx="5464">
                  <c:v>1145.9100000000001</c:v>
                </c:pt>
                <c:pt idx="5465">
                  <c:v>808.41499999999996</c:v>
                </c:pt>
                <c:pt idx="5466">
                  <c:v>601.39099999999996</c:v>
                </c:pt>
                <c:pt idx="5467">
                  <c:v>2061.34</c:v>
                </c:pt>
                <c:pt idx="5468">
                  <c:v>1428.48</c:v>
                </c:pt>
                <c:pt idx="5469">
                  <c:v>1433.52</c:v>
                </c:pt>
                <c:pt idx="5470">
                  <c:v>522.77099999999996</c:v>
                </c:pt>
                <c:pt idx="5471">
                  <c:v>1193.44</c:v>
                </c:pt>
                <c:pt idx="5472">
                  <c:v>1073.79</c:v>
                </c:pt>
                <c:pt idx="5473">
                  <c:v>854.88499999999999</c:v>
                </c:pt>
                <c:pt idx="5474">
                  <c:v>399.43799999999999</c:v>
                </c:pt>
                <c:pt idx="5475">
                  <c:v>692.73699999999997</c:v>
                </c:pt>
                <c:pt idx="5476">
                  <c:v>678.70399999999995</c:v>
                </c:pt>
                <c:pt idx="5477">
                  <c:v>1552.51</c:v>
                </c:pt>
                <c:pt idx="5478">
                  <c:v>1550.36</c:v>
                </c:pt>
                <c:pt idx="5479">
                  <c:v>740.92100000000005</c:v>
                </c:pt>
                <c:pt idx="5480">
                  <c:v>1414.82</c:v>
                </c:pt>
                <c:pt idx="5481">
                  <c:v>1347.07</c:v>
                </c:pt>
                <c:pt idx="5482">
                  <c:v>499.411</c:v>
                </c:pt>
                <c:pt idx="5483">
                  <c:v>647.02099999999996</c:v>
                </c:pt>
                <c:pt idx="5484">
                  <c:v>733.93499999999995</c:v>
                </c:pt>
                <c:pt idx="5485">
                  <c:v>939.37199999999996</c:v>
                </c:pt>
                <c:pt idx="5486">
                  <c:v>1314.11</c:v>
                </c:pt>
                <c:pt idx="5487">
                  <c:v>559.51800000000003</c:v>
                </c:pt>
                <c:pt idx="5488">
                  <c:v>1004.95</c:v>
                </c:pt>
                <c:pt idx="5489">
                  <c:v>833.13599999999997</c:v>
                </c:pt>
                <c:pt idx="5490">
                  <c:v>1632.24</c:v>
                </c:pt>
                <c:pt idx="5491">
                  <c:v>634.34500000000003</c:v>
                </c:pt>
                <c:pt idx="5492">
                  <c:v>2255.5700000000002</c:v>
                </c:pt>
                <c:pt idx="5493">
                  <c:v>1298.97</c:v>
                </c:pt>
                <c:pt idx="5494">
                  <c:v>1261.83</c:v>
                </c:pt>
                <c:pt idx="5495">
                  <c:v>654.12900000000002</c:v>
                </c:pt>
                <c:pt idx="5496">
                  <c:v>1120.55</c:v>
                </c:pt>
                <c:pt idx="5497">
                  <c:v>964.53700000000003</c:v>
                </c:pt>
                <c:pt idx="5498">
                  <c:v>990.32899999999995</c:v>
                </c:pt>
                <c:pt idx="5499">
                  <c:v>553.12199999999996</c:v>
                </c:pt>
                <c:pt idx="5500">
                  <c:v>239.98400000000001</c:v>
                </c:pt>
                <c:pt idx="5501">
                  <c:v>581.42399999999998</c:v>
                </c:pt>
                <c:pt idx="5502">
                  <c:v>1142.55</c:v>
                </c:pt>
                <c:pt idx="5503">
                  <c:v>664.33699999999999</c:v>
                </c:pt>
                <c:pt idx="5504">
                  <c:v>492.51600000000002</c:v>
                </c:pt>
                <c:pt idx="5505">
                  <c:v>1934.45</c:v>
                </c:pt>
                <c:pt idx="5506">
                  <c:v>789.19</c:v>
                </c:pt>
                <c:pt idx="5507">
                  <c:v>1368.18</c:v>
                </c:pt>
                <c:pt idx="5508">
                  <c:v>926.05700000000002</c:v>
                </c:pt>
                <c:pt idx="5509">
                  <c:v>769.36300000000006</c:v>
                </c:pt>
                <c:pt idx="5510">
                  <c:v>402.928</c:v>
                </c:pt>
                <c:pt idx="5511">
                  <c:v>1184.54</c:v>
                </c:pt>
                <c:pt idx="5512">
                  <c:v>1359.48</c:v>
                </c:pt>
                <c:pt idx="5513">
                  <c:v>332.98899999999998</c:v>
                </c:pt>
                <c:pt idx="5514">
                  <c:v>1088.3900000000001</c:v>
                </c:pt>
                <c:pt idx="5515">
                  <c:v>166.97499999999999</c:v>
                </c:pt>
                <c:pt idx="5516">
                  <c:v>1709.1</c:v>
                </c:pt>
                <c:pt idx="5517">
                  <c:v>1484.02</c:v>
                </c:pt>
                <c:pt idx="5518">
                  <c:v>630.53899999999999</c:v>
                </c:pt>
                <c:pt idx="5519">
                  <c:v>4486.54</c:v>
                </c:pt>
                <c:pt idx="5520">
                  <c:v>645.471</c:v>
                </c:pt>
                <c:pt idx="5521">
                  <c:v>758.72900000000004</c:v>
                </c:pt>
                <c:pt idx="5522">
                  <c:v>735.23599999999999</c:v>
                </c:pt>
                <c:pt idx="5523">
                  <c:v>955.50199999999995</c:v>
                </c:pt>
                <c:pt idx="5524">
                  <c:v>301.392</c:v>
                </c:pt>
                <c:pt idx="5525">
                  <c:v>291.27499999999998</c:v>
                </c:pt>
                <c:pt idx="5526">
                  <c:v>2018.58</c:v>
                </c:pt>
                <c:pt idx="5527">
                  <c:v>428.11099999999999</c:v>
                </c:pt>
                <c:pt idx="5528">
                  <c:v>1685.33</c:v>
                </c:pt>
                <c:pt idx="5529">
                  <c:v>1385.12</c:v>
                </c:pt>
                <c:pt idx="5530">
                  <c:v>1044.77</c:v>
                </c:pt>
                <c:pt idx="5531">
                  <c:v>571.84799999999996</c:v>
                </c:pt>
                <c:pt idx="5532">
                  <c:v>410.25400000000002</c:v>
                </c:pt>
                <c:pt idx="5533">
                  <c:v>731.48500000000001</c:v>
                </c:pt>
                <c:pt idx="5534">
                  <c:v>868.88099999999997</c:v>
                </c:pt>
                <c:pt idx="5535">
                  <c:v>319.86900000000003</c:v>
                </c:pt>
                <c:pt idx="5536">
                  <c:v>606.63199999999995</c:v>
                </c:pt>
                <c:pt idx="5537">
                  <c:v>947.94500000000005</c:v>
                </c:pt>
                <c:pt idx="5538">
                  <c:v>668.72699999999998</c:v>
                </c:pt>
                <c:pt idx="5539">
                  <c:v>875.25300000000004</c:v>
                </c:pt>
                <c:pt idx="5540">
                  <c:v>1163.58</c:v>
                </c:pt>
                <c:pt idx="5541">
                  <c:v>925.13900000000001</c:v>
                </c:pt>
                <c:pt idx="5542">
                  <c:v>643.95100000000002</c:v>
                </c:pt>
                <c:pt idx="5543">
                  <c:v>1532.03</c:v>
                </c:pt>
                <c:pt idx="5544">
                  <c:v>675.96199999999999</c:v>
                </c:pt>
                <c:pt idx="5545">
                  <c:v>1340.77</c:v>
                </c:pt>
                <c:pt idx="5546">
                  <c:v>1602.91</c:v>
                </c:pt>
                <c:pt idx="5547">
                  <c:v>1596.72</c:v>
                </c:pt>
                <c:pt idx="5548">
                  <c:v>2433.7600000000002</c:v>
                </c:pt>
                <c:pt idx="5549">
                  <c:v>1453.94</c:v>
                </c:pt>
                <c:pt idx="5550">
                  <c:v>772.62199999999996</c:v>
                </c:pt>
                <c:pt idx="5551">
                  <c:v>393.10199999999998</c:v>
                </c:pt>
                <c:pt idx="5552">
                  <c:v>1384.79</c:v>
                </c:pt>
                <c:pt idx="5553">
                  <c:v>1080.27</c:v>
                </c:pt>
                <c:pt idx="5554">
                  <c:v>1228.6300000000001</c:v>
                </c:pt>
                <c:pt idx="5555">
                  <c:v>880.92499999999995</c:v>
                </c:pt>
                <c:pt idx="5556">
                  <c:v>773.85599999999999</c:v>
                </c:pt>
                <c:pt idx="5557">
                  <c:v>956.63900000000001</c:v>
                </c:pt>
                <c:pt idx="5558">
                  <c:v>1514.78</c:v>
                </c:pt>
                <c:pt idx="5559">
                  <c:v>160.42099999999999</c:v>
                </c:pt>
                <c:pt idx="5560">
                  <c:v>680.11500000000001</c:v>
                </c:pt>
                <c:pt idx="5561">
                  <c:v>1256.3800000000001</c:v>
                </c:pt>
                <c:pt idx="5562">
                  <c:v>244.72</c:v>
                </c:pt>
                <c:pt idx="5563">
                  <c:v>1376.71</c:v>
                </c:pt>
                <c:pt idx="5564">
                  <c:v>1826.69</c:v>
                </c:pt>
                <c:pt idx="5565">
                  <c:v>638.06600000000003</c:v>
                </c:pt>
                <c:pt idx="5566">
                  <c:v>669.24400000000003</c:v>
                </c:pt>
                <c:pt idx="5567">
                  <c:v>919.82500000000005</c:v>
                </c:pt>
                <c:pt idx="5568">
                  <c:v>1259.8599999999999</c:v>
                </c:pt>
                <c:pt idx="5569">
                  <c:v>1624.76</c:v>
                </c:pt>
                <c:pt idx="5570">
                  <c:v>1487.24</c:v>
                </c:pt>
                <c:pt idx="5571">
                  <c:v>606.15200000000004</c:v>
                </c:pt>
                <c:pt idx="5572">
                  <c:v>665.553</c:v>
                </c:pt>
                <c:pt idx="5573">
                  <c:v>751.45100000000002</c:v>
                </c:pt>
                <c:pt idx="5574">
                  <c:v>607.86</c:v>
                </c:pt>
                <c:pt idx="5575">
                  <c:v>511.71699999999998</c:v>
                </c:pt>
                <c:pt idx="5576">
                  <c:v>1122.28</c:v>
                </c:pt>
                <c:pt idx="5577">
                  <c:v>1227.99</c:v>
                </c:pt>
                <c:pt idx="5578">
                  <c:v>1124.68</c:v>
                </c:pt>
                <c:pt idx="5579">
                  <c:v>1040.74</c:v>
                </c:pt>
                <c:pt idx="5580">
                  <c:v>781.97900000000004</c:v>
                </c:pt>
                <c:pt idx="5581">
                  <c:v>1350.2</c:v>
                </c:pt>
                <c:pt idx="5582">
                  <c:v>1399.23</c:v>
                </c:pt>
                <c:pt idx="5583">
                  <c:v>869.98699999999997</c:v>
                </c:pt>
                <c:pt idx="5584">
                  <c:v>256.096</c:v>
                </c:pt>
                <c:pt idx="5585">
                  <c:v>1315.35</c:v>
                </c:pt>
                <c:pt idx="5586">
                  <c:v>732.80399999999997</c:v>
                </c:pt>
                <c:pt idx="5587">
                  <c:v>683.22199999999998</c:v>
                </c:pt>
                <c:pt idx="5588">
                  <c:v>982.73500000000001</c:v>
                </c:pt>
                <c:pt idx="5589">
                  <c:v>915.29499999999996</c:v>
                </c:pt>
                <c:pt idx="5590">
                  <c:v>1603.55</c:v>
                </c:pt>
                <c:pt idx="5591">
                  <c:v>1280.93</c:v>
                </c:pt>
                <c:pt idx="5592">
                  <c:v>1608.72</c:v>
                </c:pt>
                <c:pt idx="5593">
                  <c:v>1289.6400000000001</c:v>
                </c:pt>
                <c:pt idx="5594">
                  <c:v>557.70000000000005</c:v>
                </c:pt>
                <c:pt idx="5595">
                  <c:v>735.93499999999995</c:v>
                </c:pt>
                <c:pt idx="5596">
                  <c:v>424.46899999999999</c:v>
                </c:pt>
                <c:pt idx="5597">
                  <c:v>1351.99</c:v>
                </c:pt>
                <c:pt idx="5598">
                  <c:v>559.39</c:v>
                </c:pt>
                <c:pt idx="5599">
                  <c:v>619.12599999999998</c:v>
                </c:pt>
                <c:pt idx="5600">
                  <c:v>983.83500000000004</c:v>
                </c:pt>
                <c:pt idx="5601">
                  <c:v>1338.04</c:v>
                </c:pt>
                <c:pt idx="5602">
                  <c:v>1409.84</c:v>
                </c:pt>
                <c:pt idx="5603">
                  <c:v>1060.6199999999999</c:v>
                </c:pt>
                <c:pt idx="5604">
                  <c:v>1084.97</c:v>
                </c:pt>
                <c:pt idx="5605">
                  <c:v>1260.01</c:v>
                </c:pt>
                <c:pt idx="5606">
                  <c:v>570.84500000000003</c:v>
                </c:pt>
                <c:pt idx="5607">
                  <c:v>643.173</c:v>
                </c:pt>
                <c:pt idx="5608">
                  <c:v>845.00400000000002</c:v>
                </c:pt>
                <c:pt idx="5609">
                  <c:v>1322.07</c:v>
                </c:pt>
                <c:pt idx="5610">
                  <c:v>991.73900000000003</c:v>
                </c:pt>
                <c:pt idx="5611">
                  <c:v>753.94399999999996</c:v>
                </c:pt>
                <c:pt idx="5612">
                  <c:v>372.28399999999999</c:v>
                </c:pt>
                <c:pt idx="5613">
                  <c:v>389.88</c:v>
                </c:pt>
                <c:pt idx="5614">
                  <c:v>808.33600000000001</c:v>
                </c:pt>
                <c:pt idx="5615">
                  <c:v>1308.24</c:v>
                </c:pt>
                <c:pt idx="5616">
                  <c:v>915.19799999999998</c:v>
                </c:pt>
                <c:pt idx="5617">
                  <c:v>1471.91</c:v>
                </c:pt>
                <c:pt idx="5618">
                  <c:v>1382.39</c:v>
                </c:pt>
                <c:pt idx="5619">
                  <c:v>759.73900000000003</c:v>
                </c:pt>
                <c:pt idx="5620">
                  <c:v>946.71100000000001</c:v>
                </c:pt>
                <c:pt idx="5621">
                  <c:v>982.85</c:v>
                </c:pt>
                <c:pt idx="5622">
                  <c:v>949.44100000000003</c:v>
                </c:pt>
                <c:pt idx="5623">
                  <c:v>1177.06</c:v>
                </c:pt>
                <c:pt idx="5624">
                  <c:v>773.12099999999998</c:v>
                </c:pt>
                <c:pt idx="5625">
                  <c:v>536.94899999999996</c:v>
                </c:pt>
                <c:pt idx="5626">
                  <c:v>2174.09</c:v>
                </c:pt>
                <c:pt idx="5627">
                  <c:v>784.45399999999995</c:v>
                </c:pt>
                <c:pt idx="5628">
                  <c:v>815.13900000000001</c:v>
                </c:pt>
                <c:pt idx="5629">
                  <c:v>457.02100000000002</c:v>
                </c:pt>
                <c:pt idx="5630">
                  <c:v>415.75599999999997</c:v>
                </c:pt>
                <c:pt idx="5631">
                  <c:v>495.14299999999997</c:v>
                </c:pt>
                <c:pt idx="5632">
                  <c:v>802.43799999999999</c:v>
                </c:pt>
                <c:pt idx="5633">
                  <c:v>623.14499999999998</c:v>
                </c:pt>
                <c:pt idx="5634">
                  <c:v>1287.56</c:v>
                </c:pt>
                <c:pt idx="5635">
                  <c:v>1331.4</c:v>
                </c:pt>
                <c:pt idx="5636">
                  <c:v>1079.03</c:v>
                </c:pt>
                <c:pt idx="5637">
                  <c:v>989.78800000000001</c:v>
                </c:pt>
                <c:pt idx="5638">
                  <c:v>1495.7</c:v>
                </c:pt>
                <c:pt idx="5639">
                  <c:v>1469.43</c:v>
                </c:pt>
                <c:pt idx="5640">
                  <c:v>1451.89</c:v>
                </c:pt>
                <c:pt idx="5641">
                  <c:v>1091.6600000000001</c:v>
                </c:pt>
                <c:pt idx="5642">
                  <c:v>1078.71</c:v>
                </c:pt>
                <c:pt idx="5643">
                  <c:v>255.196</c:v>
                </c:pt>
                <c:pt idx="5644">
                  <c:v>1660.46</c:v>
                </c:pt>
                <c:pt idx="5645">
                  <c:v>1273.1600000000001</c:v>
                </c:pt>
                <c:pt idx="5646">
                  <c:v>573.64200000000005</c:v>
                </c:pt>
                <c:pt idx="5647">
                  <c:v>576.89499999999998</c:v>
                </c:pt>
                <c:pt idx="5648">
                  <c:v>1640.09</c:v>
                </c:pt>
                <c:pt idx="5649">
                  <c:v>1280.31</c:v>
                </c:pt>
                <c:pt idx="5650">
                  <c:v>1303.3699999999999</c:v>
                </c:pt>
                <c:pt idx="5651">
                  <c:v>1401.31</c:v>
                </c:pt>
                <c:pt idx="5652">
                  <c:v>464.81599999999997</c:v>
                </c:pt>
                <c:pt idx="5653">
                  <c:v>1045.58</c:v>
                </c:pt>
                <c:pt idx="5654">
                  <c:v>1134.42</c:v>
                </c:pt>
                <c:pt idx="5655">
                  <c:v>1451.64</c:v>
                </c:pt>
                <c:pt idx="5656">
                  <c:v>1106.06</c:v>
                </c:pt>
                <c:pt idx="5657">
                  <c:v>1404.94</c:v>
                </c:pt>
                <c:pt idx="5658">
                  <c:v>1351.18</c:v>
                </c:pt>
                <c:pt idx="5659">
                  <c:v>943.06899999999996</c:v>
                </c:pt>
                <c:pt idx="5660">
                  <c:v>1241.05</c:v>
                </c:pt>
                <c:pt idx="5661">
                  <c:v>548.14200000000005</c:v>
                </c:pt>
                <c:pt idx="5662">
                  <c:v>1280.3900000000001</c:v>
                </c:pt>
                <c:pt idx="5663">
                  <c:v>869.23900000000003</c:v>
                </c:pt>
                <c:pt idx="5664">
                  <c:v>1158.2</c:v>
                </c:pt>
                <c:pt idx="5665">
                  <c:v>605.90200000000004</c:v>
                </c:pt>
                <c:pt idx="5666">
                  <c:v>969.10299999999995</c:v>
                </c:pt>
                <c:pt idx="5667">
                  <c:v>847.63099999999997</c:v>
                </c:pt>
                <c:pt idx="5668">
                  <c:v>845.98900000000003</c:v>
                </c:pt>
                <c:pt idx="5669">
                  <c:v>524.23599999999999</c:v>
                </c:pt>
                <c:pt idx="5670">
                  <c:v>388.91300000000001</c:v>
                </c:pt>
                <c:pt idx="5671">
                  <c:v>1091.52</c:v>
                </c:pt>
                <c:pt idx="5672">
                  <c:v>994.63300000000004</c:v>
                </c:pt>
                <c:pt idx="5673">
                  <c:v>214.14400000000001</c:v>
                </c:pt>
                <c:pt idx="5674">
                  <c:v>1435.03</c:v>
                </c:pt>
                <c:pt idx="5675">
                  <c:v>1510.17</c:v>
                </c:pt>
                <c:pt idx="5676">
                  <c:v>700.3</c:v>
                </c:pt>
                <c:pt idx="5677">
                  <c:v>1686.17</c:v>
                </c:pt>
                <c:pt idx="5678">
                  <c:v>807.52700000000004</c:v>
                </c:pt>
                <c:pt idx="5679">
                  <c:v>1748.52</c:v>
                </c:pt>
                <c:pt idx="5680">
                  <c:v>835.25199999999995</c:v>
                </c:pt>
                <c:pt idx="5681">
                  <c:v>1604.93</c:v>
                </c:pt>
                <c:pt idx="5682">
                  <c:v>1190.03</c:v>
                </c:pt>
                <c:pt idx="5683">
                  <c:v>1138.29</c:v>
                </c:pt>
                <c:pt idx="5684">
                  <c:v>857.63900000000001</c:v>
                </c:pt>
                <c:pt idx="5685">
                  <c:v>328.39299999999997</c:v>
                </c:pt>
                <c:pt idx="5686">
                  <c:v>879.20399999999995</c:v>
                </c:pt>
                <c:pt idx="5687">
                  <c:v>363.548</c:v>
                </c:pt>
                <c:pt idx="5688">
                  <c:v>1069.56</c:v>
                </c:pt>
                <c:pt idx="5689">
                  <c:v>637.19000000000005</c:v>
                </c:pt>
                <c:pt idx="5690">
                  <c:v>859.42600000000004</c:v>
                </c:pt>
                <c:pt idx="5691">
                  <c:v>635.02599999999995</c:v>
                </c:pt>
                <c:pt idx="5692">
                  <c:v>1153.3900000000001</c:v>
                </c:pt>
                <c:pt idx="5693">
                  <c:v>932.149</c:v>
                </c:pt>
                <c:pt idx="5694">
                  <c:v>786.81899999999996</c:v>
                </c:pt>
                <c:pt idx="5695">
                  <c:v>860.11900000000003</c:v>
                </c:pt>
                <c:pt idx="5696">
                  <c:v>817.28</c:v>
                </c:pt>
                <c:pt idx="5697">
                  <c:v>1239.3800000000001</c:v>
                </c:pt>
                <c:pt idx="5698">
                  <c:v>890.73800000000006</c:v>
                </c:pt>
                <c:pt idx="5699">
                  <c:v>402.83600000000001</c:v>
                </c:pt>
                <c:pt idx="5700">
                  <c:v>754.66200000000003</c:v>
                </c:pt>
                <c:pt idx="5701">
                  <c:v>1832.54</c:v>
                </c:pt>
                <c:pt idx="5702">
                  <c:v>2069.5500000000002</c:v>
                </c:pt>
                <c:pt idx="5703">
                  <c:v>594.38099999999997</c:v>
                </c:pt>
                <c:pt idx="5704">
                  <c:v>509.18200000000002</c:v>
                </c:pt>
                <c:pt idx="5705">
                  <c:v>1232.68</c:v>
                </c:pt>
                <c:pt idx="5706">
                  <c:v>877.18600000000004</c:v>
                </c:pt>
                <c:pt idx="5707">
                  <c:v>1085.6099999999999</c:v>
                </c:pt>
                <c:pt idx="5708">
                  <c:v>1844.31</c:v>
                </c:pt>
                <c:pt idx="5709">
                  <c:v>1029.21</c:v>
                </c:pt>
                <c:pt idx="5710">
                  <c:v>833.03899999999999</c:v>
                </c:pt>
                <c:pt idx="5711">
                  <c:v>1486.91</c:v>
                </c:pt>
                <c:pt idx="5712">
                  <c:v>717.05700000000002</c:v>
                </c:pt>
                <c:pt idx="5713">
                  <c:v>867.73199999999997</c:v>
                </c:pt>
                <c:pt idx="5714">
                  <c:v>1356.06</c:v>
                </c:pt>
                <c:pt idx="5715">
                  <c:v>1553.99</c:v>
                </c:pt>
                <c:pt idx="5716">
                  <c:v>1133.94</c:v>
                </c:pt>
                <c:pt idx="5717">
                  <c:v>852.76300000000003</c:v>
                </c:pt>
                <c:pt idx="5718">
                  <c:v>1562.56</c:v>
                </c:pt>
                <c:pt idx="5719">
                  <c:v>477.71199999999999</c:v>
                </c:pt>
                <c:pt idx="5720">
                  <c:v>292.24700000000001</c:v>
                </c:pt>
                <c:pt idx="5721">
                  <c:v>507.56400000000002</c:v>
                </c:pt>
                <c:pt idx="5722">
                  <c:v>1261.49</c:v>
                </c:pt>
                <c:pt idx="5723">
                  <c:v>988.51700000000005</c:v>
                </c:pt>
                <c:pt idx="5724">
                  <c:v>794.88099999999997</c:v>
                </c:pt>
                <c:pt idx="5725">
                  <c:v>533.06399999999996</c:v>
                </c:pt>
                <c:pt idx="5726">
                  <c:v>726.87599999999998</c:v>
                </c:pt>
                <c:pt idx="5727">
                  <c:v>1362.41</c:v>
                </c:pt>
                <c:pt idx="5728">
                  <c:v>189.124</c:v>
                </c:pt>
                <c:pt idx="5729">
                  <c:v>781.95500000000004</c:v>
                </c:pt>
                <c:pt idx="5730">
                  <c:v>719.21500000000003</c:v>
                </c:pt>
                <c:pt idx="5731">
                  <c:v>1218.4100000000001</c:v>
                </c:pt>
                <c:pt idx="5732">
                  <c:v>857.68100000000004</c:v>
                </c:pt>
                <c:pt idx="5733">
                  <c:v>503.18700000000001</c:v>
                </c:pt>
                <c:pt idx="5734">
                  <c:v>1545.63</c:v>
                </c:pt>
                <c:pt idx="5735">
                  <c:v>908.303</c:v>
                </c:pt>
                <c:pt idx="5736">
                  <c:v>446.67899999999997</c:v>
                </c:pt>
                <c:pt idx="5737">
                  <c:v>1029.82</c:v>
                </c:pt>
                <c:pt idx="5738">
                  <c:v>1522.83</c:v>
                </c:pt>
                <c:pt idx="5739">
                  <c:v>1279.29</c:v>
                </c:pt>
                <c:pt idx="5740">
                  <c:v>1995.97</c:v>
                </c:pt>
                <c:pt idx="5741">
                  <c:v>422.779</c:v>
                </c:pt>
                <c:pt idx="5742">
                  <c:v>950.529</c:v>
                </c:pt>
                <c:pt idx="5743">
                  <c:v>784.62400000000002</c:v>
                </c:pt>
                <c:pt idx="5744">
                  <c:v>2137.0700000000002</c:v>
                </c:pt>
                <c:pt idx="5745">
                  <c:v>476.19200000000001</c:v>
                </c:pt>
                <c:pt idx="5746">
                  <c:v>666.59299999999996</c:v>
                </c:pt>
                <c:pt idx="5747">
                  <c:v>1207.18</c:v>
                </c:pt>
                <c:pt idx="5748">
                  <c:v>1306.67</c:v>
                </c:pt>
                <c:pt idx="5749">
                  <c:v>659.096</c:v>
                </c:pt>
                <c:pt idx="5750">
                  <c:v>481.60899999999998</c:v>
                </c:pt>
                <c:pt idx="5751">
                  <c:v>690.34799999999996</c:v>
                </c:pt>
                <c:pt idx="5752">
                  <c:v>1127.8599999999999</c:v>
                </c:pt>
                <c:pt idx="5753">
                  <c:v>1427.33</c:v>
                </c:pt>
                <c:pt idx="5754">
                  <c:v>657.303</c:v>
                </c:pt>
                <c:pt idx="5755">
                  <c:v>506.762</c:v>
                </c:pt>
                <c:pt idx="5756">
                  <c:v>1162.54</c:v>
                </c:pt>
                <c:pt idx="5757">
                  <c:v>1140.48</c:v>
                </c:pt>
                <c:pt idx="5758">
                  <c:v>1242.45</c:v>
                </c:pt>
                <c:pt idx="5759">
                  <c:v>1018.58</c:v>
                </c:pt>
                <c:pt idx="5760">
                  <c:v>1382.6</c:v>
                </c:pt>
                <c:pt idx="5761">
                  <c:v>1379.39</c:v>
                </c:pt>
                <c:pt idx="5762">
                  <c:v>640.072</c:v>
                </c:pt>
                <c:pt idx="5763">
                  <c:v>1047.94</c:v>
                </c:pt>
                <c:pt idx="5764">
                  <c:v>903.34799999999996</c:v>
                </c:pt>
                <c:pt idx="5765">
                  <c:v>1151.7</c:v>
                </c:pt>
                <c:pt idx="5766">
                  <c:v>905.67100000000005</c:v>
                </c:pt>
                <c:pt idx="5767">
                  <c:v>696.17200000000003</c:v>
                </c:pt>
                <c:pt idx="5768">
                  <c:v>633.23199999999997</c:v>
                </c:pt>
                <c:pt idx="5769">
                  <c:v>665.46799999999996</c:v>
                </c:pt>
                <c:pt idx="5770">
                  <c:v>677.76800000000003</c:v>
                </c:pt>
                <c:pt idx="5771">
                  <c:v>1390.22</c:v>
                </c:pt>
                <c:pt idx="5772">
                  <c:v>982.01700000000005</c:v>
                </c:pt>
                <c:pt idx="5773">
                  <c:v>1503.4</c:v>
                </c:pt>
                <c:pt idx="5774">
                  <c:v>871.1</c:v>
                </c:pt>
                <c:pt idx="5775">
                  <c:v>1578.05</c:v>
                </c:pt>
                <c:pt idx="5776">
                  <c:v>2210.46</c:v>
                </c:pt>
                <c:pt idx="5777">
                  <c:v>1605.69</c:v>
                </c:pt>
                <c:pt idx="5778">
                  <c:v>845.33299999999997</c:v>
                </c:pt>
                <c:pt idx="5779">
                  <c:v>635.31799999999998</c:v>
                </c:pt>
                <c:pt idx="5780">
                  <c:v>822.47799999999995</c:v>
                </c:pt>
                <c:pt idx="5781">
                  <c:v>923.96500000000003</c:v>
                </c:pt>
                <c:pt idx="5782">
                  <c:v>830.96</c:v>
                </c:pt>
                <c:pt idx="5783">
                  <c:v>318.75</c:v>
                </c:pt>
                <c:pt idx="5784">
                  <c:v>457.22800000000001</c:v>
                </c:pt>
                <c:pt idx="5785">
                  <c:v>462.12900000000002</c:v>
                </c:pt>
                <c:pt idx="5786">
                  <c:v>1146.8599999999999</c:v>
                </c:pt>
                <c:pt idx="5787">
                  <c:v>1118.94</c:v>
                </c:pt>
                <c:pt idx="5788">
                  <c:v>967.32799999999997</c:v>
                </c:pt>
                <c:pt idx="5789">
                  <c:v>2918.39</c:v>
                </c:pt>
                <c:pt idx="5790">
                  <c:v>719.96299999999997</c:v>
                </c:pt>
                <c:pt idx="5791">
                  <c:v>702.81200000000001</c:v>
                </c:pt>
                <c:pt idx="5792">
                  <c:v>552.94000000000005</c:v>
                </c:pt>
                <c:pt idx="5793">
                  <c:v>1578.94</c:v>
                </c:pt>
                <c:pt idx="5794">
                  <c:v>995.97699999999998</c:v>
                </c:pt>
                <c:pt idx="5795">
                  <c:v>370.315</c:v>
                </c:pt>
                <c:pt idx="5796">
                  <c:v>1263.8800000000001</c:v>
                </c:pt>
                <c:pt idx="5797">
                  <c:v>340.82</c:v>
                </c:pt>
                <c:pt idx="5798">
                  <c:v>1543.07</c:v>
                </c:pt>
                <c:pt idx="5799">
                  <c:v>938.928</c:v>
                </c:pt>
                <c:pt idx="5800">
                  <c:v>1153.24</c:v>
                </c:pt>
                <c:pt idx="5801">
                  <c:v>880.44500000000005</c:v>
                </c:pt>
                <c:pt idx="5802">
                  <c:v>1323.84</c:v>
                </c:pt>
                <c:pt idx="5803">
                  <c:v>844.60299999999995</c:v>
                </c:pt>
                <c:pt idx="5804">
                  <c:v>1559.45</c:v>
                </c:pt>
                <c:pt idx="5805">
                  <c:v>246.398</c:v>
                </c:pt>
                <c:pt idx="5806">
                  <c:v>352.166</c:v>
                </c:pt>
                <c:pt idx="5807">
                  <c:v>1565.88</c:v>
                </c:pt>
                <c:pt idx="5808">
                  <c:v>1054.8900000000001</c:v>
                </c:pt>
                <c:pt idx="5809">
                  <c:v>966.90200000000004</c:v>
                </c:pt>
                <c:pt idx="5810">
                  <c:v>715.89599999999996</c:v>
                </c:pt>
                <c:pt idx="5811">
                  <c:v>158.518</c:v>
                </c:pt>
                <c:pt idx="5812">
                  <c:v>644.88699999999994</c:v>
                </c:pt>
                <c:pt idx="5813">
                  <c:v>1395.36</c:v>
                </c:pt>
                <c:pt idx="5814">
                  <c:v>1525.58</c:v>
                </c:pt>
                <c:pt idx="5815">
                  <c:v>733.73400000000004</c:v>
                </c:pt>
                <c:pt idx="5816">
                  <c:v>584.726</c:v>
                </c:pt>
                <c:pt idx="5817">
                  <c:v>874.40099999999995</c:v>
                </c:pt>
                <c:pt idx="5818">
                  <c:v>801.71500000000003</c:v>
                </c:pt>
                <c:pt idx="5819">
                  <c:v>777.90599999999995</c:v>
                </c:pt>
                <c:pt idx="5820">
                  <c:v>1521.34</c:v>
                </c:pt>
                <c:pt idx="5821">
                  <c:v>1755.79</c:v>
                </c:pt>
                <c:pt idx="5822">
                  <c:v>1302.57</c:v>
                </c:pt>
                <c:pt idx="5823">
                  <c:v>1165.5899999999999</c:v>
                </c:pt>
                <c:pt idx="5824">
                  <c:v>6159.44</c:v>
                </c:pt>
                <c:pt idx="5825">
                  <c:v>1098.93</c:v>
                </c:pt>
                <c:pt idx="5826">
                  <c:v>1208.94</c:v>
                </c:pt>
                <c:pt idx="5827">
                  <c:v>817.66300000000001</c:v>
                </c:pt>
                <c:pt idx="5828">
                  <c:v>907.20899999999995</c:v>
                </c:pt>
                <c:pt idx="5829">
                  <c:v>1035.79</c:v>
                </c:pt>
                <c:pt idx="5830">
                  <c:v>738.92700000000002</c:v>
                </c:pt>
                <c:pt idx="5831">
                  <c:v>914.31600000000003</c:v>
                </c:pt>
                <c:pt idx="5832">
                  <c:v>1343</c:v>
                </c:pt>
                <c:pt idx="5833">
                  <c:v>722.22500000000002</c:v>
                </c:pt>
                <c:pt idx="5834">
                  <c:v>953.03399999999999</c:v>
                </c:pt>
                <c:pt idx="5835">
                  <c:v>957.36900000000003</c:v>
                </c:pt>
                <c:pt idx="5836">
                  <c:v>3276.32</c:v>
                </c:pt>
                <c:pt idx="5837">
                  <c:v>1382.95</c:v>
                </c:pt>
                <c:pt idx="5838">
                  <c:v>836.93600000000004</c:v>
                </c:pt>
                <c:pt idx="5839">
                  <c:v>1018.71</c:v>
                </c:pt>
                <c:pt idx="5840">
                  <c:v>654.48199999999997</c:v>
                </c:pt>
                <c:pt idx="5841">
                  <c:v>1379.92</c:v>
                </c:pt>
                <c:pt idx="5842">
                  <c:v>101.11</c:v>
                </c:pt>
                <c:pt idx="5843">
                  <c:v>1003.14</c:v>
                </c:pt>
                <c:pt idx="5844">
                  <c:v>285.608</c:v>
                </c:pt>
                <c:pt idx="5845">
                  <c:v>1300.08</c:v>
                </c:pt>
                <c:pt idx="5846">
                  <c:v>927.62599999999998</c:v>
                </c:pt>
                <c:pt idx="5847">
                  <c:v>1031.48</c:v>
                </c:pt>
                <c:pt idx="5848">
                  <c:v>1047.5</c:v>
                </c:pt>
                <c:pt idx="5849">
                  <c:v>728.12300000000005</c:v>
                </c:pt>
                <c:pt idx="5850">
                  <c:v>1045.02</c:v>
                </c:pt>
                <c:pt idx="5851">
                  <c:v>655.57</c:v>
                </c:pt>
                <c:pt idx="5852">
                  <c:v>1358.02</c:v>
                </c:pt>
                <c:pt idx="5853">
                  <c:v>896.21600000000001</c:v>
                </c:pt>
                <c:pt idx="5854">
                  <c:v>812.28800000000001</c:v>
                </c:pt>
                <c:pt idx="5855">
                  <c:v>692.96199999999999</c:v>
                </c:pt>
                <c:pt idx="5856">
                  <c:v>503.22899999999998</c:v>
                </c:pt>
                <c:pt idx="5857">
                  <c:v>1404.46</c:v>
                </c:pt>
                <c:pt idx="5858">
                  <c:v>584.60400000000004</c:v>
                </c:pt>
                <c:pt idx="5859">
                  <c:v>823.755</c:v>
                </c:pt>
                <c:pt idx="5860">
                  <c:v>1571.58</c:v>
                </c:pt>
                <c:pt idx="5861">
                  <c:v>729.70899999999995</c:v>
                </c:pt>
                <c:pt idx="5862">
                  <c:v>321.14600000000002</c:v>
                </c:pt>
                <c:pt idx="5863">
                  <c:v>1070.5999999999999</c:v>
                </c:pt>
                <c:pt idx="5864">
                  <c:v>741.88199999999995</c:v>
                </c:pt>
                <c:pt idx="5865">
                  <c:v>1468.8</c:v>
                </c:pt>
                <c:pt idx="5866">
                  <c:v>742.80600000000004</c:v>
                </c:pt>
                <c:pt idx="5867">
                  <c:v>948.45</c:v>
                </c:pt>
                <c:pt idx="5868">
                  <c:v>498.34699999999998</c:v>
                </c:pt>
                <c:pt idx="5869">
                  <c:v>988.86900000000003</c:v>
                </c:pt>
                <c:pt idx="5870">
                  <c:v>303.81200000000001</c:v>
                </c:pt>
                <c:pt idx="5871">
                  <c:v>1251.6199999999999</c:v>
                </c:pt>
                <c:pt idx="5872">
                  <c:v>612.48099999999999</c:v>
                </c:pt>
                <c:pt idx="5873">
                  <c:v>961.58799999999997</c:v>
                </c:pt>
                <c:pt idx="5874">
                  <c:v>553.57799999999997</c:v>
                </c:pt>
                <c:pt idx="5875">
                  <c:v>1231.98</c:v>
                </c:pt>
                <c:pt idx="5876">
                  <c:v>1233.26</c:v>
                </c:pt>
                <c:pt idx="5877">
                  <c:v>998.94399999999996</c:v>
                </c:pt>
                <c:pt idx="5878">
                  <c:v>731.71600000000001</c:v>
                </c:pt>
                <c:pt idx="5879">
                  <c:v>983.56200000000001</c:v>
                </c:pt>
                <c:pt idx="5880">
                  <c:v>722.24900000000002</c:v>
                </c:pt>
                <c:pt idx="5881">
                  <c:v>1341.95</c:v>
                </c:pt>
                <c:pt idx="5882">
                  <c:v>553.19500000000005</c:v>
                </c:pt>
                <c:pt idx="5883">
                  <c:v>808.42700000000002</c:v>
                </c:pt>
                <c:pt idx="5884">
                  <c:v>544.29399999999998</c:v>
                </c:pt>
                <c:pt idx="5885">
                  <c:v>1604.96</c:v>
                </c:pt>
                <c:pt idx="5886">
                  <c:v>1363.35</c:v>
                </c:pt>
                <c:pt idx="5887">
                  <c:v>658.28200000000004</c:v>
                </c:pt>
                <c:pt idx="5888">
                  <c:v>649.95799999999997</c:v>
                </c:pt>
                <c:pt idx="5889">
                  <c:v>850.57399999999996</c:v>
                </c:pt>
                <c:pt idx="5890">
                  <c:v>805.42399999999998</c:v>
                </c:pt>
                <c:pt idx="5891">
                  <c:v>1181.1400000000001</c:v>
                </c:pt>
                <c:pt idx="5892">
                  <c:v>1779.24</c:v>
                </c:pt>
                <c:pt idx="5893">
                  <c:v>253.91300000000001</c:v>
                </c:pt>
                <c:pt idx="5894">
                  <c:v>732.34199999999998</c:v>
                </c:pt>
                <c:pt idx="5895">
                  <c:v>832.74699999999996</c:v>
                </c:pt>
                <c:pt idx="5896">
                  <c:v>638.88</c:v>
                </c:pt>
                <c:pt idx="5897">
                  <c:v>766.80399999999997</c:v>
                </c:pt>
                <c:pt idx="5898">
                  <c:v>404.04599999999999</c:v>
                </c:pt>
                <c:pt idx="5899">
                  <c:v>1149.47</c:v>
                </c:pt>
                <c:pt idx="5900">
                  <c:v>466.66399999999999</c:v>
                </c:pt>
                <c:pt idx="5901">
                  <c:v>1105.31</c:v>
                </c:pt>
                <c:pt idx="5902">
                  <c:v>1029.2</c:v>
                </c:pt>
                <c:pt idx="5903">
                  <c:v>429.44299999999998</c:v>
                </c:pt>
                <c:pt idx="5904">
                  <c:v>639.22699999999998</c:v>
                </c:pt>
                <c:pt idx="5905">
                  <c:v>985.76900000000001</c:v>
                </c:pt>
                <c:pt idx="5906">
                  <c:v>858.01</c:v>
                </c:pt>
                <c:pt idx="5907">
                  <c:v>1540.48</c:v>
                </c:pt>
                <c:pt idx="5908">
                  <c:v>571.90899999999999</c:v>
                </c:pt>
                <c:pt idx="5909">
                  <c:v>1137.02</c:v>
                </c:pt>
                <c:pt idx="5910">
                  <c:v>1810.23</c:v>
                </c:pt>
                <c:pt idx="5911">
                  <c:v>658.51900000000001</c:v>
                </c:pt>
                <c:pt idx="5912">
                  <c:v>977.01900000000001</c:v>
                </c:pt>
                <c:pt idx="5913">
                  <c:v>723.90899999999999</c:v>
                </c:pt>
                <c:pt idx="5914">
                  <c:v>220.54599999999999</c:v>
                </c:pt>
                <c:pt idx="5915">
                  <c:v>443.15899999999999</c:v>
                </c:pt>
                <c:pt idx="5916">
                  <c:v>760.31</c:v>
                </c:pt>
                <c:pt idx="5917">
                  <c:v>424.16500000000002</c:v>
                </c:pt>
                <c:pt idx="5918">
                  <c:v>2033.32</c:v>
                </c:pt>
                <c:pt idx="5919">
                  <c:v>659.85599999999999</c:v>
                </c:pt>
                <c:pt idx="5920">
                  <c:v>429.28399999999999</c:v>
                </c:pt>
                <c:pt idx="5921">
                  <c:v>3020.73</c:v>
                </c:pt>
                <c:pt idx="5922">
                  <c:v>197.886</c:v>
                </c:pt>
                <c:pt idx="5923">
                  <c:v>604.66200000000003</c:v>
                </c:pt>
                <c:pt idx="5924">
                  <c:v>792.048</c:v>
                </c:pt>
                <c:pt idx="5925">
                  <c:v>748.88</c:v>
                </c:pt>
                <c:pt idx="5926">
                  <c:v>1607.21</c:v>
                </c:pt>
                <c:pt idx="5927">
                  <c:v>177.71799999999999</c:v>
                </c:pt>
                <c:pt idx="5928">
                  <c:v>362.83</c:v>
                </c:pt>
                <c:pt idx="5929">
                  <c:v>613.02800000000002</c:v>
                </c:pt>
                <c:pt idx="5930">
                  <c:v>1513.76</c:v>
                </c:pt>
                <c:pt idx="5931">
                  <c:v>1329.79</c:v>
                </c:pt>
                <c:pt idx="5932">
                  <c:v>1432.05</c:v>
                </c:pt>
                <c:pt idx="5933">
                  <c:v>241.43100000000001</c:v>
                </c:pt>
                <c:pt idx="5934">
                  <c:v>248.398</c:v>
                </c:pt>
                <c:pt idx="5935">
                  <c:v>869.44600000000003</c:v>
                </c:pt>
                <c:pt idx="5936">
                  <c:v>1318.7</c:v>
                </c:pt>
                <c:pt idx="5937">
                  <c:v>498.06099999999998</c:v>
                </c:pt>
                <c:pt idx="5938">
                  <c:v>585.37599999999998</c:v>
                </c:pt>
                <c:pt idx="5939">
                  <c:v>857.08500000000004</c:v>
                </c:pt>
                <c:pt idx="5940">
                  <c:v>868.47900000000004</c:v>
                </c:pt>
                <c:pt idx="5941">
                  <c:v>1398.12</c:v>
                </c:pt>
                <c:pt idx="5942">
                  <c:v>376.851</c:v>
                </c:pt>
                <c:pt idx="5943">
                  <c:v>1071.67</c:v>
                </c:pt>
                <c:pt idx="5944">
                  <c:v>1022.18</c:v>
                </c:pt>
                <c:pt idx="5945">
                  <c:v>550.125</c:v>
                </c:pt>
                <c:pt idx="5946">
                  <c:v>1219.8900000000001</c:v>
                </c:pt>
                <c:pt idx="5947">
                  <c:v>1285.54</c:v>
                </c:pt>
                <c:pt idx="5948">
                  <c:v>974.89800000000002</c:v>
                </c:pt>
                <c:pt idx="5949">
                  <c:v>273.339</c:v>
                </c:pt>
                <c:pt idx="5950">
                  <c:v>1427.07</c:v>
                </c:pt>
                <c:pt idx="5951">
                  <c:v>750.077</c:v>
                </c:pt>
                <c:pt idx="5952">
                  <c:v>1623.52</c:v>
                </c:pt>
                <c:pt idx="5953">
                  <c:v>1303.19</c:v>
                </c:pt>
                <c:pt idx="5954">
                  <c:v>696.25699999999995</c:v>
                </c:pt>
                <c:pt idx="5955">
                  <c:v>909.20899999999995</c:v>
                </c:pt>
                <c:pt idx="5956">
                  <c:v>748.11400000000003</c:v>
                </c:pt>
                <c:pt idx="5957">
                  <c:v>788.43600000000004</c:v>
                </c:pt>
                <c:pt idx="5958">
                  <c:v>811.69200000000001</c:v>
                </c:pt>
                <c:pt idx="5959">
                  <c:v>1218.07</c:v>
                </c:pt>
                <c:pt idx="5960">
                  <c:v>1050.95</c:v>
                </c:pt>
                <c:pt idx="5961">
                  <c:v>736.33100000000002</c:v>
                </c:pt>
                <c:pt idx="5962">
                  <c:v>1185.81</c:v>
                </c:pt>
                <c:pt idx="5963">
                  <c:v>485.99299999999999</c:v>
                </c:pt>
                <c:pt idx="5964">
                  <c:v>1053.75</c:v>
                </c:pt>
                <c:pt idx="5965">
                  <c:v>873.14300000000003</c:v>
                </c:pt>
                <c:pt idx="5966">
                  <c:v>1106.45</c:v>
                </c:pt>
                <c:pt idx="5967">
                  <c:v>777.10900000000004</c:v>
                </c:pt>
                <c:pt idx="5968">
                  <c:v>294.10199999999998</c:v>
                </c:pt>
                <c:pt idx="5969">
                  <c:v>946.65599999999995</c:v>
                </c:pt>
                <c:pt idx="5970">
                  <c:v>681.37300000000005</c:v>
                </c:pt>
                <c:pt idx="5971">
                  <c:v>390.69499999999999</c:v>
                </c:pt>
                <c:pt idx="5972">
                  <c:v>734.46400000000006</c:v>
                </c:pt>
                <c:pt idx="5973">
                  <c:v>1512.29</c:v>
                </c:pt>
                <c:pt idx="5974">
                  <c:v>1028.51</c:v>
                </c:pt>
                <c:pt idx="5975">
                  <c:v>975.11</c:v>
                </c:pt>
                <c:pt idx="5976">
                  <c:v>587.05399999999997</c:v>
                </c:pt>
                <c:pt idx="5977">
                  <c:v>824.86099999999999</c:v>
                </c:pt>
                <c:pt idx="5978">
                  <c:v>1564.27</c:v>
                </c:pt>
                <c:pt idx="5979">
                  <c:v>1329.97</c:v>
                </c:pt>
                <c:pt idx="5980">
                  <c:v>252.32599999999999</c:v>
                </c:pt>
                <c:pt idx="5981">
                  <c:v>449.99299999999999</c:v>
                </c:pt>
                <c:pt idx="5982">
                  <c:v>613.83100000000002</c:v>
                </c:pt>
                <c:pt idx="5983">
                  <c:v>650.03700000000003</c:v>
                </c:pt>
                <c:pt idx="5984">
                  <c:v>1294.0899999999999</c:v>
                </c:pt>
                <c:pt idx="5985">
                  <c:v>165.16300000000001</c:v>
                </c:pt>
                <c:pt idx="5986">
                  <c:v>962.25099999999998</c:v>
                </c:pt>
                <c:pt idx="5987">
                  <c:v>414.23599999999999</c:v>
                </c:pt>
                <c:pt idx="5988">
                  <c:v>358.98099999999999</c:v>
                </c:pt>
                <c:pt idx="5989">
                  <c:v>965.39499999999998</c:v>
                </c:pt>
                <c:pt idx="5990">
                  <c:v>1043.6099999999999</c:v>
                </c:pt>
                <c:pt idx="5991">
                  <c:v>1305.1600000000001</c:v>
                </c:pt>
                <c:pt idx="5992">
                  <c:v>780.89700000000005</c:v>
                </c:pt>
                <c:pt idx="5993">
                  <c:v>5005.71</c:v>
                </c:pt>
                <c:pt idx="5994">
                  <c:v>1047.68</c:v>
                </c:pt>
                <c:pt idx="5995">
                  <c:v>785.64499999999998</c:v>
                </c:pt>
                <c:pt idx="5996">
                  <c:v>491.11200000000002</c:v>
                </c:pt>
                <c:pt idx="5997">
                  <c:v>1383.86</c:v>
                </c:pt>
                <c:pt idx="5998">
                  <c:v>1112.69</c:v>
                </c:pt>
                <c:pt idx="5999">
                  <c:v>1221.78</c:v>
                </c:pt>
                <c:pt idx="6000">
                  <c:v>251.505</c:v>
                </c:pt>
                <c:pt idx="6001">
                  <c:v>1114.72</c:v>
                </c:pt>
                <c:pt idx="6002">
                  <c:v>401.38900000000001</c:v>
                </c:pt>
                <c:pt idx="6003">
                  <c:v>809.95899999999995</c:v>
                </c:pt>
                <c:pt idx="6004">
                  <c:v>1179.42</c:v>
                </c:pt>
                <c:pt idx="6005">
                  <c:v>1102.44</c:v>
                </c:pt>
                <c:pt idx="6006">
                  <c:v>718.74099999999999</c:v>
                </c:pt>
                <c:pt idx="6007">
                  <c:v>227.994</c:v>
                </c:pt>
                <c:pt idx="6008">
                  <c:v>1532.48</c:v>
                </c:pt>
                <c:pt idx="6009">
                  <c:v>671.31100000000004</c:v>
                </c:pt>
                <c:pt idx="6010">
                  <c:v>806.02599999999995</c:v>
                </c:pt>
                <c:pt idx="6011">
                  <c:v>1236.68</c:v>
                </c:pt>
                <c:pt idx="6012">
                  <c:v>1509.48</c:v>
                </c:pt>
                <c:pt idx="6013">
                  <c:v>692.46299999999997</c:v>
                </c:pt>
                <c:pt idx="6014">
                  <c:v>1035.1300000000001</c:v>
                </c:pt>
                <c:pt idx="6015">
                  <c:v>1458.02</c:v>
                </c:pt>
                <c:pt idx="6016">
                  <c:v>903.73699999999997</c:v>
                </c:pt>
                <c:pt idx="6017">
                  <c:v>182.023</c:v>
                </c:pt>
                <c:pt idx="6018">
                  <c:v>693.28399999999999</c:v>
                </c:pt>
                <c:pt idx="6019">
                  <c:v>1116.7</c:v>
                </c:pt>
                <c:pt idx="6020">
                  <c:v>600.86199999999997</c:v>
                </c:pt>
                <c:pt idx="6021">
                  <c:v>667.91200000000003</c:v>
                </c:pt>
                <c:pt idx="6022">
                  <c:v>631.82100000000003</c:v>
                </c:pt>
                <c:pt idx="6023">
                  <c:v>1283.5899999999999</c:v>
                </c:pt>
                <c:pt idx="6024">
                  <c:v>702.78099999999995</c:v>
                </c:pt>
                <c:pt idx="6025">
                  <c:v>1672.79</c:v>
                </c:pt>
                <c:pt idx="6026">
                  <c:v>578.71900000000005</c:v>
                </c:pt>
                <c:pt idx="6027">
                  <c:v>385.34399999999999</c:v>
                </c:pt>
                <c:pt idx="6028">
                  <c:v>1547.11</c:v>
                </c:pt>
                <c:pt idx="6029">
                  <c:v>702.03300000000002</c:v>
                </c:pt>
                <c:pt idx="6030">
                  <c:v>865.57899999999995</c:v>
                </c:pt>
                <c:pt idx="6031">
                  <c:v>1224.6300000000001</c:v>
                </c:pt>
                <c:pt idx="6032">
                  <c:v>639.49400000000003</c:v>
                </c:pt>
                <c:pt idx="6033">
                  <c:v>272.822</c:v>
                </c:pt>
                <c:pt idx="6034">
                  <c:v>1668.28</c:v>
                </c:pt>
                <c:pt idx="6035">
                  <c:v>434.51900000000001</c:v>
                </c:pt>
                <c:pt idx="6036">
                  <c:v>369.02</c:v>
                </c:pt>
                <c:pt idx="6037">
                  <c:v>409.92</c:v>
                </c:pt>
                <c:pt idx="6038">
                  <c:v>562.63099999999997</c:v>
                </c:pt>
                <c:pt idx="6039">
                  <c:v>887.77099999999996</c:v>
                </c:pt>
                <c:pt idx="6040">
                  <c:v>977.95</c:v>
                </c:pt>
                <c:pt idx="6041">
                  <c:v>1075.6400000000001</c:v>
                </c:pt>
                <c:pt idx="6042">
                  <c:v>1075.76</c:v>
                </c:pt>
                <c:pt idx="6043">
                  <c:v>917.51499999999999</c:v>
                </c:pt>
                <c:pt idx="6044">
                  <c:v>1318.39</c:v>
                </c:pt>
                <c:pt idx="6045">
                  <c:v>673.60299999999995</c:v>
                </c:pt>
                <c:pt idx="6046">
                  <c:v>616.12900000000002</c:v>
                </c:pt>
                <c:pt idx="6047">
                  <c:v>777.96600000000001</c:v>
                </c:pt>
                <c:pt idx="6048">
                  <c:v>586.36699999999996</c:v>
                </c:pt>
                <c:pt idx="6049">
                  <c:v>247.523</c:v>
                </c:pt>
                <c:pt idx="6050">
                  <c:v>1072.24</c:v>
                </c:pt>
                <c:pt idx="6051">
                  <c:v>1063.82</c:v>
                </c:pt>
                <c:pt idx="6052">
                  <c:v>1498.95</c:v>
                </c:pt>
                <c:pt idx="6053">
                  <c:v>897.755</c:v>
                </c:pt>
                <c:pt idx="6054">
                  <c:v>983.28800000000001</c:v>
                </c:pt>
                <c:pt idx="6055">
                  <c:v>759.15499999999997</c:v>
                </c:pt>
                <c:pt idx="6056">
                  <c:v>1327.08</c:v>
                </c:pt>
                <c:pt idx="6057">
                  <c:v>1276.05</c:v>
                </c:pt>
                <c:pt idx="6058">
                  <c:v>578.96199999999999</c:v>
                </c:pt>
                <c:pt idx="6059">
                  <c:v>910.71100000000001</c:v>
                </c:pt>
                <c:pt idx="6060">
                  <c:v>947.64700000000005</c:v>
                </c:pt>
                <c:pt idx="6061">
                  <c:v>736.27</c:v>
                </c:pt>
                <c:pt idx="6062">
                  <c:v>1235.01</c:v>
                </c:pt>
                <c:pt idx="6063">
                  <c:v>335.88400000000001</c:v>
                </c:pt>
                <c:pt idx="6064">
                  <c:v>1065.3800000000001</c:v>
                </c:pt>
                <c:pt idx="6065">
                  <c:v>1121.6300000000001</c:v>
                </c:pt>
                <c:pt idx="6066">
                  <c:v>946.56500000000005</c:v>
                </c:pt>
                <c:pt idx="6067">
                  <c:v>509.30900000000003</c:v>
                </c:pt>
                <c:pt idx="6068">
                  <c:v>886.59199999999998</c:v>
                </c:pt>
                <c:pt idx="6069">
                  <c:v>570.24900000000002</c:v>
                </c:pt>
                <c:pt idx="6070">
                  <c:v>708.87900000000002</c:v>
                </c:pt>
                <c:pt idx="6071">
                  <c:v>957.78899999999999</c:v>
                </c:pt>
                <c:pt idx="6072">
                  <c:v>519.93700000000001</c:v>
                </c:pt>
                <c:pt idx="6073">
                  <c:v>850.221</c:v>
                </c:pt>
                <c:pt idx="6074">
                  <c:v>1113.1300000000001</c:v>
                </c:pt>
                <c:pt idx="6075">
                  <c:v>873.19100000000003</c:v>
                </c:pt>
                <c:pt idx="6076">
                  <c:v>1040.98</c:v>
                </c:pt>
                <c:pt idx="6077">
                  <c:v>1369.25</c:v>
                </c:pt>
                <c:pt idx="6078">
                  <c:v>542.20799999999997</c:v>
                </c:pt>
                <c:pt idx="6079">
                  <c:v>578.35400000000004</c:v>
                </c:pt>
                <c:pt idx="6080">
                  <c:v>1151.08</c:v>
                </c:pt>
                <c:pt idx="6081">
                  <c:v>996.91300000000001</c:v>
                </c:pt>
                <c:pt idx="6082">
                  <c:v>536.89400000000001</c:v>
                </c:pt>
                <c:pt idx="6083">
                  <c:v>1340.98</c:v>
                </c:pt>
                <c:pt idx="6084">
                  <c:v>1355.3</c:v>
                </c:pt>
                <c:pt idx="6085">
                  <c:v>344.63900000000001</c:v>
                </c:pt>
                <c:pt idx="6086">
                  <c:v>1143.0899999999999</c:v>
                </c:pt>
                <c:pt idx="6087">
                  <c:v>1226.46</c:v>
                </c:pt>
                <c:pt idx="6088">
                  <c:v>527.20899999999995</c:v>
                </c:pt>
                <c:pt idx="6089">
                  <c:v>1122.47</c:v>
                </c:pt>
                <c:pt idx="6090">
                  <c:v>699.17600000000004</c:v>
                </c:pt>
                <c:pt idx="6091">
                  <c:v>613.62400000000002</c:v>
                </c:pt>
                <c:pt idx="6092">
                  <c:v>503.22899999999998</c:v>
                </c:pt>
                <c:pt idx="6093">
                  <c:v>787.16499999999996</c:v>
                </c:pt>
                <c:pt idx="6094">
                  <c:v>1055.51</c:v>
                </c:pt>
                <c:pt idx="6095">
                  <c:v>505.959</c:v>
                </c:pt>
                <c:pt idx="6096">
                  <c:v>1818.81</c:v>
                </c:pt>
                <c:pt idx="6097">
                  <c:v>1108.8900000000001</c:v>
                </c:pt>
                <c:pt idx="6098">
                  <c:v>653.52700000000004</c:v>
                </c:pt>
                <c:pt idx="6099">
                  <c:v>1139.75</c:v>
                </c:pt>
                <c:pt idx="6100">
                  <c:v>362.642</c:v>
                </c:pt>
                <c:pt idx="6101">
                  <c:v>492.21899999999999</c:v>
                </c:pt>
                <c:pt idx="6102">
                  <c:v>1547.92</c:v>
                </c:pt>
                <c:pt idx="6103">
                  <c:v>746.02200000000005</c:v>
                </c:pt>
                <c:pt idx="6104">
                  <c:v>581.899</c:v>
                </c:pt>
                <c:pt idx="6105">
                  <c:v>304.16399999999999</c:v>
                </c:pt>
                <c:pt idx="6106">
                  <c:v>893.97900000000004</c:v>
                </c:pt>
                <c:pt idx="6107">
                  <c:v>821.53599999999994</c:v>
                </c:pt>
                <c:pt idx="6108">
                  <c:v>1164.1099999999999</c:v>
                </c:pt>
                <c:pt idx="6109">
                  <c:v>952.23099999999999</c:v>
                </c:pt>
                <c:pt idx="6110">
                  <c:v>1025.05</c:v>
                </c:pt>
                <c:pt idx="6111">
                  <c:v>1231.82</c:v>
                </c:pt>
                <c:pt idx="6112">
                  <c:v>1257.71</c:v>
                </c:pt>
                <c:pt idx="6113">
                  <c:v>644.07299999999998</c:v>
                </c:pt>
                <c:pt idx="6114">
                  <c:v>1090.81</c:v>
                </c:pt>
                <c:pt idx="6115">
                  <c:v>1335.07</c:v>
                </c:pt>
                <c:pt idx="6116">
                  <c:v>175.43199999999999</c:v>
                </c:pt>
                <c:pt idx="6117">
                  <c:v>740.10599999999999</c:v>
                </c:pt>
                <c:pt idx="6118">
                  <c:v>1637.97</c:v>
                </c:pt>
                <c:pt idx="6119">
                  <c:v>1218.8900000000001</c:v>
                </c:pt>
                <c:pt idx="6120">
                  <c:v>1499.21</c:v>
                </c:pt>
                <c:pt idx="6121">
                  <c:v>765.89099999999996</c:v>
                </c:pt>
                <c:pt idx="6122">
                  <c:v>140.72800000000001</c:v>
                </c:pt>
                <c:pt idx="6123">
                  <c:v>676.96500000000003</c:v>
                </c:pt>
                <c:pt idx="6124">
                  <c:v>1123</c:v>
                </c:pt>
                <c:pt idx="6125">
                  <c:v>906.67399999999998</c:v>
                </c:pt>
                <c:pt idx="6126">
                  <c:v>1442.86</c:v>
                </c:pt>
                <c:pt idx="6127">
                  <c:v>911.84199999999998</c:v>
                </c:pt>
                <c:pt idx="6128">
                  <c:v>1191.3800000000001</c:v>
                </c:pt>
                <c:pt idx="6129">
                  <c:v>290.77</c:v>
                </c:pt>
                <c:pt idx="6130">
                  <c:v>838</c:v>
                </c:pt>
                <c:pt idx="6131">
                  <c:v>726.29200000000003</c:v>
                </c:pt>
                <c:pt idx="6132">
                  <c:v>884.11099999999999</c:v>
                </c:pt>
                <c:pt idx="6133">
                  <c:v>977.25699999999995</c:v>
                </c:pt>
                <c:pt idx="6134">
                  <c:v>346.60899999999998</c:v>
                </c:pt>
                <c:pt idx="6135">
                  <c:v>818.87300000000005</c:v>
                </c:pt>
                <c:pt idx="6136">
                  <c:v>902.69200000000001</c:v>
                </c:pt>
                <c:pt idx="6137">
                  <c:v>760.76</c:v>
                </c:pt>
                <c:pt idx="6138">
                  <c:v>1111.6099999999999</c:v>
                </c:pt>
                <c:pt idx="6139">
                  <c:v>1148.1400000000001</c:v>
                </c:pt>
                <c:pt idx="6140">
                  <c:v>468.29399999999998</c:v>
                </c:pt>
                <c:pt idx="6141">
                  <c:v>1091.01</c:v>
                </c:pt>
                <c:pt idx="6142">
                  <c:v>1576.01</c:v>
                </c:pt>
                <c:pt idx="6143">
                  <c:v>1134.49</c:v>
                </c:pt>
                <c:pt idx="6144">
                  <c:v>690.15899999999999</c:v>
                </c:pt>
                <c:pt idx="6145">
                  <c:v>1141.9100000000001</c:v>
                </c:pt>
                <c:pt idx="6146">
                  <c:v>1502.22</c:v>
                </c:pt>
                <c:pt idx="6147">
                  <c:v>1212.8599999999999</c:v>
                </c:pt>
                <c:pt idx="6148">
                  <c:v>865.73699999999997</c:v>
                </c:pt>
                <c:pt idx="6149">
                  <c:v>873.70799999999997</c:v>
                </c:pt>
                <c:pt idx="6150">
                  <c:v>1218.26</c:v>
                </c:pt>
                <c:pt idx="6151">
                  <c:v>781.39599999999996</c:v>
                </c:pt>
                <c:pt idx="6152">
                  <c:v>630.72699999999998</c:v>
                </c:pt>
                <c:pt idx="6153">
                  <c:v>1341.87</c:v>
                </c:pt>
                <c:pt idx="6154">
                  <c:v>1228.6600000000001</c:v>
                </c:pt>
                <c:pt idx="6155">
                  <c:v>1077.5999999999999</c:v>
                </c:pt>
                <c:pt idx="6156">
                  <c:v>1505.23</c:v>
                </c:pt>
                <c:pt idx="6157">
                  <c:v>463.59399999999999</c:v>
                </c:pt>
                <c:pt idx="6158">
                  <c:v>1056.29</c:v>
                </c:pt>
                <c:pt idx="6159">
                  <c:v>555.49300000000005</c:v>
                </c:pt>
                <c:pt idx="6160">
                  <c:v>567.53800000000001</c:v>
                </c:pt>
                <c:pt idx="6161">
                  <c:v>1370.01</c:v>
                </c:pt>
                <c:pt idx="6162">
                  <c:v>638.42999999999995</c:v>
                </c:pt>
                <c:pt idx="6163">
                  <c:v>705.01199999999994</c:v>
                </c:pt>
                <c:pt idx="6164">
                  <c:v>324.04599999999999</c:v>
                </c:pt>
                <c:pt idx="6165">
                  <c:v>1918.46</c:v>
                </c:pt>
                <c:pt idx="6166">
                  <c:v>648.29200000000003</c:v>
                </c:pt>
                <c:pt idx="6167">
                  <c:v>1202.53</c:v>
                </c:pt>
                <c:pt idx="6168">
                  <c:v>356.87200000000001</c:v>
                </c:pt>
                <c:pt idx="6169">
                  <c:v>476.10700000000003</c:v>
                </c:pt>
                <c:pt idx="6170">
                  <c:v>893.52300000000002</c:v>
                </c:pt>
                <c:pt idx="6171">
                  <c:v>1364.54</c:v>
                </c:pt>
                <c:pt idx="6172">
                  <c:v>971.60799999999995</c:v>
                </c:pt>
                <c:pt idx="6173">
                  <c:v>299.99900000000002</c:v>
                </c:pt>
                <c:pt idx="6174">
                  <c:v>447.18400000000003</c:v>
                </c:pt>
                <c:pt idx="6175">
                  <c:v>805.09500000000003</c:v>
                </c:pt>
                <c:pt idx="6176">
                  <c:v>1040.1099999999999</c:v>
                </c:pt>
                <c:pt idx="6177">
                  <c:v>781.274</c:v>
                </c:pt>
                <c:pt idx="6178">
                  <c:v>1450.43</c:v>
                </c:pt>
                <c:pt idx="6179">
                  <c:v>506.71899999999999</c:v>
                </c:pt>
                <c:pt idx="6180">
                  <c:v>607.404</c:v>
                </c:pt>
                <c:pt idx="6181">
                  <c:v>705.03099999999995</c:v>
                </c:pt>
                <c:pt idx="6182">
                  <c:v>1229.04</c:v>
                </c:pt>
                <c:pt idx="6183">
                  <c:v>625.48</c:v>
                </c:pt>
                <c:pt idx="6184">
                  <c:v>1507.28</c:v>
                </c:pt>
                <c:pt idx="6185">
                  <c:v>1139.6199999999999</c:v>
                </c:pt>
                <c:pt idx="6186">
                  <c:v>473.47399999999999</c:v>
                </c:pt>
                <c:pt idx="6187">
                  <c:v>874.60199999999998</c:v>
                </c:pt>
                <c:pt idx="6188">
                  <c:v>1149.1099999999999</c:v>
                </c:pt>
                <c:pt idx="6189">
                  <c:v>1573.11</c:v>
                </c:pt>
                <c:pt idx="6190">
                  <c:v>347.04</c:v>
                </c:pt>
                <c:pt idx="6191">
                  <c:v>1569.45</c:v>
                </c:pt>
                <c:pt idx="6192">
                  <c:v>1061.1600000000001</c:v>
                </c:pt>
                <c:pt idx="6193">
                  <c:v>255.548</c:v>
                </c:pt>
                <c:pt idx="6194">
                  <c:v>641.99300000000005</c:v>
                </c:pt>
                <c:pt idx="6195">
                  <c:v>567.16099999999994</c:v>
                </c:pt>
                <c:pt idx="6196">
                  <c:v>1140.83</c:v>
                </c:pt>
                <c:pt idx="6197">
                  <c:v>1439.41</c:v>
                </c:pt>
                <c:pt idx="6198">
                  <c:v>853.86900000000003</c:v>
                </c:pt>
                <c:pt idx="6199">
                  <c:v>257.66399999999999</c:v>
                </c:pt>
                <c:pt idx="6200">
                  <c:v>1093.33</c:v>
                </c:pt>
                <c:pt idx="6201">
                  <c:v>739.03</c:v>
                </c:pt>
                <c:pt idx="6202">
                  <c:v>607.17899999999997</c:v>
                </c:pt>
                <c:pt idx="6203">
                  <c:v>548.18499999999995</c:v>
                </c:pt>
                <c:pt idx="6204">
                  <c:v>199.27799999999999</c:v>
                </c:pt>
                <c:pt idx="6205">
                  <c:v>1157.32</c:v>
                </c:pt>
                <c:pt idx="6206">
                  <c:v>980.33900000000006</c:v>
                </c:pt>
                <c:pt idx="6207">
                  <c:v>237.321</c:v>
                </c:pt>
                <c:pt idx="6208">
                  <c:v>414.06</c:v>
                </c:pt>
                <c:pt idx="6209">
                  <c:v>781.36500000000001</c:v>
                </c:pt>
                <c:pt idx="6210">
                  <c:v>661.55899999999997</c:v>
                </c:pt>
                <c:pt idx="6211">
                  <c:v>683.63499999999999</c:v>
                </c:pt>
                <c:pt idx="6212">
                  <c:v>1092.8699999999999</c:v>
                </c:pt>
                <c:pt idx="6213">
                  <c:v>494.505</c:v>
                </c:pt>
                <c:pt idx="6214">
                  <c:v>270.64499999999998</c:v>
                </c:pt>
                <c:pt idx="6215">
                  <c:v>753.23900000000003</c:v>
                </c:pt>
                <c:pt idx="6216">
                  <c:v>721.29499999999996</c:v>
                </c:pt>
                <c:pt idx="6217">
                  <c:v>1795.41</c:v>
                </c:pt>
                <c:pt idx="6218">
                  <c:v>422.226</c:v>
                </c:pt>
                <c:pt idx="6219">
                  <c:v>571.56899999999996</c:v>
                </c:pt>
                <c:pt idx="6220">
                  <c:v>1229.68</c:v>
                </c:pt>
                <c:pt idx="6221">
                  <c:v>1214.49</c:v>
                </c:pt>
                <c:pt idx="6222">
                  <c:v>773.29700000000003</c:v>
                </c:pt>
                <c:pt idx="6223">
                  <c:v>894.16099999999994</c:v>
                </c:pt>
                <c:pt idx="6224">
                  <c:v>690.548</c:v>
                </c:pt>
                <c:pt idx="6225">
                  <c:v>711.76700000000005</c:v>
                </c:pt>
                <c:pt idx="6226">
                  <c:v>1387.39</c:v>
                </c:pt>
                <c:pt idx="6227">
                  <c:v>461.67899999999997</c:v>
                </c:pt>
                <c:pt idx="6228">
                  <c:v>916.82100000000003</c:v>
                </c:pt>
                <c:pt idx="6229">
                  <c:v>768.53</c:v>
                </c:pt>
                <c:pt idx="6230">
                  <c:v>845.88</c:v>
                </c:pt>
                <c:pt idx="6231">
                  <c:v>544.76800000000003</c:v>
                </c:pt>
                <c:pt idx="6232">
                  <c:v>290.928</c:v>
                </c:pt>
                <c:pt idx="6233">
                  <c:v>969.97299999999996</c:v>
                </c:pt>
                <c:pt idx="6234">
                  <c:v>940.22900000000004</c:v>
                </c:pt>
                <c:pt idx="6235">
                  <c:v>855.41899999999998</c:v>
                </c:pt>
                <c:pt idx="6236">
                  <c:v>910.35799999999995</c:v>
                </c:pt>
                <c:pt idx="6237">
                  <c:v>198.88900000000001</c:v>
                </c:pt>
                <c:pt idx="6238">
                  <c:v>874.32799999999997</c:v>
                </c:pt>
                <c:pt idx="6239">
                  <c:v>466.23899999999998</c:v>
                </c:pt>
                <c:pt idx="6240">
                  <c:v>615.34500000000003</c:v>
                </c:pt>
                <c:pt idx="6241">
                  <c:v>652.98</c:v>
                </c:pt>
                <c:pt idx="6242">
                  <c:v>694.40300000000002</c:v>
                </c:pt>
                <c:pt idx="6243">
                  <c:v>1341.76</c:v>
                </c:pt>
                <c:pt idx="6244">
                  <c:v>1334.71</c:v>
                </c:pt>
                <c:pt idx="6245">
                  <c:v>698.46400000000006</c:v>
                </c:pt>
                <c:pt idx="6246">
                  <c:v>898.68499999999995</c:v>
                </c:pt>
                <c:pt idx="6247">
                  <c:v>282.59800000000001</c:v>
                </c:pt>
                <c:pt idx="6248">
                  <c:v>1341.12</c:v>
                </c:pt>
                <c:pt idx="6249">
                  <c:v>544.221</c:v>
                </c:pt>
                <c:pt idx="6250">
                  <c:v>634.53899999999999</c:v>
                </c:pt>
                <c:pt idx="6251">
                  <c:v>496.07299999999998</c:v>
                </c:pt>
                <c:pt idx="6252">
                  <c:v>1130.33</c:v>
                </c:pt>
                <c:pt idx="6253">
                  <c:v>647.78800000000001</c:v>
                </c:pt>
                <c:pt idx="6254">
                  <c:v>1156.1400000000001</c:v>
                </c:pt>
                <c:pt idx="6255">
                  <c:v>902.89200000000005</c:v>
                </c:pt>
                <c:pt idx="6256">
                  <c:v>836.88199999999995</c:v>
                </c:pt>
                <c:pt idx="6257">
                  <c:v>2983.04</c:v>
                </c:pt>
                <c:pt idx="6258">
                  <c:v>2149.62</c:v>
                </c:pt>
                <c:pt idx="6259">
                  <c:v>461.08300000000003</c:v>
                </c:pt>
                <c:pt idx="6260">
                  <c:v>417.86</c:v>
                </c:pt>
                <c:pt idx="6261">
                  <c:v>1138.1600000000001</c:v>
                </c:pt>
                <c:pt idx="6262">
                  <c:v>837.46500000000003</c:v>
                </c:pt>
                <c:pt idx="6263">
                  <c:v>606.68700000000001</c:v>
                </c:pt>
                <c:pt idx="6264">
                  <c:v>708.76400000000001</c:v>
                </c:pt>
                <c:pt idx="6265">
                  <c:v>655.47900000000004</c:v>
                </c:pt>
                <c:pt idx="6266">
                  <c:v>716.88099999999997</c:v>
                </c:pt>
                <c:pt idx="6267">
                  <c:v>636.99599999999998</c:v>
                </c:pt>
                <c:pt idx="6268">
                  <c:v>1288.71</c:v>
                </c:pt>
                <c:pt idx="6269">
                  <c:v>468.64</c:v>
                </c:pt>
                <c:pt idx="6270">
                  <c:v>350.238</c:v>
                </c:pt>
                <c:pt idx="6271">
                  <c:v>786.077</c:v>
                </c:pt>
                <c:pt idx="6272">
                  <c:v>654.62800000000004</c:v>
                </c:pt>
                <c:pt idx="6273">
                  <c:v>666.07600000000002</c:v>
                </c:pt>
                <c:pt idx="6274">
                  <c:v>494.09699999999998</c:v>
                </c:pt>
                <c:pt idx="6275">
                  <c:v>1061.46</c:v>
                </c:pt>
                <c:pt idx="6276">
                  <c:v>455.86599999999999</c:v>
                </c:pt>
                <c:pt idx="6277">
                  <c:v>640.13900000000001</c:v>
                </c:pt>
                <c:pt idx="6278">
                  <c:v>1015.86</c:v>
                </c:pt>
                <c:pt idx="6279">
                  <c:v>1274.82</c:v>
                </c:pt>
                <c:pt idx="6280">
                  <c:v>778.173</c:v>
                </c:pt>
                <c:pt idx="6281">
                  <c:v>1872.32</c:v>
                </c:pt>
                <c:pt idx="6282">
                  <c:v>1625.01</c:v>
                </c:pt>
                <c:pt idx="6283">
                  <c:v>1038.97</c:v>
                </c:pt>
                <c:pt idx="6284">
                  <c:v>1526.82</c:v>
                </c:pt>
                <c:pt idx="6285">
                  <c:v>587.05399999999997</c:v>
                </c:pt>
                <c:pt idx="6286">
                  <c:v>556.6</c:v>
                </c:pt>
                <c:pt idx="6287">
                  <c:v>553.55999999999995</c:v>
                </c:pt>
                <c:pt idx="6288">
                  <c:v>1029.2</c:v>
                </c:pt>
                <c:pt idx="6289">
                  <c:v>945.90800000000002</c:v>
                </c:pt>
                <c:pt idx="6290">
                  <c:v>485.93799999999999</c:v>
                </c:pt>
                <c:pt idx="6291">
                  <c:v>795.91499999999996</c:v>
                </c:pt>
                <c:pt idx="6292">
                  <c:v>1767.26</c:v>
                </c:pt>
                <c:pt idx="6293">
                  <c:v>875.90899999999999</c:v>
                </c:pt>
                <c:pt idx="6294">
                  <c:v>665.26099999999997</c:v>
                </c:pt>
                <c:pt idx="6295">
                  <c:v>971.28</c:v>
                </c:pt>
                <c:pt idx="6296">
                  <c:v>1061.32</c:v>
                </c:pt>
                <c:pt idx="6297">
                  <c:v>598.16300000000001</c:v>
                </c:pt>
                <c:pt idx="6298">
                  <c:v>715.16600000000005</c:v>
                </c:pt>
                <c:pt idx="6299">
                  <c:v>663.01199999999994</c:v>
                </c:pt>
                <c:pt idx="6300">
                  <c:v>1197.8599999999999</c:v>
                </c:pt>
                <c:pt idx="6301">
                  <c:v>666.36800000000005</c:v>
                </c:pt>
                <c:pt idx="6302">
                  <c:v>972.38599999999997</c:v>
                </c:pt>
                <c:pt idx="6303">
                  <c:v>1238.58</c:v>
                </c:pt>
                <c:pt idx="6304">
                  <c:v>1173.23</c:v>
                </c:pt>
                <c:pt idx="6305">
                  <c:v>1109.98</c:v>
                </c:pt>
                <c:pt idx="6306">
                  <c:v>869.68899999999996</c:v>
                </c:pt>
                <c:pt idx="6307">
                  <c:v>1079.3599999999999</c:v>
                </c:pt>
                <c:pt idx="6308">
                  <c:v>450.327</c:v>
                </c:pt>
                <c:pt idx="6309">
                  <c:v>1019.92</c:v>
                </c:pt>
                <c:pt idx="6310">
                  <c:v>286.00900000000001</c:v>
                </c:pt>
                <c:pt idx="6311">
                  <c:v>1101.48</c:v>
                </c:pt>
                <c:pt idx="6312">
                  <c:v>733.96500000000003</c:v>
                </c:pt>
                <c:pt idx="6313">
                  <c:v>1001.8</c:v>
                </c:pt>
                <c:pt idx="6314">
                  <c:v>863.14700000000005</c:v>
                </c:pt>
                <c:pt idx="6315">
                  <c:v>814.89599999999996</c:v>
                </c:pt>
                <c:pt idx="6316">
                  <c:v>402.63</c:v>
                </c:pt>
                <c:pt idx="6317">
                  <c:v>1184.94</c:v>
                </c:pt>
                <c:pt idx="6318">
                  <c:v>2672.37</c:v>
                </c:pt>
                <c:pt idx="6319">
                  <c:v>1504.75</c:v>
                </c:pt>
                <c:pt idx="6320">
                  <c:v>995.22900000000004</c:v>
                </c:pt>
                <c:pt idx="6321">
                  <c:v>784.84299999999996</c:v>
                </c:pt>
                <c:pt idx="6322">
                  <c:v>1128.5899999999999</c:v>
                </c:pt>
                <c:pt idx="6323">
                  <c:v>951.05200000000002</c:v>
                </c:pt>
                <c:pt idx="6324">
                  <c:v>920.87099999999998</c:v>
                </c:pt>
                <c:pt idx="6325">
                  <c:v>598.78300000000002</c:v>
                </c:pt>
                <c:pt idx="6326">
                  <c:v>413.31200000000001</c:v>
                </c:pt>
                <c:pt idx="6327">
                  <c:v>787.60900000000004</c:v>
                </c:pt>
                <c:pt idx="6328">
                  <c:v>603.39099999999996</c:v>
                </c:pt>
                <c:pt idx="6329">
                  <c:v>309.17399999999998</c:v>
                </c:pt>
                <c:pt idx="6330">
                  <c:v>576.69399999999996</c:v>
                </c:pt>
                <c:pt idx="6331">
                  <c:v>485.05599999999998</c:v>
                </c:pt>
                <c:pt idx="6332">
                  <c:v>1077</c:v>
                </c:pt>
                <c:pt idx="6333">
                  <c:v>1222.8900000000001</c:v>
                </c:pt>
                <c:pt idx="6334">
                  <c:v>683.75699999999995</c:v>
                </c:pt>
                <c:pt idx="6335">
                  <c:v>663.47400000000005</c:v>
                </c:pt>
                <c:pt idx="6336">
                  <c:v>788.01700000000005</c:v>
                </c:pt>
                <c:pt idx="6337">
                  <c:v>733.41800000000001</c:v>
                </c:pt>
                <c:pt idx="6338">
                  <c:v>1465.91</c:v>
                </c:pt>
                <c:pt idx="6339">
                  <c:v>792.56399999999996</c:v>
                </c:pt>
                <c:pt idx="6340">
                  <c:v>537.44200000000001</c:v>
                </c:pt>
                <c:pt idx="6341">
                  <c:v>1038.25</c:v>
                </c:pt>
                <c:pt idx="6342">
                  <c:v>430.92</c:v>
                </c:pt>
                <c:pt idx="6343">
                  <c:v>1079.6300000000001</c:v>
                </c:pt>
                <c:pt idx="6344">
                  <c:v>1154.3399999999999</c:v>
                </c:pt>
                <c:pt idx="6345">
                  <c:v>816.97</c:v>
                </c:pt>
                <c:pt idx="6346">
                  <c:v>505.72800000000001</c:v>
                </c:pt>
                <c:pt idx="6347">
                  <c:v>1098.8</c:v>
                </c:pt>
                <c:pt idx="6348">
                  <c:v>1359.66</c:v>
                </c:pt>
                <c:pt idx="6349">
                  <c:v>944.88699999999994</c:v>
                </c:pt>
                <c:pt idx="6350">
                  <c:v>686.07899999999995</c:v>
                </c:pt>
                <c:pt idx="6351">
                  <c:v>592.69100000000003</c:v>
                </c:pt>
                <c:pt idx="6352">
                  <c:v>905.34900000000005</c:v>
                </c:pt>
                <c:pt idx="6353">
                  <c:v>562.15099999999995</c:v>
                </c:pt>
                <c:pt idx="6354">
                  <c:v>662.20299999999997</c:v>
                </c:pt>
                <c:pt idx="6355">
                  <c:v>1158.94</c:v>
                </c:pt>
                <c:pt idx="6356">
                  <c:v>535.08900000000006</c:v>
                </c:pt>
                <c:pt idx="6357">
                  <c:v>1614.54</c:v>
                </c:pt>
                <c:pt idx="6358">
                  <c:v>757.55</c:v>
                </c:pt>
                <c:pt idx="6359">
                  <c:v>1025.6600000000001</c:v>
                </c:pt>
                <c:pt idx="6360">
                  <c:v>688.64499999999998</c:v>
                </c:pt>
                <c:pt idx="6361">
                  <c:v>71.093400000000003</c:v>
                </c:pt>
                <c:pt idx="6362">
                  <c:v>815.03599999999994</c:v>
                </c:pt>
                <c:pt idx="6363">
                  <c:v>1210.26</c:v>
                </c:pt>
                <c:pt idx="6364">
                  <c:v>679.80499999999995</c:v>
                </c:pt>
                <c:pt idx="6365">
                  <c:v>679.64700000000005</c:v>
                </c:pt>
                <c:pt idx="6366">
                  <c:v>630.98800000000006</c:v>
                </c:pt>
                <c:pt idx="6367">
                  <c:v>398.678</c:v>
                </c:pt>
                <c:pt idx="6368">
                  <c:v>847.31500000000005</c:v>
                </c:pt>
                <c:pt idx="6369">
                  <c:v>647.94000000000005</c:v>
                </c:pt>
                <c:pt idx="6370">
                  <c:v>319.303</c:v>
                </c:pt>
                <c:pt idx="6371">
                  <c:v>572.93700000000001</c:v>
                </c:pt>
                <c:pt idx="6372">
                  <c:v>1157.9100000000001</c:v>
                </c:pt>
                <c:pt idx="6373">
                  <c:v>1087.4000000000001</c:v>
                </c:pt>
                <c:pt idx="6374">
                  <c:v>567.21500000000003</c:v>
                </c:pt>
                <c:pt idx="6375">
                  <c:v>614.62099999999998</c:v>
                </c:pt>
                <c:pt idx="6376">
                  <c:v>314.36</c:v>
                </c:pt>
                <c:pt idx="6377">
                  <c:v>1119.17</c:v>
                </c:pt>
                <c:pt idx="6378">
                  <c:v>1081.01</c:v>
                </c:pt>
                <c:pt idx="6379">
                  <c:v>667.18899999999996</c:v>
                </c:pt>
                <c:pt idx="6380">
                  <c:v>414.22399999999999</c:v>
                </c:pt>
                <c:pt idx="6381">
                  <c:v>751.41499999999996</c:v>
                </c:pt>
                <c:pt idx="6382">
                  <c:v>2058.5700000000002</c:v>
                </c:pt>
                <c:pt idx="6383">
                  <c:v>502.45699999999999</c:v>
                </c:pt>
                <c:pt idx="6384">
                  <c:v>3334.47</c:v>
                </c:pt>
                <c:pt idx="6385">
                  <c:v>795.08799999999997</c:v>
                </c:pt>
                <c:pt idx="6386">
                  <c:v>903.65800000000002</c:v>
                </c:pt>
                <c:pt idx="6387">
                  <c:v>467.22399999999999</c:v>
                </c:pt>
                <c:pt idx="6388">
                  <c:v>463.904</c:v>
                </c:pt>
                <c:pt idx="6389">
                  <c:v>321.23700000000002</c:v>
                </c:pt>
                <c:pt idx="6390">
                  <c:v>713.822</c:v>
                </c:pt>
                <c:pt idx="6391">
                  <c:v>1715.13</c:v>
                </c:pt>
                <c:pt idx="6392">
                  <c:v>312.44499999999999</c:v>
                </c:pt>
                <c:pt idx="6393">
                  <c:v>1191.6199999999999</c:v>
                </c:pt>
                <c:pt idx="6394">
                  <c:v>1472.01</c:v>
                </c:pt>
                <c:pt idx="6395">
                  <c:v>1000.06</c:v>
                </c:pt>
                <c:pt idx="6396">
                  <c:v>537.64200000000005</c:v>
                </c:pt>
                <c:pt idx="6397">
                  <c:v>630.37400000000002</c:v>
                </c:pt>
                <c:pt idx="6398">
                  <c:v>591.18299999999999</c:v>
                </c:pt>
                <c:pt idx="6399">
                  <c:v>254.041</c:v>
                </c:pt>
                <c:pt idx="6400">
                  <c:v>1292.21</c:v>
                </c:pt>
                <c:pt idx="6401">
                  <c:v>1265.08</c:v>
                </c:pt>
                <c:pt idx="6402">
                  <c:v>212.55699999999999</c:v>
                </c:pt>
                <c:pt idx="6403">
                  <c:v>328.84899999999999</c:v>
                </c:pt>
                <c:pt idx="6404">
                  <c:v>689.75199999999995</c:v>
                </c:pt>
                <c:pt idx="6405">
                  <c:v>570.16999999999996</c:v>
                </c:pt>
                <c:pt idx="6406">
                  <c:v>1088.97</c:v>
                </c:pt>
                <c:pt idx="6407">
                  <c:v>885.63099999999997</c:v>
                </c:pt>
                <c:pt idx="6408">
                  <c:v>805.80100000000004</c:v>
                </c:pt>
                <c:pt idx="6409">
                  <c:v>801.51400000000001</c:v>
                </c:pt>
                <c:pt idx="6410">
                  <c:v>970.77499999999998</c:v>
                </c:pt>
                <c:pt idx="6411">
                  <c:v>986.07299999999998</c:v>
                </c:pt>
                <c:pt idx="6412">
                  <c:v>813.24300000000005</c:v>
                </c:pt>
                <c:pt idx="6413">
                  <c:v>654.19000000000005</c:v>
                </c:pt>
                <c:pt idx="6414">
                  <c:v>615.54499999999996</c:v>
                </c:pt>
                <c:pt idx="6415">
                  <c:v>515.91200000000003</c:v>
                </c:pt>
                <c:pt idx="6416">
                  <c:v>1758.63</c:v>
                </c:pt>
                <c:pt idx="6417">
                  <c:v>954.16499999999996</c:v>
                </c:pt>
                <c:pt idx="6418">
                  <c:v>545.18100000000004</c:v>
                </c:pt>
                <c:pt idx="6419">
                  <c:v>573.06399999999996</c:v>
                </c:pt>
                <c:pt idx="6420">
                  <c:v>942.53399999999999</c:v>
                </c:pt>
                <c:pt idx="6421">
                  <c:v>862.17399999999998</c:v>
                </c:pt>
                <c:pt idx="6422">
                  <c:v>499.6</c:v>
                </c:pt>
                <c:pt idx="6423">
                  <c:v>1150.31</c:v>
                </c:pt>
                <c:pt idx="6424">
                  <c:v>662.25800000000004</c:v>
                </c:pt>
                <c:pt idx="6425">
                  <c:v>788.31500000000005</c:v>
                </c:pt>
                <c:pt idx="6426">
                  <c:v>198.86500000000001</c:v>
                </c:pt>
                <c:pt idx="6427">
                  <c:v>896.125</c:v>
                </c:pt>
                <c:pt idx="6428">
                  <c:v>1124.6500000000001</c:v>
                </c:pt>
                <c:pt idx="6429">
                  <c:v>809.27200000000005</c:v>
                </c:pt>
                <c:pt idx="6430">
                  <c:v>437.68700000000001</c:v>
                </c:pt>
                <c:pt idx="6431">
                  <c:v>741.68700000000001</c:v>
                </c:pt>
                <c:pt idx="6432">
                  <c:v>679.452</c:v>
                </c:pt>
                <c:pt idx="6433">
                  <c:v>1117.77</c:v>
                </c:pt>
                <c:pt idx="6434">
                  <c:v>1089.5999999999999</c:v>
                </c:pt>
                <c:pt idx="6435">
                  <c:v>380.77800000000002</c:v>
                </c:pt>
                <c:pt idx="6436">
                  <c:v>603.68899999999996</c:v>
                </c:pt>
                <c:pt idx="6437">
                  <c:v>625.80200000000002</c:v>
                </c:pt>
                <c:pt idx="6438">
                  <c:v>796.23699999999997</c:v>
                </c:pt>
                <c:pt idx="6439">
                  <c:v>747.10400000000004</c:v>
                </c:pt>
                <c:pt idx="6440">
                  <c:v>526.21199999999999</c:v>
                </c:pt>
                <c:pt idx="6441">
                  <c:v>586.06899999999996</c:v>
                </c:pt>
                <c:pt idx="6442">
                  <c:v>867.49400000000003</c:v>
                </c:pt>
                <c:pt idx="6443">
                  <c:v>620.81700000000001</c:v>
                </c:pt>
                <c:pt idx="6444">
                  <c:v>822.49</c:v>
                </c:pt>
                <c:pt idx="6445">
                  <c:v>1111.1300000000001</c:v>
                </c:pt>
                <c:pt idx="6446">
                  <c:v>675.178</c:v>
                </c:pt>
                <c:pt idx="6447">
                  <c:v>1411.14</c:v>
                </c:pt>
                <c:pt idx="6448">
                  <c:v>622.65300000000002</c:v>
                </c:pt>
                <c:pt idx="6449">
                  <c:v>524.38800000000003</c:v>
                </c:pt>
                <c:pt idx="6450">
                  <c:v>325.11</c:v>
                </c:pt>
                <c:pt idx="6451">
                  <c:v>1072.0999999999999</c:v>
                </c:pt>
                <c:pt idx="6452">
                  <c:v>993.44200000000001</c:v>
                </c:pt>
                <c:pt idx="6453">
                  <c:v>873.87199999999996</c:v>
                </c:pt>
                <c:pt idx="6454">
                  <c:v>691.44799999999998</c:v>
                </c:pt>
                <c:pt idx="6455">
                  <c:v>719.43399999999997</c:v>
                </c:pt>
                <c:pt idx="6456">
                  <c:v>1033.92</c:v>
                </c:pt>
                <c:pt idx="6457">
                  <c:v>1832.82</c:v>
                </c:pt>
                <c:pt idx="6458">
                  <c:v>703.17600000000004</c:v>
                </c:pt>
                <c:pt idx="6459">
                  <c:v>1006.79</c:v>
                </c:pt>
                <c:pt idx="6460">
                  <c:v>714.86800000000005</c:v>
                </c:pt>
                <c:pt idx="6461">
                  <c:v>1044.95</c:v>
                </c:pt>
                <c:pt idx="6462">
                  <c:v>1233.04</c:v>
                </c:pt>
                <c:pt idx="6463">
                  <c:v>554.97</c:v>
                </c:pt>
                <c:pt idx="6464">
                  <c:v>758.06</c:v>
                </c:pt>
                <c:pt idx="6465">
                  <c:v>570.31600000000003</c:v>
                </c:pt>
                <c:pt idx="6466">
                  <c:v>1549.39</c:v>
                </c:pt>
                <c:pt idx="6467">
                  <c:v>1214.17</c:v>
                </c:pt>
                <c:pt idx="6468">
                  <c:v>983.404</c:v>
                </c:pt>
                <c:pt idx="6469">
                  <c:v>1238.81</c:v>
                </c:pt>
                <c:pt idx="6470">
                  <c:v>955.904</c:v>
                </c:pt>
                <c:pt idx="6471">
                  <c:v>1456.7</c:v>
                </c:pt>
                <c:pt idx="6472">
                  <c:v>120.098</c:v>
                </c:pt>
                <c:pt idx="6473">
                  <c:v>1036.71</c:v>
                </c:pt>
                <c:pt idx="6474">
                  <c:v>519.36</c:v>
                </c:pt>
                <c:pt idx="6475">
                  <c:v>739.18799999999999</c:v>
                </c:pt>
                <c:pt idx="6476">
                  <c:v>786.86099999999999</c:v>
                </c:pt>
                <c:pt idx="6477">
                  <c:v>857.74800000000005</c:v>
                </c:pt>
                <c:pt idx="6478">
                  <c:v>951.16099999999994</c:v>
                </c:pt>
                <c:pt idx="6479">
                  <c:v>951.45899999999995</c:v>
                </c:pt>
                <c:pt idx="6480">
                  <c:v>665.97299999999996</c:v>
                </c:pt>
                <c:pt idx="6481">
                  <c:v>418.28</c:v>
                </c:pt>
                <c:pt idx="6482">
                  <c:v>449.54300000000001</c:v>
                </c:pt>
                <c:pt idx="6483">
                  <c:v>905.20299999999997</c:v>
                </c:pt>
                <c:pt idx="6484">
                  <c:v>462.49299999999999</c:v>
                </c:pt>
                <c:pt idx="6485">
                  <c:v>1019.04</c:v>
                </c:pt>
                <c:pt idx="6486">
                  <c:v>701.09699999999998</c:v>
                </c:pt>
                <c:pt idx="6487">
                  <c:v>897.55399999999997</c:v>
                </c:pt>
                <c:pt idx="6488">
                  <c:v>820.92200000000003</c:v>
                </c:pt>
                <c:pt idx="6489">
                  <c:v>533.58100000000002</c:v>
                </c:pt>
                <c:pt idx="6490">
                  <c:v>1261.92</c:v>
                </c:pt>
                <c:pt idx="6491">
                  <c:v>910.47400000000005</c:v>
                </c:pt>
                <c:pt idx="6492">
                  <c:v>1315.19</c:v>
                </c:pt>
                <c:pt idx="6493">
                  <c:v>976.62400000000002</c:v>
                </c:pt>
                <c:pt idx="6494">
                  <c:v>571.54399999999998</c:v>
                </c:pt>
                <c:pt idx="6495">
                  <c:v>649.60599999999999</c:v>
                </c:pt>
                <c:pt idx="6496">
                  <c:v>797.08199999999999</c:v>
                </c:pt>
                <c:pt idx="6497">
                  <c:v>763.54499999999996</c:v>
                </c:pt>
                <c:pt idx="6498">
                  <c:v>995.101</c:v>
                </c:pt>
                <c:pt idx="6499">
                  <c:v>1114.32</c:v>
                </c:pt>
                <c:pt idx="6500">
                  <c:v>1314.77</c:v>
                </c:pt>
                <c:pt idx="6501">
                  <c:v>735.61300000000006</c:v>
                </c:pt>
                <c:pt idx="6502">
                  <c:v>287.40199999999999</c:v>
                </c:pt>
                <c:pt idx="6503">
                  <c:v>1066.5999999999999</c:v>
                </c:pt>
                <c:pt idx="6504">
                  <c:v>880.96199999999999</c:v>
                </c:pt>
                <c:pt idx="6505">
                  <c:v>840.61500000000001</c:v>
                </c:pt>
                <c:pt idx="6506">
                  <c:v>505.16300000000001</c:v>
                </c:pt>
                <c:pt idx="6507">
                  <c:v>1009.27</c:v>
                </c:pt>
                <c:pt idx="6508">
                  <c:v>940.77700000000004</c:v>
                </c:pt>
                <c:pt idx="6509">
                  <c:v>558.01</c:v>
                </c:pt>
                <c:pt idx="6510">
                  <c:v>501.50900000000001</c:v>
                </c:pt>
                <c:pt idx="6511">
                  <c:v>1067.92</c:v>
                </c:pt>
                <c:pt idx="6512">
                  <c:v>633.03099999999995</c:v>
                </c:pt>
                <c:pt idx="6513">
                  <c:v>371.09300000000002</c:v>
                </c:pt>
                <c:pt idx="6514">
                  <c:v>1025.4000000000001</c:v>
                </c:pt>
                <c:pt idx="6515">
                  <c:v>1321.88</c:v>
                </c:pt>
                <c:pt idx="6516">
                  <c:v>824.38099999999997</c:v>
                </c:pt>
                <c:pt idx="6517">
                  <c:v>1324.14</c:v>
                </c:pt>
                <c:pt idx="6518">
                  <c:v>1164.8499999999999</c:v>
                </c:pt>
                <c:pt idx="6519">
                  <c:v>291.50599999999997</c:v>
                </c:pt>
                <c:pt idx="6520">
                  <c:v>612.9</c:v>
                </c:pt>
                <c:pt idx="6521">
                  <c:v>1265.8900000000001</c:v>
                </c:pt>
                <c:pt idx="6522">
                  <c:v>427.26</c:v>
                </c:pt>
                <c:pt idx="6523">
                  <c:v>836.38300000000004</c:v>
                </c:pt>
                <c:pt idx="6524">
                  <c:v>582.94399999999996</c:v>
                </c:pt>
                <c:pt idx="6525">
                  <c:v>391.64299999999997</c:v>
                </c:pt>
                <c:pt idx="6526">
                  <c:v>566.255</c:v>
                </c:pt>
                <c:pt idx="6527">
                  <c:v>1890.17</c:v>
                </c:pt>
                <c:pt idx="6528">
                  <c:v>509.875</c:v>
                </c:pt>
                <c:pt idx="6529">
                  <c:v>1059.93</c:v>
                </c:pt>
                <c:pt idx="6530">
                  <c:v>1538.29</c:v>
                </c:pt>
                <c:pt idx="6531">
                  <c:v>749.59699999999998</c:v>
                </c:pt>
                <c:pt idx="6532">
                  <c:v>376.54</c:v>
                </c:pt>
                <c:pt idx="6533">
                  <c:v>1043.7</c:v>
                </c:pt>
                <c:pt idx="6534">
                  <c:v>641.02099999999996</c:v>
                </c:pt>
                <c:pt idx="6535">
                  <c:v>942.84400000000005</c:v>
                </c:pt>
                <c:pt idx="6536">
                  <c:v>805.49099999999999</c:v>
                </c:pt>
                <c:pt idx="6537">
                  <c:v>824.62400000000002</c:v>
                </c:pt>
                <c:pt idx="6538">
                  <c:v>854.87800000000004</c:v>
                </c:pt>
                <c:pt idx="6539">
                  <c:v>1519.93</c:v>
                </c:pt>
                <c:pt idx="6540">
                  <c:v>353.54599999999999</c:v>
                </c:pt>
                <c:pt idx="6541">
                  <c:v>877.68399999999997</c:v>
                </c:pt>
                <c:pt idx="6542">
                  <c:v>1184.55</c:v>
                </c:pt>
                <c:pt idx="6543">
                  <c:v>1046.42</c:v>
                </c:pt>
                <c:pt idx="6544">
                  <c:v>1079.77</c:v>
                </c:pt>
                <c:pt idx="6545">
                  <c:v>747.53</c:v>
                </c:pt>
                <c:pt idx="6546">
                  <c:v>973.93100000000004</c:v>
                </c:pt>
                <c:pt idx="6547">
                  <c:v>233.101</c:v>
                </c:pt>
                <c:pt idx="6548">
                  <c:v>666.05200000000002</c:v>
                </c:pt>
                <c:pt idx="6549">
                  <c:v>457.47699999999998</c:v>
                </c:pt>
                <c:pt idx="6550">
                  <c:v>1053.07</c:v>
                </c:pt>
                <c:pt idx="6551">
                  <c:v>1196.8800000000001</c:v>
                </c:pt>
                <c:pt idx="6552">
                  <c:v>556.98900000000003</c:v>
                </c:pt>
                <c:pt idx="6553">
                  <c:v>989.702</c:v>
                </c:pt>
                <c:pt idx="6554">
                  <c:v>357.67399999999998</c:v>
                </c:pt>
                <c:pt idx="6555">
                  <c:v>860.88499999999999</c:v>
                </c:pt>
                <c:pt idx="6556">
                  <c:v>692.82799999999997</c:v>
                </c:pt>
                <c:pt idx="6557">
                  <c:v>1092.2</c:v>
                </c:pt>
                <c:pt idx="6558">
                  <c:v>589.298</c:v>
                </c:pt>
                <c:pt idx="6559">
                  <c:v>1350.57</c:v>
                </c:pt>
                <c:pt idx="6560">
                  <c:v>585.322</c:v>
                </c:pt>
                <c:pt idx="6561">
                  <c:v>951.58100000000002</c:v>
                </c:pt>
                <c:pt idx="6562">
                  <c:v>602.35199999999998</c:v>
                </c:pt>
                <c:pt idx="6563">
                  <c:v>795.79899999999998</c:v>
                </c:pt>
                <c:pt idx="6564">
                  <c:v>400.93299999999999</c:v>
                </c:pt>
                <c:pt idx="6565">
                  <c:v>848.76199999999994</c:v>
                </c:pt>
                <c:pt idx="6566">
                  <c:v>344.43200000000002</c:v>
                </c:pt>
                <c:pt idx="6567">
                  <c:v>791.29399999999998</c:v>
                </c:pt>
                <c:pt idx="6568">
                  <c:v>703.68100000000004</c:v>
                </c:pt>
                <c:pt idx="6569">
                  <c:v>830.81399999999996</c:v>
                </c:pt>
                <c:pt idx="6570">
                  <c:v>1209.96</c:v>
                </c:pt>
                <c:pt idx="6571">
                  <c:v>1466.34</c:v>
                </c:pt>
                <c:pt idx="6572">
                  <c:v>1035.6600000000001</c:v>
                </c:pt>
                <c:pt idx="6573">
                  <c:v>972.69</c:v>
                </c:pt>
                <c:pt idx="6574">
                  <c:v>1282.25</c:v>
                </c:pt>
                <c:pt idx="6575">
                  <c:v>668.26499999999999</c:v>
                </c:pt>
                <c:pt idx="6576">
                  <c:v>1367.99</c:v>
                </c:pt>
                <c:pt idx="6577">
                  <c:v>843.15</c:v>
                </c:pt>
                <c:pt idx="6578">
                  <c:v>958.02</c:v>
                </c:pt>
                <c:pt idx="6579">
                  <c:v>522.22299999999996</c:v>
                </c:pt>
                <c:pt idx="6580">
                  <c:v>1253.54</c:v>
                </c:pt>
                <c:pt idx="6581">
                  <c:v>407.09199999999998</c:v>
                </c:pt>
                <c:pt idx="6582">
                  <c:v>1069.7</c:v>
                </c:pt>
                <c:pt idx="6583">
                  <c:v>716.21799999999996</c:v>
                </c:pt>
                <c:pt idx="6584">
                  <c:v>1279.95</c:v>
                </c:pt>
                <c:pt idx="6585">
                  <c:v>968.447</c:v>
                </c:pt>
                <c:pt idx="6586">
                  <c:v>625.96</c:v>
                </c:pt>
                <c:pt idx="6587">
                  <c:v>976.89800000000002</c:v>
                </c:pt>
                <c:pt idx="6588">
                  <c:v>1152.82</c:v>
                </c:pt>
                <c:pt idx="6589">
                  <c:v>-44.633299999999998</c:v>
                </c:pt>
                <c:pt idx="6590">
                  <c:v>1054.21</c:v>
                </c:pt>
                <c:pt idx="6591">
                  <c:v>674.91700000000003</c:v>
                </c:pt>
                <c:pt idx="6592">
                  <c:v>984.29700000000003</c:v>
                </c:pt>
                <c:pt idx="6593">
                  <c:v>791.79200000000003</c:v>
                </c:pt>
                <c:pt idx="6594">
                  <c:v>692.798</c:v>
                </c:pt>
                <c:pt idx="6595">
                  <c:v>964.47699999999998</c:v>
                </c:pt>
                <c:pt idx="6596">
                  <c:v>718.66200000000003</c:v>
                </c:pt>
                <c:pt idx="6597">
                  <c:v>1664.08</c:v>
                </c:pt>
                <c:pt idx="6598">
                  <c:v>927.67399999999998</c:v>
                </c:pt>
                <c:pt idx="6599">
                  <c:v>657.93499999999995</c:v>
                </c:pt>
                <c:pt idx="6600">
                  <c:v>528.30899999999997</c:v>
                </c:pt>
                <c:pt idx="6601">
                  <c:v>769.94100000000003</c:v>
                </c:pt>
                <c:pt idx="6602">
                  <c:v>1078.18</c:v>
                </c:pt>
                <c:pt idx="6603">
                  <c:v>404.26499999999999</c:v>
                </c:pt>
                <c:pt idx="6604">
                  <c:v>678.85</c:v>
                </c:pt>
                <c:pt idx="6605">
                  <c:v>782.17399999999998</c:v>
                </c:pt>
                <c:pt idx="6606">
                  <c:v>972.64200000000005</c:v>
                </c:pt>
                <c:pt idx="6607">
                  <c:v>479.12799999999999</c:v>
                </c:pt>
                <c:pt idx="6608">
                  <c:v>648.03700000000003</c:v>
                </c:pt>
                <c:pt idx="6609">
                  <c:v>972.59299999999996</c:v>
                </c:pt>
                <c:pt idx="6610">
                  <c:v>799.00300000000004</c:v>
                </c:pt>
                <c:pt idx="6611">
                  <c:v>403.262</c:v>
                </c:pt>
                <c:pt idx="6612">
                  <c:v>687.86099999999999</c:v>
                </c:pt>
                <c:pt idx="6613">
                  <c:v>1250.68</c:v>
                </c:pt>
                <c:pt idx="6614">
                  <c:v>1099.5999999999999</c:v>
                </c:pt>
                <c:pt idx="6615">
                  <c:v>1131.5999999999999</c:v>
                </c:pt>
                <c:pt idx="6616">
                  <c:v>624.78700000000003</c:v>
                </c:pt>
                <c:pt idx="6617">
                  <c:v>1008.91</c:v>
                </c:pt>
                <c:pt idx="6618">
                  <c:v>1322.39</c:v>
                </c:pt>
                <c:pt idx="6619">
                  <c:v>823.87</c:v>
                </c:pt>
                <c:pt idx="6620">
                  <c:v>556.6</c:v>
                </c:pt>
                <c:pt idx="6621">
                  <c:v>739.40099999999995</c:v>
                </c:pt>
                <c:pt idx="6622">
                  <c:v>1497.09</c:v>
                </c:pt>
                <c:pt idx="6623">
                  <c:v>1180.78</c:v>
                </c:pt>
                <c:pt idx="6624">
                  <c:v>810.81100000000004</c:v>
                </c:pt>
                <c:pt idx="6625">
                  <c:v>692.05600000000004</c:v>
                </c:pt>
                <c:pt idx="6626">
                  <c:v>888.96900000000005</c:v>
                </c:pt>
                <c:pt idx="6627">
                  <c:v>968.69</c:v>
                </c:pt>
                <c:pt idx="6628">
                  <c:v>435.64400000000001</c:v>
                </c:pt>
                <c:pt idx="6629">
                  <c:v>691.13800000000003</c:v>
                </c:pt>
                <c:pt idx="6630">
                  <c:v>501.13799999999998</c:v>
                </c:pt>
                <c:pt idx="6631">
                  <c:v>667.17100000000005</c:v>
                </c:pt>
                <c:pt idx="6632">
                  <c:v>1156.4100000000001</c:v>
                </c:pt>
                <c:pt idx="6633">
                  <c:v>812.78099999999995</c:v>
                </c:pt>
                <c:pt idx="6634">
                  <c:v>1070.6500000000001</c:v>
                </c:pt>
                <c:pt idx="6635">
                  <c:v>1033.95</c:v>
                </c:pt>
                <c:pt idx="6636">
                  <c:v>967.06700000000001</c:v>
                </c:pt>
                <c:pt idx="6637">
                  <c:v>713.71900000000005</c:v>
                </c:pt>
                <c:pt idx="6638">
                  <c:v>1067.22</c:v>
                </c:pt>
                <c:pt idx="6639">
                  <c:v>1269.8</c:v>
                </c:pt>
                <c:pt idx="6640">
                  <c:v>1142.69</c:v>
                </c:pt>
                <c:pt idx="6641">
                  <c:v>1225.6300000000001</c:v>
                </c:pt>
                <c:pt idx="6642">
                  <c:v>729.80100000000004</c:v>
                </c:pt>
                <c:pt idx="6643">
                  <c:v>789.54899999999998</c:v>
                </c:pt>
                <c:pt idx="6644">
                  <c:v>1125.2</c:v>
                </c:pt>
                <c:pt idx="6645">
                  <c:v>612.90099999999995</c:v>
                </c:pt>
                <c:pt idx="6646">
                  <c:v>571.81799999999998</c:v>
                </c:pt>
                <c:pt idx="6647">
                  <c:v>334.899</c:v>
                </c:pt>
                <c:pt idx="6648">
                  <c:v>466.01400000000001</c:v>
                </c:pt>
                <c:pt idx="6649">
                  <c:v>598.69200000000001</c:v>
                </c:pt>
                <c:pt idx="6650">
                  <c:v>802.36500000000001</c:v>
                </c:pt>
                <c:pt idx="6651">
                  <c:v>509.44900000000001</c:v>
                </c:pt>
                <c:pt idx="6652">
                  <c:v>1105.33</c:v>
                </c:pt>
                <c:pt idx="6653">
                  <c:v>684.298</c:v>
                </c:pt>
                <c:pt idx="6654">
                  <c:v>968.11199999999997</c:v>
                </c:pt>
                <c:pt idx="6655">
                  <c:v>891.60799999999995</c:v>
                </c:pt>
                <c:pt idx="6656">
                  <c:v>567.33699999999999</c:v>
                </c:pt>
                <c:pt idx="6657">
                  <c:v>1050.1099999999999</c:v>
                </c:pt>
                <c:pt idx="6658">
                  <c:v>1015.62</c:v>
                </c:pt>
                <c:pt idx="6659">
                  <c:v>709.38400000000001</c:v>
                </c:pt>
                <c:pt idx="6660">
                  <c:v>648.44399999999996</c:v>
                </c:pt>
                <c:pt idx="6661">
                  <c:v>902.947</c:v>
                </c:pt>
                <c:pt idx="6662">
                  <c:v>739.31600000000003</c:v>
                </c:pt>
                <c:pt idx="6663">
                  <c:v>377.62900000000002</c:v>
                </c:pt>
                <c:pt idx="6664">
                  <c:v>2648.07</c:v>
                </c:pt>
                <c:pt idx="6665">
                  <c:v>874.32799999999997</c:v>
                </c:pt>
                <c:pt idx="6666">
                  <c:v>607.14300000000003</c:v>
                </c:pt>
                <c:pt idx="6667">
                  <c:v>912.48599999999999</c:v>
                </c:pt>
                <c:pt idx="6668">
                  <c:v>681.85400000000004</c:v>
                </c:pt>
                <c:pt idx="6669">
                  <c:v>1287.98</c:v>
                </c:pt>
                <c:pt idx="6670">
                  <c:v>1158.17</c:v>
                </c:pt>
                <c:pt idx="6671">
                  <c:v>256.75200000000001</c:v>
                </c:pt>
                <c:pt idx="6672">
                  <c:v>707.82799999999997</c:v>
                </c:pt>
                <c:pt idx="6673">
                  <c:v>1233.6400000000001</c:v>
                </c:pt>
                <c:pt idx="6674">
                  <c:v>575.92200000000003</c:v>
                </c:pt>
                <c:pt idx="6675">
                  <c:v>1150.23</c:v>
                </c:pt>
                <c:pt idx="6676">
                  <c:v>958.50599999999997</c:v>
                </c:pt>
                <c:pt idx="6677">
                  <c:v>1143.9100000000001</c:v>
                </c:pt>
                <c:pt idx="6678">
                  <c:v>1324.56</c:v>
                </c:pt>
                <c:pt idx="6679">
                  <c:v>1421.81</c:v>
                </c:pt>
                <c:pt idx="6680">
                  <c:v>912.10900000000004</c:v>
                </c:pt>
                <c:pt idx="6681">
                  <c:v>959.053</c:v>
                </c:pt>
                <c:pt idx="6682">
                  <c:v>663.10900000000004</c:v>
                </c:pt>
                <c:pt idx="6683">
                  <c:v>1480.36</c:v>
                </c:pt>
                <c:pt idx="6684">
                  <c:v>1406.26</c:v>
                </c:pt>
                <c:pt idx="6685">
                  <c:v>1204.7</c:v>
                </c:pt>
                <c:pt idx="6686">
                  <c:v>909.44</c:v>
                </c:pt>
                <c:pt idx="6687">
                  <c:v>580.92600000000004</c:v>
                </c:pt>
                <c:pt idx="6688">
                  <c:v>1279.4100000000001</c:v>
                </c:pt>
                <c:pt idx="6689">
                  <c:v>649.79999999999995</c:v>
                </c:pt>
                <c:pt idx="6690">
                  <c:v>585.28499999999997</c:v>
                </c:pt>
                <c:pt idx="6691">
                  <c:v>859.37199999999996</c:v>
                </c:pt>
                <c:pt idx="6692">
                  <c:v>356.12400000000002</c:v>
                </c:pt>
                <c:pt idx="6693">
                  <c:v>361.78399999999999</c:v>
                </c:pt>
                <c:pt idx="6694">
                  <c:v>955.28399999999999</c:v>
                </c:pt>
                <c:pt idx="6695">
                  <c:v>789.68899999999996</c:v>
                </c:pt>
                <c:pt idx="6696">
                  <c:v>382.858</c:v>
                </c:pt>
                <c:pt idx="6697">
                  <c:v>234.42699999999999</c:v>
                </c:pt>
                <c:pt idx="6698">
                  <c:v>367.05599999999998</c:v>
                </c:pt>
                <c:pt idx="6699">
                  <c:v>938.13199999999995</c:v>
                </c:pt>
                <c:pt idx="6700">
                  <c:v>781.20699999999999</c:v>
                </c:pt>
                <c:pt idx="6701">
                  <c:v>910.62599999999998</c:v>
                </c:pt>
                <c:pt idx="6702">
                  <c:v>242.172</c:v>
                </c:pt>
                <c:pt idx="6703">
                  <c:v>659.601</c:v>
                </c:pt>
                <c:pt idx="6704">
                  <c:v>1244.25</c:v>
                </c:pt>
                <c:pt idx="6705">
                  <c:v>637.26900000000001</c:v>
                </c:pt>
                <c:pt idx="6706">
                  <c:v>904.42399999999998</c:v>
                </c:pt>
                <c:pt idx="6707">
                  <c:v>882.96199999999999</c:v>
                </c:pt>
                <c:pt idx="6708">
                  <c:v>469.67399999999998</c:v>
                </c:pt>
                <c:pt idx="6709">
                  <c:v>503.00400000000002</c:v>
                </c:pt>
                <c:pt idx="6710">
                  <c:v>515.779</c:v>
                </c:pt>
                <c:pt idx="6711">
                  <c:v>653.27200000000005</c:v>
                </c:pt>
                <c:pt idx="6712">
                  <c:v>454.42500000000001</c:v>
                </c:pt>
                <c:pt idx="6713">
                  <c:v>842.43299999999999</c:v>
                </c:pt>
                <c:pt idx="6714">
                  <c:v>1989.87</c:v>
                </c:pt>
                <c:pt idx="6715">
                  <c:v>1144.32</c:v>
                </c:pt>
                <c:pt idx="6716">
                  <c:v>814.55</c:v>
                </c:pt>
                <c:pt idx="6717">
                  <c:v>442.93400000000003</c:v>
                </c:pt>
                <c:pt idx="6718">
                  <c:v>771.90499999999997</c:v>
                </c:pt>
                <c:pt idx="6719">
                  <c:v>522.47900000000004</c:v>
                </c:pt>
                <c:pt idx="6720">
                  <c:v>1340.24</c:v>
                </c:pt>
                <c:pt idx="6721">
                  <c:v>744.07600000000002</c:v>
                </c:pt>
                <c:pt idx="6722">
                  <c:v>1257.69</c:v>
                </c:pt>
                <c:pt idx="6723">
                  <c:v>666.38</c:v>
                </c:pt>
                <c:pt idx="6724">
                  <c:v>599.62199999999996</c:v>
                </c:pt>
                <c:pt idx="6725">
                  <c:v>969.58399999999995</c:v>
                </c:pt>
                <c:pt idx="6726">
                  <c:v>291.95600000000002</c:v>
                </c:pt>
                <c:pt idx="6727">
                  <c:v>1402.05</c:v>
                </c:pt>
                <c:pt idx="6728">
                  <c:v>844.43299999999999</c:v>
                </c:pt>
                <c:pt idx="6729">
                  <c:v>637.12900000000002</c:v>
                </c:pt>
                <c:pt idx="6730">
                  <c:v>1338.09</c:v>
                </c:pt>
                <c:pt idx="6731">
                  <c:v>1438.8</c:v>
                </c:pt>
                <c:pt idx="6732">
                  <c:v>1004.29</c:v>
                </c:pt>
                <c:pt idx="6733">
                  <c:v>583.23</c:v>
                </c:pt>
                <c:pt idx="6734">
                  <c:v>585.12699999999995</c:v>
                </c:pt>
                <c:pt idx="6735">
                  <c:v>1033.4100000000001</c:v>
                </c:pt>
                <c:pt idx="6736">
                  <c:v>644.346</c:v>
                </c:pt>
                <c:pt idx="6737">
                  <c:v>62.472000000000001</c:v>
                </c:pt>
                <c:pt idx="6738">
                  <c:v>795.18499999999995</c:v>
                </c:pt>
                <c:pt idx="6739">
                  <c:v>942.72199999999998</c:v>
                </c:pt>
                <c:pt idx="6740">
                  <c:v>337.79300000000001</c:v>
                </c:pt>
                <c:pt idx="6741">
                  <c:v>552.16700000000003</c:v>
                </c:pt>
                <c:pt idx="6742">
                  <c:v>368.93400000000003</c:v>
                </c:pt>
                <c:pt idx="6743">
                  <c:v>500.91899999999998</c:v>
                </c:pt>
                <c:pt idx="6744">
                  <c:v>1041.1600000000001</c:v>
                </c:pt>
                <c:pt idx="6745">
                  <c:v>748.49099999999999</c:v>
                </c:pt>
                <c:pt idx="6746">
                  <c:v>674.54</c:v>
                </c:pt>
                <c:pt idx="6747">
                  <c:v>894.05200000000002</c:v>
                </c:pt>
                <c:pt idx="6748">
                  <c:v>1027.2</c:v>
                </c:pt>
                <c:pt idx="6749">
                  <c:v>877.697</c:v>
                </c:pt>
                <c:pt idx="6750">
                  <c:v>1278.76</c:v>
                </c:pt>
                <c:pt idx="6751">
                  <c:v>1376.4</c:v>
                </c:pt>
                <c:pt idx="6752">
                  <c:v>663.23099999999999</c:v>
                </c:pt>
                <c:pt idx="6753">
                  <c:v>913.13099999999997</c:v>
                </c:pt>
                <c:pt idx="6754">
                  <c:v>414.36399999999998</c:v>
                </c:pt>
                <c:pt idx="6755">
                  <c:v>471.50400000000002</c:v>
                </c:pt>
                <c:pt idx="6756">
                  <c:v>937.90700000000004</c:v>
                </c:pt>
                <c:pt idx="6757">
                  <c:v>507.17500000000001</c:v>
                </c:pt>
                <c:pt idx="6758">
                  <c:v>305.62900000000002</c:v>
                </c:pt>
                <c:pt idx="6759">
                  <c:v>1237.08</c:v>
                </c:pt>
                <c:pt idx="6760">
                  <c:v>884.81</c:v>
                </c:pt>
                <c:pt idx="6761">
                  <c:v>1160.27</c:v>
                </c:pt>
                <c:pt idx="6762">
                  <c:v>1218.47</c:v>
                </c:pt>
                <c:pt idx="6763">
                  <c:v>1187.73</c:v>
                </c:pt>
                <c:pt idx="6764">
                  <c:v>1464.95</c:v>
                </c:pt>
                <c:pt idx="6765">
                  <c:v>587.96600000000001</c:v>
                </c:pt>
                <c:pt idx="6766">
                  <c:v>263.06299999999999</c:v>
                </c:pt>
                <c:pt idx="6767">
                  <c:v>1148.44</c:v>
                </c:pt>
                <c:pt idx="6768">
                  <c:v>390.95600000000002</c:v>
                </c:pt>
                <c:pt idx="6769">
                  <c:v>741.38900000000001</c:v>
                </c:pt>
                <c:pt idx="6770">
                  <c:v>977.16499999999996</c:v>
                </c:pt>
                <c:pt idx="6771">
                  <c:v>562.601</c:v>
                </c:pt>
                <c:pt idx="6772">
                  <c:v>744.64800000000002</c:v>
                </c:pt>
                <c:pt idx="6773">
                  <c:v>1084.96</c:v>
                </c:pt>
                <c:pt idx="6774">
                  <c:v>701.74199999999996</c:v>
                </c:pt>
                <c:pt idx="6775">
                  <c:v>244.02099999999999</c:v>
                </c:pt>
                <c:pt idx="6776">
                  <c:v>1022.11</c:v>
                </c:pt>
                <c:pt idx="6777">
                  <c:v>767.904</c:v>
                </c:pt>
                <c:pt idx="6778">
                  <c:v>434.30700000000002</c:v>
                </c:pt>
                <c:pt idx="6779">
                  <c:v>393.66800000000001</c:v>
                </c:pt>
                <c:pt idx="6780">
                  <c:v>101.506</c:v>
                </c:pt>
                <c:pt idx="6781">
                  <c:v>786.60599999999999</c:v>
                </c:pt>
                <c:pt idx="6782">
                  <c:v>688.51700000000005</c:v>
                </c:pt>
                <c:pt idx="6783">
                  <c:v>991.75699999999995</c:v>
                </c:pt>
                <c:pt idx="6784">
                  <c:v>743.61400000000003</c:v>
                </c:pt>
                <c:pt idx="6785">
                  <c:v>516.86099999999999</c:v>
                </c:pt>
                <c:pt idx="6786">
                  <c:v>505.303</c:v>
                </c:pt>
                <c:pt idx="6787">
                  <c:v>1208.6600000000001</c:v>
                </c:pt>
                <c:pt idx="6788">
                  <c:v>983.76199999999994</c:v>
                </c:pt>
                <c:pt idx="6789">
                  <c:v>850.78599999999994</c:v>
                </c:pt>
                <c:pt idx="6790">
                  <c:v>1440.09</c:v>
                </c:pt>
                <c:pt idx="6791">
                  <c:v>701.56500000000005</c:v>
                </c:pt>
                <c:pt idx="6792">
                  <c:v>895.94899999999996</c:v>
                </c:pt>
                <c:pt idx="6793">
                  <c:v>918.04399999999998</c:v>
                </c:pt>
                <c:pt idx="6794">
                  <c:v>1588.73</c:v>
                </c:pt>
                <c:pt idx="6795">
                  <c:v>609.702</c:v>
                </c:pt>
                <c:pt idx="6796">
                  <c:v>783.51099999999997</c:v>
                </c:pt>
                <c:pt idx="6797">
                  <c:v>1427.54</c:v>
                </c:pt>
                <c:pt idx="6798">
                  <c:v>1872.09</c:v>
                </c:pt>
                <c:pt idx="6799">
                  <c:v>322.00299999999999</c:v>
                </c:pt>
                <c:pt idx="6800">
                  <c:v>461.04</c:v>
                </c:pt>
                <c:pt idx="6801">
                  <c:v>809.22400000000005</c:v>
                </c:pt>
                <c:pt idx="6802">
                  <c:v>1221.67</c:v>
                </c:pt>
                <c:pt idx="6803">
                  <c:v>1724.53</c:v>
                </c:pt>
                <c:pt idx="6804">
                  <c:v>1133.96</c:v>
                </c:pt>
                <c:pt idx="6805">
                  <c:v>721.68399999999997</c:v>
                </c:pt>
                <c:pt idx="6806">
                  <c:v>743.97900000000004</c:v>
                </c:pt>
                <c:pt idx="6807">
                  <c:v>484.36900000000003</c:v>
                </c:pt>
                <c:pt idx="6808">
                  <c:v>1038.9100000000001</c:v>
                </c:pt>
                <c:pt idx="6809">
                  <c:v>560.96500000000003</c:v>
                </c:pt>
                <c:pt idx="6810">
                  <c:v>867.36099999999999</c:v>
                </c:pt>
                <c:pt idx="6811">
                  <c:v>1398.61</c:v>
                </c:pt>
                <c:pt idx="6812">
                  <c:v>353.661</c:v>
                </c:pt>
                <c:pt idx="6813">
                  <c:v>899.54200000000003</c:v>
                </c:pt>
                <c:pt idx="6814">
                  <c:v>964.80499999999995</c:v>
                </c:pt>
                <c:pt idx="6815">
                  <c:v>1290.6600000000001</c:v>
                </c:pt>
                <c:pt idx="6816">
                  <c:v>954.80899999999997</c:v>
                </c:pt>
                <c:pt idx="6817">
                  <c:v>781.22500000000002</c:v>
                </c:pt>
                <c:pt idx="6818">
                  <c:v>931.35900000000004</c:v>
                </c:pt>
                <c:pt idx="6819">
                  <c:v>480.87900000000002</c:v>
                </c:pt>
                <c:pt idx="6820">
                  <c:v>85.338899999999995</c:v>
                </c:pt>
                <c:pt idx="6821">
                  <c:v>1442.6</c:v>
                </c:pt>
                <c:pt idx="6822">
                  <c:v>870.37599999999998</c:v>
                </c:pt>
                <c:pt idx="6823">
                  <c:v>788.32100000000003</c:v>
                </c:pt>
                <c:pt idx="6824">
                  <c:v>833.73800000000006</c:v>
                </c:pt>
                <c:pt idx="6825">
                  <c:v>1214.42</c:v>
                </c:pt>
                <c:pt idx="6826">
                  <c:v>931.17600000000004</c:v>
                </c:pt>
                <c:pt idx="6827">
                  <c:v>763.86099999999999</c:v>
                </c:pt>
                <c:pt idx="6828">
                  <c:v>524.03499999999997</c:v>
                </c:pt>
                <c:pt idx="6829">
                  <c:v>912.65700000000004</c:v>
                </c:pt>
                <c:pt idx="6830">
                  <c:v>691.17399999999998</c:v>
                </c:pt>
                <c:pt idx="6831">
                  <c:v>389.916</c:v>
                </c:pt>
                <c:pt idx="6832">
                  <c:v>571.38599999999997</c:v>
                </c:pt>
                <c:pt idx="6833">
                  <c:v>607.42200000000003</c:v>
                </c:pt>
                <c:pt idx="6834">
                  <c:v>1734.62</c:v>
                </c:pt>
                <c:pt idx="6835">
                  <c:v>410.65499999999997</c:v>
                </c:pt>
                <c:pt idx="6836">
                  <c:v>1057.78</c:v>
                </c:pt>
                <c:pt idx="6837">
                  <c:v>1727.56</c:v>
                </c:pt>
                <c:pt idx="6838">
                  <c:v>729.16200000000003</c:v>
                </c:pt>
                <c:pt idx="6839">
                  <c:v>759.38599999999997</c:v>
                </c:pt>
                <c:pt idx="6840">
                  <c:v>651.44799999999998</c:v>
                </c:pt>
                <c:pt idx="6841">
                  <c:v>620.41499999999996</c:v>
                </c:pt>
                <c:pt idx="6842">
                  <c:v>1154.02</c:v>
                </c:pt>
                <c:pt idx="6843">
                  <c:v>1390.31</c:v>
                </c:pt>
                <c:pt idx="6844">
                  <c:v>931.505</c:v>
                </c:pt>
                <c:pt idx="6845">
                  <c:v>752.71</c:v>
                </c:pt>
                <c:pt idx="6846">
                  <c:v>767.95299999999997</c:v>
                </c:pt>
                <c:pt idx="6847">
                  <c:v>1221.44</c:v>
                </c:pt>
                <c:pt idx="6848">
                  <c:v>1071.24</c:v>
                </c:pt>
                <c:pt idx="6849">
                  <c:v>1586.52</c:v>
                </c:pt>
                <c:pt idx="6850">
                  <c:v>404.46600000000001</c:v>
                </c:pt>
                <c:pt idx="6851">
                  <c:v>1000.15</c:v>
                </c:pt>
                <c:pt idx="6852">
                  <c:v>247.523</c:v>
                </c:pt>
                <c:pt idx="6853">
                  <c:v>1089.19</c:v>
                </c:pt>
                <c:pt idx="6854">
                  <c:v>1035.28</c:v>
                </c:pt>
                <c:pt idx="6855">
                  <c:v>766.12900000000002</c:v>
                </c:pt>
                <c:pt idx="6856">
                  <c:v>814.87199999999996</c:v>
                </c:pt>
                <c:pt idx="6857">
                  <c:v>746.375</c:v>
                </c:pt>
                <c:pt idx="6858">
                  <c:v>1389.66</c:v>
                </c:pt>
                <c:pt idx="6859">
                  <c:v>616.65200000000004</c:v>
                </c:pt>
                <c:pt idx="6860">
                  <c:v>744.38</c:v>
                </c:pt>
                <c:pt idx="6861">
                  <c:v>610.89400000000001</c:v>
                </c:pt>
                <c:pt idx="6862">
                  <c:v>484.57</c:v>
                </c:pt>
                <c:pt idx="6863">
                  <c:v>1042.45</c:v>
                </c:pt>
                <c:pt idx="6864">
                  <c:v>1237.19</c:v>
                </c:pt>
                <c:pt idx="6865">
                  <c:v>1029.5999999999999</c:v>
                </c:pt>
                <c:pt idx="6866">
                  <c:v>1118.1300000000001</c:v>
                </c:pt>
                <c:pt idx="6867">
                  <c:v>1692.06</c:v>
                </c:pt>
                <c:pt idx="6868">
                  <c:v>184.72900000000001</c:v>
                </c:pt>
                <c:pt idx="6869">
                  <c:v>931.24300000000005</c:v>
                </c:pt>
                <c:pt idx="6870">
                  <c:v>531.20299999999997</c:v>
                </c:pt>
                <c:pt idx="6871">
                  <c:v>653.57600000000002</c:v>
                </c:pt>
                <c:pt idx="6872">
                  <c:v>1285.1500000000001</c:v>
                </c:pt>
                <c:pt idx="6873">
                  <c:v>1155.44</c:v>
                </c:pt>
                <c:pt idx="6874">
                  <c:v>1054.08</c:v>
                </c:pt>
                <c:pt idx="6875">
                  <c:v>1057.6300000000001</c:v>
                </c:pt>
                <c:pt idx="6876">
                  <c:v>1171.24</c:v>
                </c:pt>
                <c:pt idx="6877">
                  <c:v>803.87900000000002</c:v>
                </c:pt>
                <c:pt idx="6878">
                  <c:v>594.31399999999996</c:v>
                </c:pt>
                <c:pt idx="6879">
                  <c:v>224.34</c:v>
                </c:pt>
                <c:pt idx="6880">
                  <c:v>743.66899999999998</c:v>
                </c:pt>
                <c:pt idx="6881">
                  <c:v>1020.72</c:v>
                </c:pt>
                <c:pt idx="6882">
                  <c:v>938.42399999999998</c:v>
                </c:pt>
                <c:pt idx="6883">
                  <c:v>955.87300000000005</c:v>
                </c:pt>
                <c:pt idx="6884">
                  <c:v>607.15499999999997</c:v>
                </c:pt>
                <c:pt idx="6885">
                  <c:v>672.61199999999997</c:v>
                </c:pt>
                <c:pt idx="6886">
                  <c:v>290.41699999999997</c:v>
                </c:pt>
                <c:pt idx="6887">
                  <c:v>846.59699999999998</c:v>
                </c:pt>
                <c:pt idx="6888">
                  <c:v>794.54700000000003</c:v>
                </c:pt>
                <c:pt idx="6889">
                  <c:v>597.59699999999998</c:v>
                </c:pt>
                <c:pt idx="6890">
                  <c:v>393.68599999999998</c:v>
                </c:pt>
                <c:pt idx="6891">
                  <c:v>815.22500000000002</c:v>
                </c:pt>
                <c:pt idx="6892">
                  <c:v>557.19500000000005</c:v>
                </c:pt>
                <c:pt idx="6893">
                  <c:v>1182.8499999999999</c:v>
                </c:pt>
                <c:pt idx="6894">
                  <c:v>955.84299999999996</c:v>
                </c:pt>
                <c:pt idx="6895">
                  <c:v>538.12900000000002</c:v>
                </c:pt>
                <c:pt idx="6896">
                  <c:v>461.375</c:v>
                </c:pt>
                <c:pt idx="6897">
                  <c:v>1073.27</c:v>
                </c:pt>
                <c:pt idx="6898">
                  <c:v>1325.91</c:v>
                </c:pt>
                <c:pt idx="6899">
                  <c:v>900.351</c:v>
                </c:pt>
                <c:pt idx="6900">
                  <c:v>1595.81</c:v>
                </c:pt>
                <c:pt idx="6901">
                  <c:v>564.72299999999996</c:v>
                </c:pt>
                <c:pt idx="6902">
                  <c:v>871.05700000000002</c:v>
                </c:pt>
                <c:pt idx="6903">
                  <c:v>800.54700000000003</c:v>
                </c:pt>
                <c:pt idx="6904">
                  <c:v>542.51199999999994</c:v>
                </c:pt>
                <c:pt idx="6905">
                  <c:v>248.404</c:v>
                </c:pt>
                <c:pt idx="6906">
                  <c:v>1607.31</c:v>
                </c:pt>
                <c:pt idx="6907">
                  <c:v>511.38299999999998</c:v>
                </c:pt>
                <c:pt idx="6908">
                  <c:v>307.84300000000002</c:v>
                </c:pt>
                <c:pt idx="6909">
                  <c:v>820.28300000000002</c:v>
                </c:pt>
                <c:pt idx="6910">
                  <c:v>511.43099999999998</c:v>
                </c:pt>
                <c:pt idx="6911">
                  <c:v>986.40700000000004</c:v>
                </c:pt>
                <c:pt idx="6912">
                  <c:v>507.49200000000002</c:v>
                </c:pt>
                <c:pt idx="6913">
                  <c:v>778.00300000000004</c:v>
                </c:pt>
                <c:pt idx="6914">
                  <c:v>1132.8900000000001</c:v>
                </c:pt>
                <c:pt idx="6915">
                  <c:v>852.58</c:v>
                </c:pt>
                <c:pt idx="6916">
                  <c:v>1013.79</c:v>
                </c:pt>
                <c:pt idx="6917">
                  <c:v>949.83600000000001</c:v>
                </c:pt>
                <c:pt idx="6918">
                  <c:v>786.14400000000001</c:v>
                </c:pt>
                <c:pt idx="6919">
                  <c:v>443.07400000000001</c:v>
                </c:pt>
                <c:pt idx="6920">
                  <c:v>782.51400000000001</c:v>
                </c:pt>
                <c:pt idx="6921">
                  <c:v>916.05499999999995</c:v>
                </c:pt>
                <c:pt idx="6922">
                  <c:v>1181.6600000000001</c:v>
                </c:pt>
                <c:pt idx="6923">
                  <c:v>449.98099999999999</c:v>
                </c:pt>
                <c:pt idx="6924">
                  <c:v>853.38300000000004</c:v>
                </c:pt>
                <c:pt idx="6925">
                  <c:v>1328.39</c:v>
                </c:pt>
                <c:pt idx="6926">
                  <c:v>988.57799999999997</c:v>
                </c:pt>
                <c:pt idx="6927">
                  <c:v>758</c:v>
                </c:pt>
                <c:pt idx="6928">
                  <c:v>359.45</c:v>
                </c:pt>
                <c:pt idx="6929">
                  <c:v>1143.03</c:v>
                </c:pt>
                <c:pt idx="6930">
                  <c:v>384.14699999999999</c:v>
                </c:pt>
                <c:pt idx="6931">
                  <c:v>864.13199999999995</c:v>
                </c:pt>
                <c:pt idx="6932">
                  <c:v>1052.1400000000001</c:v>
                </c:pt>
                <c:pt idx="6933">
                  <c:v>1163.9100000000001</c:v>
                </c:pt>
                <c:pt idx="6934">
                  <c:v>741.04300000000001</c:v>
                </c:pt>
                <c:pt idx="6935">
                  <c:v>971.14</c:v>
                </c:pt>
                <c:pt idx="6936">
                  <c:v>733.98400000000004</c:v>
                </c:pt>
                <c:pt idx="6937">
                  <c:v>732.95600000000002</c:v>
                </c:pt>
                <c:pt idx="6938">
                  <c:v>1281.83</c:v>
                </c:pt>
                <c:pt idx="6939">
                  <c:v>974.63</c:v>
                </c:pt>
                <c:pt idx="6940">
                  <c:v>941.13499999999999</c:v>
                </c:pt>
                <c:pt idx="6941">
                  <c:v>1882.02</c:v>
                </c:pt>
                <c:pt idx="6942">
                  <c:v>962.01400000000001</c:v>
                </c:pt>
                <c:pt idx="6943">
                  <c:v>565.67700000000002</c:v>
                </c:pt>
                <c:pt idx="6944">
                  <c:v>1483.35</c:v>
                </c:pt>
                <c:pt idx="6945">
                  <c:v>629.13400000000001</c:v>
                </c:pt>
                <c:pt idx="6946">
                  <c:v>551.74800000000005</c:v>
                </c:pt>
                <c:pt idx="6947">
                  <c:v>1247.6600000000001</c:v>
                </c:pt>
                <c:pt idx="6948">
                  <c:v>1105.27</c:v>
                </c:pt>
                <c:pt idx="6949">
                  <c:v>708.05200000000002</c:v>
                </c:pt>
                <c:pt idx="6950">
                  <c:v>530.41300000000001</c:v>
                </c:pt>
                <c:pt idx="6951">
                  <c:v>1208.69</c:v>
                </c:pt>
                <c:pt idx="6952">
                  <c:v>975.76700000000005</c:v>
                </c:pt>
                <c:pt idx="6953">
                  <c:v>502.73099999999999</c:v>
                </c:pt>
                <c:pt idx="6954">
                  <c:v>683.26400000000001</c:v>
                </c:pt>
                <c:pt idx="6955">
                  <c:v>913.30700000000002</c:v>
                </c:pt>
                <c:pt idx="6956">
                  <c:v>779.20699999999999</c:v>
                </c:pt>
                <c:pt idx="6957">
                  <c:v>1589.41</c:v>
                </c:pt>
                <c:pt idx="6958">
                  <c:v>1188.6300000000001</c:v>
                </c:pt>
                <c:pt idx="6959">
                  <c:v>556.101</c:v>
                </c:pt>
                <c:pt idx="6960">
                  <c:v>999.36400000000003</c:v>
                </c:pt>
                <c:pt idx="6961">
                  <c:v>1020.38</c:v>
                </c:pt>
                <c:pt idx="6962">
                  <c:v>495.04599999999999</c:v>
                </c:pt>
                <c:pt idx="6963">
                  <c:v>595.51800000000003</c:v>
                </c:pt>
                <c:pt idx="6964">
                  <c:v>262.21800000000002</c:v>
                </c:pt>
                <c:pt idx="6965">
                  <c:v>762.54100000000005</c:v>
                </c:pt>
                <c:pt idx="6966">
                  <c:v>746.654</c:v>
                </c:pt>
                <c:pt idx="6967">
                  <c:v>480.84300000000002</c:v>
                </c:pt>
                <c:pt idx="6968">
                  <c:v>1121.52</c:v>
                </c:pt>
                <c:pt idx="6969">
                  <c:v>583.4</c:v>
                </c:pt>
                <c:pt idx="6970">
                  <c:v>453.56799999999998</c:v>
                </c:pt>
                <c:pt idx="6971">
                  <c:v>679.08699999999999</c:v>
                </c:pt>
                <c:pt idx="6972">
                  <c:v>721.45899999999995</c:v>
                </c:pt>
                <c:pt idx="6973">
                  <c:v>558.32600000000002</c:v>
                </c:pt>
                <c:pt idx="6974">
                  <c:v>899.81600000000003</c:v>
                </c:pt>
                <c:pt idx="6975">
                  <c:v>502.45100000000002</c:v>
                </c:pt>
                <c:pt idx="6976">
                  <c:v>659.23599999999999</c:v>
                </c:pt>
                <c:pt idx="6977">
                  <c:v>1087.02</c:v>
                </c:pt>
                <c:pt idx="6978">
                  <c:v>1097.45</c:v>
                </c:pt>
                <c:pt idx="6979">
                  <c:v>177.779</c:v>
                </c:pt>
                <c:pt idx="6980">
                  <c:v>657.46100000000001</c:v>
                </c:pt>
                <c:pt idx="6981">
                  <c:v>966.05100000000004</c:v>
                </c:pt>
                <c:pt idx="6982">
                  <c:v>279.096</c:v>
                </c:pt>
                <c:pt idx="6983">
                  <c:v>618.61599999999999</c:v>
                </c:pt>
                <c:pt idx="6984">
                  <c:v>601.52499999999998</c:v>
                </c:pt>
                <c:pt idx="6985">
                  <c:v>775.62</c:v>
                </c:pt>
                <c:pt idx="6986">
                  <c:v>974.61800000000005</c:v>
                </c:pt>
                <c:pt idx="6987">
                  <c:v>738.39800000000002</c:v>
                </c:pt>
                <c:pt idx="6988">
                  <c:v>877.06399999999996</c:v>
                </c:pt>
                <c:pt idx="6989">
                  <c:v>1234.1199999999999</c:v>
                </c:pt>
                <c:pt idx="6990">
                  <c:v>1161.6600000000001</c:v>
                </c:pt>
                <c:pt idx="6991">
                  <c:v>409.98</c:v>
                </c:pt>
                <c:pt idx="6992">
                  <c:v>880.755</c:v>
                </c:pt>
                <c:pt idx="6993">
                  <c:v>585.04200000000003</c:v>
                </c:pt>
                <c:pt idx="6994">
                  <c:v>601.79200000000003</c:v>
                </c:pt>
                <c:pt idx="6995">
                  <c:v>795.73199999999997</c:v>
                </c:pt>
                <c:pt idx="6996">
                  <c:v>1246.49</c:v>
                </c:pt>
                <c:pt idx="6997">
                  <c:v>954.18899999999996</c:v>
                </c:pt>
                <c:pt idx="6998">
                  <c:v>416.82</c:v>
                </c:pt>
                <c:pt idx="6999">
                  <c:v>864.54600000000005</c:v>
                </c:pt>
                <c:pt idx="7000">
                  <c:v>345.50200000000001</c:v>
                </c:pt>
                <c:pt idx="7001">
                  <c:v>1095.01</c:v>
                </c:pt>
                <c:pt idx="7002">
                  <c:v>440.61799999999999</c:v>
                </c:pt>
                <c:pt idx="7003">
                  <c:v>461.04599999999999</c:v>
                </c:pt>
                <c:pt idx="7004">
                  <c:v>864.99599999999998</c:v>
                </c:pt>
                <c:pt idx="7005">
                  <c:v>342.286</c:v>
                </c:pt>
                <c:pt idx="7006">
                  <c:v>545.93499999999995</c:v>
                </c:pt>
                <c:pt idx="7007">
                  <c:v>611.24099999999999</c:v>
                </c:pt>
                <c:pt idx="7008">
                  <c:v>967.93</c:v>
                </c:pt>
                <c:pt idx="7009">
                  <c:v>473.73500000000001</c:v>
                </c:pt>
                <c:pt idx="7010">
                  <c:v>445.99799999999999</c:v>
                </c:pt>
                <c:pt idx="7011">
                  <c:v>967.048</c:v>
                </c:pt>
                <c:pt idx="7012">
                  <c:v>739.69299999999998</c:v>
                </c:pt>
                <c:pt idx="7013">
                  <c:v>850.75599999999997</c:v>
                </c:pt>
                <c:pt idx="7014">
                  <c:v>838.60799999999995</c:v>
                </c:pt>
                <c:pt idx="7015">
                  <c:v>1121.51</c:v>
                </c:pt>
                <c:pt idx="7016">
                  <c:v>975.25</c:v>
                </c:pt>
                <c:pt idx="7017">
                  <c:v>991.02800000000002</c:v>
                </c:pt>
                <c:pt idx="7018">
                  <c:v>1025.05</c:v>
                </c:pt>
                <c:pt idx="7019">
                  <c:v>596.76400000000001</c:v>
                </c:pt>
                <c:pt idx="7020">
                  <c:v>890.35500000000002</c:v>
                </c:pt>
                <c:pt idx="7021">
                  <c:v>1118.46</c:v>
                </c:pt>
                <c:pt idx="7022">
                  <c:v>491.96899999999999</c:v>
                </c:pt>
                <c:pt idx="7023">
                  <c:v>585.38199999999995</c:v>
                </c:pt>
                <c:pt idx="7024">
                  <c:v>244.489</c:v>
                </c:pt>
                <c:pt idx="7025">
                  <c:v>761.56899999999996</c:v>
                </c:pt>
                <c:pt idx="7026">
                  <c:v>1106.07</c:v>
                </c:pt>
                <c:pt idx="7027">
                  <c:v>801.30200000000002</c:v>
                </c:pt>
                <c:pt idx="7028">
                  <c:v>862.23500000000001</c:v>
                </c:pt>
                <c:pt idx="7029">
                  <c:v>862.28399999999999</c:v>
                </c:pt>
                <c:pt idx="7030">
                  <c:v>672.91</c:v>
                </c:pt>
                <c:pt idx="7031">
                  <c:v>490.72899999999998</c:v>
                </c:pt>
                <c:pt idx="7032">
                  <c:v>119.825</c:v>
                </c:pt>
                <c:pt idx="7033">
                  <c:v>383.00400000000002</c:v>
                </c:pt>
                <c:pt idx="7034">
                  <c:v>595.53</c:v>
                </c:pt>
                <c:pt idx="7035">
                  <c:v>619.44899999999996</c:v>
                </c:pt>
                <c:pt idx="7036">
                  <c:v>514.02800000000002</c:v>
                </c:pt>
                <c:pt idx="7037">
                  <c:v>1912.07</c:v>
                </c:pt>
                <c:pt idx="7038">
                  <c:v>322.10599999999999</c:v>
                </c:pt>
                <c:pt idx="7039">
                  <c:v>1566.61</c:v>
                </c:pt>
                <c:pt idx="7040">
                  <c:v>333.06200000000001</c:v>
                </c:pt>
                <c:pt idx="7041">
                  <c:v>376.46699999999998</c:v>
                </c:pt>
                <c:pt idx="7042">
                  <c:v>759.88400000000001</c:v>
                </c:pt>
                <c:pt idx="7043">
                  <c:v>617.98900000000003</c:v>
                </c:pt>
                <c:pt idx="7044">
                  <c:v>335.99900000000002</c:v>
                </c:pt>
                <c:pt idx="7045">
                  <c:v>446.21699999999998</c:v>
                </c:pt>
                <c:pt idx="7046">
                  <c:v>818.81200000000001</c:v>
                </c:pt>
                <c:pt idx="7047">
                  <c:v>537.73299999999995</c:v>
                </c:pt>
                <c:pt idx="7048">
                  <c:v>737.28499999999997</c:v>
                </c:pt>
                <c:pt idx="7049">
                  <c:v>1053.2</c:v>
                </c:pt>
                <c:pt idx="7050">
                  <c:v>1253.69</c:v>
                </c:pt>
                <c:pt idx="7051">
                  <c:v>744.62400000000002</c:v>
                </c:pt>
                <c:pt idx="7052">
                  <c:v>551.03599999999994</c:v>
                </c:pt>
                <c:pt idx="7053">
                  <c:v>895.06100000000004</c:v>
                </c:pt>
                <c:pt idx="7054">
                  <c:v>647.92100000000005</c:v>
                </c:pt>
                <c:pt idx="7055">
                  <c:v>410.053</c:v>
                </c:pt>
                <c:pt idx="7056">
                  <c:v>1212.8900000000001</c:v>
                </c:pt>
                <c:pt idx="7057">
                  <c:v>66.393600000000006</c:v>
                </c:pt>
                <c:pt idx="7058">
                  <c:v>749.06799999999998</c:v>
                </c:pt>
                <c:pt idx="7059">
                  <c:v>452.75900000000001</c:v>
                </c:pt>
                <c:pt idx="7060">
                  <c:v>1009.89</c:v>
                </c:pt>
                <c:pt idx="7061">
                  <c:v>734.08699999999999</c:v>
                </c:pt>
                <c:pt idx="7062">
                  <c:v>700.87199999999996</c:v>
                </c:pt>
                <c:pt idx="7063">
                  <c:v>857.91800000000001</c:v>
                </c:pt>
                <c:pt idx="7064">
                  <c:v>1554.18</c:v>
                </c:pt>
                <c:pt idx="7065">
                  <c:v>1314.79</c:v>
                </c:pt>
                <c:pt idx="7066">
                  <c:v>898.03399999999999</c:v>
                </c:pt>
                <c:pt idx="7067">
                  <c:v>831.06299999999999</c:v>
                </c:pt>
                <c:pt idx="7068">
                  <c:v>982.01099999999997</c:v>
                </c:pt>
                <c:pt idx="7069">
                  <c:v>1094.27</c:v>
                </c:pt>
                <c:pt idx="7070">
                  <c:v>568.57100000000003</c:v>
                </c:pt>
                <c:pt idx="7071">
                  <c:v>1152.47</c:v>
                </c:pt>
                <c:pt idx="7072">
                  <c:v>1443.84</c:v>
                </c:pt>
                <c:pt idx="7073">
                  <c:v>789.53099999999995</c:v>
                </c:pt>
                <c:pt idx="7074">
                  <c:v>1150.24</c:v>
                </c:pt>
                <c:pt idx="7075">
                  <c:v>837.27700000000004</c:v>
                </c:pt>
                <c:pt idx="7076">
                  <c:v>243.98400000000001</c:v>
                </c:pt>
                <c:pt idx="7077">
                  <c:v>1638.46</c:v>
                </c:pt>
                <c:pt idx="7078">
                  <c:v>517.53599999999994</c:v>
                </c:pt>
                <c:pt idx="7079">
                  <c:v>997.80100000000004</c:v>
                </c:pt>
                <c:pt idx="7080">
                  <c:v>686.42</c:v>
                </c:pt>
                <c:pt idx="7081">
                  <c:v>154.13399999999999</c:v>
                </c:pt>
                <c:pt idx="7082">
                  <c:v>502.57299999999998</c:v>
                </c:pt>
                <c:pt idx="7083">
                  <c:v>1808.39</c:v>
                </c:pt>
                <c:pt idx="7084">
                  <c:v>536.01300000000003</c:v>
                </c:pt>
                <c:pt idx="7085">
                  <c:v>363.31</c:v>
                </c:pt>
                <c:pt idx="7086">
                  <c:v>546.67100000000005</c:v>
                </c:pt>
                <c:pt idx="7087">
                  <c:v>903.59100000000001</c:v>
                </c:pt>
                <c:pt idx="7088">
                  <c:v>1457.54</c:v>
                </c:pt>
                <c:pt idx="7089">
                  <c:v>1797.16</c:v>
                </c:pt>
                <c:pt idx="7090">
                  <c:v>479.238</c:v>
                </c:pt>
                <c:pt idx="7091">
                  <c:v>615.19899999999996</c:v>
                </c:pt>
                <c:pt idx="7092">
                  <c:v>890.28200000000004</c:v>
                </c:pt>
                <c:pt idx="7093">
                  <c:v>1274.05</c:v>
                </c:pt>
                <c:pt idx="7094">
                  <c:v>790.04100000000005</c:v>
                </c:pt>
                <c:pt idx="7095">
                  <c:v>567.97500000000002</c:v>
                </c:pt>
                <c:pt idx="7096">
                  <c:v>759.89700000000005</c:v>
                </c:pt>
                <c:pt idx="7097">
                  <c:v>981.12400000000002</c:v>
                </c:pt>
                <c:pt idx="7098">
                  <c:v>492.20600000000002</c:v>
                </c:pt>
                <c:pt idx="7099">
                  <c:v>702.48900000000003</c:v>
                </c:pt>
                <c:pt idx="7100">
                  <c:v>1072.4000000000001</c:v>
                </c:pt>
                <c:pt idx="7101">
                  <c:v>802.43200000000002</c:v>
                </c:pt>
                <c:pt idx="7102">
                  <c:v>714.25400000000002</c:v>
                </c:pt>
                <c:pt idx="7103">
                  <c:v>317.303</c:v>
                </c:pt>
                <c:pt idx="7104">
                  <c:v>246.495</c:v>
                </c:pt>
                <c:pt idx="7105">
                  <c:v>567.10599999999999</c:v>
                </c:pt>
                <c:pt idx="7106">
                  <c:v>509.62599999999998</c:v>
                </c:pt>
                <c:pt idx="7107">
                  <c:v>652.80399999999997</c:v>
                </c:pt>
                <c:pt idx="7108">
                  <c:v>739.11500000000001</c:v>
                </c:pt>
                <c:pt idx="7109">
                  <c:v>528.06600000000003</c:v>
                </c:pt>
                <c:pt idx="7110">
                  <c:v>1302.6300000000001</c:v>
                </c:pt>
                <c:pt idx="7111">
                  <c:v>1283.6300000000001</c:v>
                </c:pt>
                <c:pt idx="7112">
                  <c:v>882.95</c:v>
                </c:pt>
                <c:pt idx="7113">
                  <c:v>945.37900000000002</c:v>
                </c:pt>
                <c:pt idx="7114">
                  <c:v>1364.46</c:v>
                </c:pt>
                <c:pt idx="7115">
                  <c:v>795.23400000000004</c:v>
                </c:pt>
                <c:pt idx="7116">
                  <c:v>624.13599999999997</c:v>
                </c:pt>
                <c:pt idx="7117">
                  <c:v>1300.77</c:v>
                </c:pt>
                <c:pt idx="7118">
                  <c:v>301.24</c:v>
                </c:pt>
                <c:pt idx="7119">
                  <c:v>308.32299999999998</c:v>
                </c:pt>
                <c:pt idx="7120">
                  <c:v>767.19899999999996</c:v>
                </c:pt>
                <c:pt idx="7121">
                  <c:v>1141.31</c:v>
                </c:pt>
                <c:pt idx="7122">
                  <c:v>1026.31</c:v>
                </c:pt>
                <c:pt idx="7123">
                  <c:v>877.95799999999997</c:v>
                </c:pt>
                <c:pt idx="7124">
                  <c:v>558.02800000000002</c:v>
                </c:pt>
                <c:pt idx="7125">
                  <c:v>959.69200000000001</c:v>
                </c:pt>
                <c:pt idx="7126">
                  <c:v>455.04500000000002</c:v>
                </c:pt>
                <c:pt idx="7127">
                  <c:v>697.58900000000006</c:v>
                </c:pt>
                <c:pt idx="7128">
                  <c:v>259.33</c:v>
                </c:pt>
                <c:pt idx="7129">
                  <c:v>329.90100000000001</c:v>
                </c:pt>
                <c:pt idx="7130">
                  <c:v>293.28699999999998</c:v>
                </c:pt>
                <c:pt idx="7131">
                  <c:v>850.39099999999996</c:v>
                </c:pt>
                <c:pt idx="7132">
                  <c:v>438.62900000000002</c:v>
                </c:pt>
                <c:pt idx="7133">
                  <c:v>477.67500000000001</c:v>
                </c:pt>
                <c:pt idx="7134">
                  <c:v>958.37199999999996</c:v>
                </c:pt>
                <c:pt idx="7135">
                  <c:v>622.23299999999995</c:v>
                </c:pt>
                <c:pt idx="7136">
                  <c:v>192.833</c:v>
                </c:pt>
                <c:pt idx="7137">
                  <c:v>1032.18</c:v>
                </c:pt>
                <c:pt idx="7138">
                  <c:v>571.58699999999999</c:v>
                </c:pt>
                <c:pt idx="7139">
                  <c:v>753.84699999999998</c:v>
                </c:pt>
                <c:pt idx="7140">
                  <c:v>640.88099999999997</c:v>
                </c:pt>
                <c:pt idx="7141">
                  <c:v>636.61900000000003</c:v>
                </c:pt>
                <c:pt idx="7142">
                  <c:v>1398.22</c:v>
                </c:pt>
                <c:pt idx="7143">
                  <c:v>612.97900000000004</c:v>
                </c:pt>
                <c:pt idx="7144">
                  <c:v>864.79499999999996</c:v>
                </c:pt>
                <c:pt idx="7145">
                  <c:v>533.34400000000005</c:v>
                </c:pt>
                <c:pt idx="7146">
                  <c:v>1252.8699999999999</c:v>
                </c:pt>
                <c:pt idx="7147">
                  <c:v>473.01799999999997</c:v>
                </c:pt>
                <c:pt idx="7148">
                  <c:v>697.923</c:v>
                </c:pt>
                <c:pt idx="7149">
                  <c:v>983.07500000000005</c:v>
                </c:pt>
                <c:pt idx="7150">
                  <c:v>1361.16</c:v>
                </c:pt>
                <c:pt idx="7151">
                  <c:v>690.32899999999995</c:v>
                </c:pt>
                <c:pt idx="7152">
                  <c:v>1576.67</c:v>
                </c:pt>
                <c:pt idx="7153">
                  <c:v>1355.94</c:v>
                </c:pt>
                <c:pt idx="7154">
                  <c:v>1423.13</c:v>
                </c:pt>
                <c:pt idx="7155">
                  <c:v>2805.76</c:v>
                </c:pt>
                <c:pt idx="7156">
                  <c:v>1103.2</c:v>
                </c:pt>
                <c:pt idx="7157">
                  <c:v>789.23900000000003</c:v>
                </c:pt>
                <c:pt idx="7158">
                  <c:v>879.29600000000005</c:v>
                </c:pt>
                <c:pt idx="7159">
                  <c:v>6525.58</c:v>
                </c:pt>
                <c:pt idx="7160">
                  <c:v>404.07100000000003</c:v>
                </c:pt>
                <c:pt idx="7161">
                  <c:v>1444.49</c:v>
                </c:pt>
                <c:pt idx="7162">
                  <c:v>1047.26</c:v>
                </c:pt>
                <c:pt idx="7163">
                  <c:v>248.50200000000001</c:v>
                </c:pt>
                <c:pt idx="7164">
                  <c:v>1083.78</c:v>
                </c:pt>
                <c:pt idx="7165">
                  <c:v>333.202</c:v>
                </c:pt>
                <c:pt idx="7166">
                  <c:v>710.15</c:v>
                </c:pt>
                <c:pt idx="7167">
                  <c:v>564.21199999999999</c:v>
                </c:pt>
                <c:pt idx="7168">
                  <c:v>773.44899999999996</c:v>
                </c:pt>
                <c:pt idx="7169">
                  <c:v>543.97799999999995</c:v>
                </c:pt>
                <c:pt idx="7170">
                  <c:v>759.10599999999999</c:v>
                </c:pt>
                <c:pt idx="7171">
                  <c:v>932.44100000000003</c:v>
                </c:pt>
                <c:pt idx="7172">
                  <c:v>695.02300000000002</c:v>
                </c:pt>
                <c:pt idx="7173">
                  <c:v>822.59400000000005</c:v>
                </c:pt>
                <c:pt idx="7174">
                  <c:v>1188.5</c:v>
                </c:pt>
                <c:pt idx="7175">
                  <c:v>874.82100000000003</c:v>
                </c:pt>
                <c:pt idx="7176">
                  <c:v>730.95</c:v>
                </c:pt>
                <c:pt idx="7177">
                  <c:v>760.85699999999997</c:v>
                </c:pt>
                <c:pt idx="7178">
                  <c:v>538.17700000000002</c:v>
                </c:pt>
                <c:pt idx="7179">
                  <c:v>792.346</c:v>
                </c:pt>
                <c:pt idx="7180">
                  <c:v>1067.24</c:v>
                </c:pt>
                <c:pt idx="7181">
                  <c:v>484.88600000000002</c:v>
                </c:pt>
                <c:pt idx="7182">
                  <c:v>1458.79</c:v>
                </c:pt>
                <c:pt idx="7183">
                  <c:v>1097.07</c:v>
                </c:pt>
                <c:pt idx="7184">
                  <c:v>1093.7</c:v>
                </c:pt>
                <c:pt idx="7185">
                  <c:v>525.29399999999998</c:v>
                </c:pt>
                <c:pt idx="7186">
                  <c:v>419.33199999999999</c:v>
                </c:pt>
                <c:pt idx="7187">
                  <c:v>1236.99</c:v>
                </c:pt>
                <c:pt idx="7188">
                  <c:v>697.82</c:v>
                </c:pt>
                <c:pt idx="7189">
                  <c:v>484.80099999999999</c:v>
                </c:pt>
                <c:pt idx="7190">
                  <c:v>962.80499999999995</c:v>
                </c:pt>
                <c:pt idx="7191">
                  <c:v>933.51099999999997</c:v>
                </c:pt>
                <c:pt idx="7192">
                  <c:v>241.06</c:v>
                </c:pt>
                <c:pt idx="7193">
                  <c:v>1681.26</c:v>
                </c:pt>
                <c:pt idx="7194">
                  <c:v>553.10400000000004</c:v>
                </c:pt>
                <c:pt idx="7195">
                  <c:v>955.46</c:v>
                </c:pt>
                <c:pt idx="7196">
                  <c:v>941.88300000000004</c:v>
                </c:pt>
                <c:pt idx="7197">
                  <c:v>1359.48</c:v>
                </c:pt>
                <c:pt idx="7198">
                  <c:v>1156.74</c:v>
                </c:pt>
                <c:pt idx="7199">
                  <c:v>347.62400000000002</c:v>
                </c:pt>
                <c:pt idx="7200">
                  <c:v>1047.99</c:v>
                </c:pt>
                <c:pt idx="7201">
                  <c:v>840.53</c:v>
                </c:pt>
                <c:pt idx="7202">
                  <c:v>1223.25</c:v>
                </c:pt>
                <c:pt idx="7203">
                  <c:v>427.29</c:v>
                </c:pt>
                <c:pt idx="7204">
                  <c:v>829.32399999999996</c:v>
                </c:pt>
                <c:pt idx="7205">
                  <c:v>1067.8900000000001</c:v>
                </c:pt>
                <c:pt idx="7206">
                  <c:v>329.12299999999999</c:v>
                </c:pt>
                <c:pt idx="7207">
                  <c:v>1007.35</c:v>
                </c:pt>
                <c:pt idx="7208">
                  <c:v>735.86199999999997</c:v>
                </c:pt>
                <c:pt idx="7209">
                  <c:v>467.303</c:v>
                </c:pt>
                <c:pt idx="7210">
                  <c:v>982.02300000000002</c:v>
                </c:pt>
                <c:pt idx="7211">
                  <c:v>6515.22</c:v>
                </c:pt>
                <c:pt idx="7212">
                  <c:v>888.47</c:v>
                </c:pt>
                <c:pt idx="7213">
                  <c:v>645.90300000000002</c:v>
                </c:pt>
                <c:pt idx="7214">
                  <c:v>1016.43</c:v>
                </c:pt>
                <c:pt idx="7215">
                  <c:v>670.28399999999999</c:v>
                </c:pt>
                <c:pt idx="7216">
                  <c:v>426.67599999999999</c:v>
                </c:pt>
                <c:pt idx="7217">
                  <c:v>679.90200000000004</c:v>
                </c:pt>
                <c:pt idx="7218">
                  <c:v>835.06399999999996</c:v>
                </c:pt>
                <c:pt idx="7219">
                  <c:v>1278.08</c:v>
                </c:pt>
                <c:pt idx="7220">
                  <c:v>393.005</c:v>
                </c:pt>
                <c:pt idx="7221">
                  <c:v>358.59800000000001</c:v>
                </c:pt>
                <c:pt idx="7222">
                  <c:v>1203.3399999999999</c:v>
                </c:pt>
                <c:pt idx="7223">
                  <c:v>432.64699999999999</c:v>
                </c:pt>
                <c:pt idx="7224">
                  <c:v>816.19100000000003</c:v>
                </c:pt>
                <c:pt idx="7225">
                  <c:v>1104.8800000000001</c:v>
                </c:pt>
                <c:pt idx="7226">
                  <c:v>1039.04</c:v>
                </c:pt>
                <c:pt idx="7227">
                  <c:v>824.36300000000006</c:v>
                </c:pt>
                <c:pt idx="7228">
                  <c:v>426.30500000000001</c:v>
                </c:pt>
                <c:pt idx="7229">
                  <c:v>302.76600000000002</c:v>
                </c:pt>
                <c:pt idx="7230">
                  <c:v>629.73599999999999</c:v>
                </c:pt>
                <c:pt idx="7231">
                  <c:v>657.601</c:v>
                </c:pt>
                <c:pt idx="7232">
                  <c:v>533.98800000000006</c:v>
                </c:pt>
                <c:pt idx="7233">
                  <c:v>515.45000000000005</c:v>
                </c:pt>
                <c:pt idx="7234">
                  <c:v>344.45</c:v>
                </c:pt>
                <c:pt idx="7235">
                  <c:v>501.82499999999999</c:v>
                </c:pt>
                <c:pt idx="7236">
                  <c:v>331.68200000000002</c:v>
                </c:pt>
                <c:pt idx="7237">
                  <c:v>604.13300000000004</c:v>
                </c:pt>
                <c:pt idx="7238">
                  <c:v>1266.3900000000001</c:v>
                </c:pt>
                <c:pt idx="7239">
                  <c:v>614.64499999999998</c:v>
                </c:pt>
                <c:pt idx="7240">
                  <c:v>210.07599999999999</c:v>
                </c:pt>
                <c:pt idx="7241">
                  <c:v>1218.5</c:v>
                </c:pt>
                <c:pt idx="7242">
                  <c:v>584.39099999999996</c:v>
                </c:pt>
                <c:pt idx="7243">
                  <c:v>986.17600000000004</c:v>
                </c:pt>
                <c:pt idx="7244">
                  <c:v>1084.6099999999999</c:v>
                </c:pt>
                <c:pt idx="7245">
                  <c:v>754.327</c:v>
                </c:pt>
                <c:pt idx="7246">
                  <c:v>567.428</c:v>
                </c:pt>
                <c:pt idx="7247">
                  <c:v>744.57500000000005</c:v>
                </c:pt>
                <c:pt idx="7248">
                  <c:v>1589.62</c:v>
                </c:pt>
                <c:pt idx="7249">
                  <c:v>1122.33</c:v>
                </c:pt>
                <c:pt idx="7250">
                  <c:v>1094.8800000000001</c:v>
                </c:pt>
                <c:pt idx="7251">
                  <c:v>1299.03</c:v>
                </c:pt>
                <c:pt idx="7252">
                  <c:v>1463.85</c:v>
                </c:pt>
                <c:pt idx="7253">
                  <c:v>561.76199999999994</c:v>
                </c:pt>
                <c:pt idx="7254">
                  <c:v>838.36500000000001</c:v>
                </c:pt>
                <c:pt idx="7255">
                  <c:v>477.66300000000001</c:v>
                </c:pt>
                <c:pt idx="7256">
                  <c:v>756.38199999999995</c:v>
                </c:pt>
                <c:pt idx="7257">
                  <c:v>312.51799999999997</c:v>
                </c:pt>
                <c:pt idx="7258">
                  <c:v>577.97699999999998</c:v>
                </c:pt>
                <c:pt idx="7259">
                  <c:v>515.53499999999997</c:v>
                </c:pt>
                <c:pt idx="7260">
                  <c:v>555.53</c:v>
                </c:pt>
                <c:pt idx="7261">
                  <c:v>770.37900000000002</c:v>
                </c:pt>
                <c:pt idx="7262">
                  <c:v>575.25300000000004</c:v>
                </c:pt>
                <c:pt idx="7263">
                  <c:v>830.31500000000005</c:v>
                </c:pt>
                <c:pt idx="7264">
                  <c:v>894.57500000000005</c:v>
                </c:pt>
                <c:pt idx="7265">
                  <c:v>413.60399999999998</c:v>
                </c:pt>
                <c:pt idx="7266">
                  <c:v>557.29300000000001</c:v>
                </c:pt>
                <c:pt idx="7267">
                  <c:v>554.82399999999996</c:v>
                </c:pt>
                <c:pt idx="7268">
                  <c:v>792.15099999999995</c:v>
                </c:pt>
                <c:pt idx="7269">
                  <c:v>631.52300000000002</c:v>
                </c:pt>
                <c:pt idx="7270">
                  <c:v>930.58</c:v>
                </c:pt>
                <c:pt idx="7271">
                  <c:v>620.58000000000004</c:v>
                </c:pt>
                <c:pt idx="7272">
                  <c:v>1119.17</c:v>
                </c:pt>
                <c:pt idx="7273">
                  <c:v>868.78899999999999</c:v>
                </c:pt>
                <c:pt idx="7274">
                  <c:v>1076.9000000000001</c:v>
                </c:pt>
                <c:pt idx="7275">
                  <c:v>1240.04</c:v>
                </c:pt>
                <c:pt idx="7276">
                  <c:v>1461.85</c:v>
                </c:pt>
                <c:pt idx="7277">
                  <c:v>451.59800000000001</c:v>
                </c:pt>
                <c:pt idx="7278">
                  <c:v>661.66200000000003</c:v>
                </c:pt>
                <c:pt idx="7279">
                  <c:v>440.952</c:v>
                </c:pt>
                <c:pt idx="7280">
                  <c:v>1039.02</c:v>
                </c:pt>
                <c:pt idx="7281">
                  <c:v>616.66399999999999</c:v>
                </c:pt>
                <c:pt idx="7282">
                  <c:v>1564.8</c:v>
                </c:pt>
                <c:pt idx="7283">
                  <c:v>1123.07</c:v>
                </c:pt>
                <c:pt idx="7284">
                  <c:v>1381.2</c:v>
                </c:pt>
                <c:pt idx="7285">
                  <c:v>778.53200000000004</c:v>
                </c:pt>
                <c:pt idx="7286">
                  <c:v>706.60500000000002</c:v>
                </c:pt>
                <c:pt idx="7287">
                  <c:v>874.61400000000003</c:v>
                </c:pt>
                <c:pt idx="7288">
                  <c:v>815.77800000000002</c:v>
                </c:pt>
                <c:pt idx="7289">
                  <c:v>930.48299999999995</c:v>
                </c:pt>
                <c:pt idx="7290">
                  <c:v>534.03700000000003</c:v>
                </c:pt>
                <c:pt idx="7291">
                  <c:v>1051.6500000000001</c:v>
                </c:pt>
                <c:pt idx="7292">
                  <c:v>580.51800000000003</c:v>
                </c:pt>
                <c:pt idx="7293">
                  <c:v>1219.6400000000001</c:v>
                </c:pt>
                <c:pt idx="7294">
                  <c:v>1162.44</c:v>
                </c:pt>
                <c:pt idx="7295">
                  <c:v>658.59199999999998</c:v>
                </c:pt>
                <c:pt idx="7296">
                  <c:v>1160.99</c:v>
                </c:pt>
                <c:pt idx="7297">
                  <c:v>726.68799999999999</c:v>
                </c:pt>
                <c:pt idx="7298">
                  <c:v>839.17399999999998</c:v>
                </c:pt>
                <c:pt idx="7299">
                  <c:v>708.29</c:v>
                </c:pt>
                <c:pt idx="7300">
                  <c:v>610.75400000000002</c:v>
                </c:pt>
                <c:pt idx="7301">
                  <c:v>557.29899999999998</c:v>
                </c:pt>
                <c:pt idx="7302">
                  <c:v>510.209</c:v>
                </c:pt>
                <c:pt idx="7303">
                  <c:v>1274.52</c:v>
                </c:pt>
                <c:pt idx="7304">
                  <c:v>452.90499999999997</c:v>
                </c:pt>
                <c:pt idx="7305">
                  <c:v>1675.92</c:v>
                </c:pt>
                <c:pt idx="7306">
                  <c:v>773.84400000000005</c:v>
                </c:pt>
                <c:pt idx="7307">
                  <c:v>532.45600000000002</c:v>
                </c:pt>
                <c:pt idx="7308">
                  <c:v>8043.34</c:v>
                </c:pt>
                <c:pt idx="7309">
                  <c:v>880.53599999999994</c:v>
                </c:pt>
                <c:pt idx="7310">
                  <c:v>1216.8599999999999</c:v>
                </c:pt>
                <c:pt idx="7311">
                  <c:v>895.20100000000002</c:v>
                </c:pt>
                <c:pt idx="7312">
                  <c:v>630.89700000000005</c:v>
                </c:pt>
                <c:pt idx="7313">
                  <c:v>836.12199999999996</c:v>
                </c:pt>
                <c:pt idx="7314">
                  <c:v>618.08699999999999</c:v>
                </c:pt>
                <c:pt idx="7315">
                  <c:v>936.84299999999996</c:v>
                </c:pt>
                <c:pt idx="7316">
                  <c:v>667.06100000000004</c:v>
                </c:pt>
                <c:pt idx="7317">
                  <c:v>386.71800000000002</c:v>
                </c:pt>
                <c:pt idx="7318">
                  <c:v>1435.55</c:v>
                </c:pt>
                <c:pt idx="7319">
                  <c:v>718.79600000000005</c:v>
                </c:pt>
                <c:pt idx="7320">
                  <c:v>477.17099999999999</c:v>
                </c:pt>
                <c:pt idx="7321">
                  <c:v>580.96799999999996</c:v>
                </c:pt>
                <c:pt idx="7322">
                  <c:v>898.25900000000001</c:v>
                </c:pt>
                <c:pt idx="7323">
                  <c:v>618.14099999999996</c:v>
                </c:pt>
                <c:pt idx="7324">
                  <c:v>348.26799999999997</c:v>
                </c:pt>
                <c:pt idx="7325">
                  <c:v>622.10599999999999</c:v>
                </c:pt>
                <c:pt idx="7326">
                  <c:v>2178.73</c:v>
                </c:pt>
                <c:pt idx="7327">
                  <c:v>526.80799999999999</c:v>
                </c:pt>
                <c:pt idx="7328">
                  <c:v>1100.75</c:v>
                </c:pt>
                <c:pt idx="7329">
                  <c:v>765.97699999999998</c:v>
                </c:pt>
                <c:pt idx="7330">
                  <c:v>574.39</c:v>
                </c:pt>
                <c:pt idx="7331">
                  <c:v>930.89099999999996</c:v>
                </c:pt>
                <c:pt idx="7332">
                  <c:v>759.29499999999996</c:v>
                </c:pt>
                <c:pt idx="7333">
                  <c:v>568.35199999999998</c:v>
                </c:pt>
                <c:pt idx="7334">
                  <c:v>501.94</c:v>
                </c:pt>
                <c:pt idx="7335">
                  <c:v>1208.18</c:v>
                </c:pt>
                <c:pt idx="7336">
                  <c:v>793.476</c:v>
                </c:pt>
                <c:pt idx="7337">
                  <c:v>542.57299999999998</c:v>
                </c:pt>
                <c:pt idx="7338">
                  <c:v>682.83900000000006</c:v>
                </c:pt>
                <c:pt idx="7339">
                  <c:v>1292.5899999999999</c:v>
                </c:pt>
                <c:pt idx="7340">
                  <c:v>994.93700000000001</c:v>
                </c:pt>
                <c:pt idx="7341">
                  <c:v>668.01</c:v>
                </c:pt>
                <c:pt idx="7342">
                  <c:v>884.40300000000002</c:v>
                </c:pt>
                <c:pt idx="7343">
                  <c:v>601.34199999999998</c:v>
                </c:pt>
                <c:pt idx="7344">
                  <c:v>764.41399999999999</c:v>
                </c:pt>
                <c:pt idx="7345">
                  <c:v>1311.69</c:v>
                </c:pt>
                <c:pt idx="7346">
                  <c:v>1272.1199999999999</c:v>
                </c:pt>
                <c:pt idx="7347">
                  <c:v>1051.8499999999999</c:v>
                </c:pt>
                <c:pt idx="7348">
                  <c:v>987.44100000000003</c:v>
                </c:pt>
                <c:pt idx="7349">
                  <c:v>712.73400000000004</c:v>
                </c:pt>
                <c:pt idx="7350">
                  <c:v>718.072</c:v>
                </c:pt>
                <c:pt idx="7351">
                  <c:v>598.16899999999998</c:v>
                </c:pt>
                <c:pt idx="7352">
                  <c:v>710.20500000000004</c:v>
                </c:pt>
                <c:pt idx="7353">
                  <c:v>637.25699999999995</c:v>
                </c:pt>
                <c:pt idx="7354">
                  <c:v>597.45699999999999</c:v>
                </c:pt>
                <c:pt idx="7355">
                  <c:v>828.096</c:v>
                </c:pt>
                <c:pt idx="7356">
                  <c:v>596.33900000000006</c:v>
                </c:pt>
                <c:pt idx="7357">
                  <c:v>1249.8900000000001</c:v>
                </c:pt>
                <c:pt idx="7358">
                  <c:v>694.99900000000002</c:v>
                </c:pt>
                <c:pt idx="7359">
                  <c:v>1412.65</c:v>
                </c:pt>
                <c:pt idx="7360">
                  <c:v>645.81799999999998</c:v>
                </c:pt>
                <c:pt idx="7361">
                  <c:v>321.18200000000002</c:v>
                </c:pt>
                <c:pt idx="7362">
                  <c:v>822.6</c:v>
                </c:pt>
                <c:pt idx="7363">
                  <c:v>830.75900000000001</c:v>
                </c:pt>
                <c:pt idx="7364">
                  <c:v>705.43799999999999</c:v>
                </c:pt>
                <c:pt idx="7365">
                  <c:v>331.43299999999999</c:v>
                </c:pt>
                <c:pt idx="7366">
                  <c:v>561.50599999999997</c:v>
                </c:pt>
                <c:pt idx="7367">
                  <c:v>777.66800000000001</c:v>
                </c:pt>
                <c:pt idx="7368">
                  <c:v>1691.49</c:v>
                </c:pt>
                <c:pt idx="7369">
                  <c:v>634.73400000000004</c:v>
                </c:pt>
                <c:pt idx="7370">
                  <c:v>790.41200000000003</c:v>
                </c:pt>
                <c:pt idx="7371">
                  <c:v>425.30200000000002</c:v>
                </c:pt>
                <c:pt idx="7372">
                  <c:v>969.93</c:v>
                </c:pt>
                <c:pt idx="7373">
                  <c:v>1391.92</c:v>
                </c:pt>
                <c:pt idx="7374">
                  <c:v>528.577</c:v>
                </c:pt>
                <c:pt idx="7375">
                  <c:v>648.05499999999995</c:v>
                </c:pt>
                <c:pt idx="7376">
                  <c:v>932.06399999999996</c:v>
                </c:pt>
                <c:pt idx="7377">
                  <c:v>1054.07</c:v>
                </c:pt>
                <c:pt idx="7378">
                  <c:v>898.94600000000003</c:v>
                </c:pt>
                <c:pt idx="7379">
                  <c:v>651.50800000000004</c:v>
                </c:pt>
                <c:pt idx="7380">
                  <c:v>686.28599999999994</c:v>
                </c:pt>
                <c:pt idx="7381">
                  <c:v>538.88300000000004</c:v>
                </c:pt>
                <c:pt idx="7382">
                  <c:v>411.37299999999999</c:v>
                </c:pt>
                <c:pt idx="7383">
                  <c:v>612.31700000000001</c:v>
                </c:pt>
                <c:pt idx="7384">
                  <c:v>490.005</c:v>
                </c:pt>
                <c:pt idx="7385">
                  <c:v>735.94799999999998</c:v>
                </c:pt>
                <c:pt idx="7386">
                  <c:v>541.61900000000003</c:v>
                </c:pt>
                <c:pt idx="7387">
                  <c:v>750.18100000000004</c:v>
                </c:pt>
                <c:pt idx="7388">
                  <c:v>297.16000000000003</c:v>
                </c:pt>
                <c:pt idx="7389">
                  <c:v>1242.7</c:v>
                </c:pt>
                <c:pt idx="7390">
                  <c:v>555.68799999999999</c:v>
                </c:pt>
                <c:pt idx="7391">
                  <c:v>713.56100000000004</c:v>
                </c:pt>
                <c:pt idx="7392">
                  <c:v>165.267</c:v>
                </c:pt>
                <c:pt idx="7393">
                  <c:v>715.62800000000004</c:v>
                </c:pt>
                <c:pt idx="7394">
                  <c:v>465.71600000000001</c:v>
                </c:pt>
                <c:pt idx="7395">
                  <c:v>996.65800000000002</c:v>
                </c:pt>
                <c:pt idx="7396">
                  <c:v>378.32799999999997</c:v>
                </c:pt>
                <c:pt idx="7397">
                  <c:v>954.04300000000001</c:v>
                </c:pt>
                <c:pt idx="7398">
                  <c:v>1089.54</c:v>
                </c:pt>
                <c:pt idx="7399">
                  <c:v>726.06799999999998</c:v>
                </c:pt>
                <c:pt idx="7400">
                  <c:v>1142.3399999999999</c:v>
                </c:pt>
                <c:pt idx="7401">
                  <c:v>1237.9100000000001</c:v>
                </c:pt>
                <c:pt idx="7402">
                  <c:v>310.61500000000001</c:v>
                </c:pt>
                <c:pt idx="7403">
                  <c:v>1157.8599999999999</c:v>
                </c:pt>
                <c:pt idx="7404">
                  <c:v>666.76300000000003</c:v>
                </c:pt>
                <c:pt idx="7405">
                  <c:v>354.37900000000002</c:v>
                </c:pt>
                <c:pt idx="7406">
                  <c:v>636.59400000000005</c:v>
                </c:pt>
                <c:pt idx="7407">
                  <c:v>632.15</c:v>
                </c:pt>
                <c:pt idx="7408">
                  <c:v>580.23900000000003</c:v>
                </c:pt>
                <c:pt idx="7409">
                  <c:v>915.58100000000002</c:v>
                </c:pt>
                <c:pt idx="7410">
                  <c:v>387.18700000000001</c:v>
                </c:pt>
                <c:pt idx="7411">
                  <c:v>1295.8499999999999</c:v>
                </c:pt>
                <c:pt idx="7412">
                  <c:v>959.83699999999999</c:v>
                </c:pt>
                <c:pt idx="7413">
                  <c:v>856.89700000000005</c:v>
                </c:pt>
                <c:pt idx="7414">
                  <c:v>316.39100000000002</c:v>
                </c:pt>
                <c:pt idx="7415">
                  <c:v>1017.55</c:v>
                </c:pt>
                <c:pt idx="7416">
                  <c:v>450.029</c:v>
                </c:pt>
                <c:pt idx="7417">
                  <c:v>411.49400000000003</c:v>
                </c:pt>
                <c:pt idx="7418">
                  <c:v>415.61099999999999</c:v>
                </c:pt>
                <c:pt idx="7419">
                  <c:v>684.70500000000004</c:v>
                </c:pt>
                <c:pt idx="7420">
                  <c:v>777.73500000000001</c:v>
                </c:pt>
                <c:pt idx="7421">
                  <c:v>721.07</c:v>
                </c:pt>
                <c:pt idx="7422">
                  <c:v>349.09500000000003</c:v>
                </c:pt>
                <c:pt idx="7423">
                  <c:v>1086.45</c:v>
                </c:pt>
                <c:pt idx="7424">
                  <c:v>732.245</c:v>
                </c:pt>
                <c:pt idx="7425">
                  <c:v>857.23099999999999</c:v>
                </c:pt>
                <c:pt idx="7426">
                  <c:v>605.61099999999999</c:v>
                </c:pt>
                <c:pt idx="7427">
                  <c:v>788.05899999999997</c:v>
                </c:pt>
                <c:pt idx="7428">
                  <c:v>549.596</c:v>
                </c:pt>
                <c:pt idx="7429">
                  <c:v>591.97900000000004</c:v>
                </c:pt>
                <c:pt idx="7430">
                  <c:v>755.57399999999996</c:v>
                </c:pt>
                <c:pt idx="7431">
                  <c:v>901.51800000000003</c:v>
                </c:pt>
                <c:pt idx="7432">
                  <c:v>682.33399999999995</c:v>
                </c:pt>
                <c:pt idx="7433">
                  <c:v>162.19</c:v>
                </c:pt>
                <c:pt idx="7434">
                  <c:v>744.73900000000003</c:v>
                </c:pt>
                <c:pt idx="7435">
                  <c:v>413.06900000000002</c:v>
                </c:pt>
                <c:pt idx="7436">
                  <c:v>392.25099999999998</c:v>
                </c:pt>
                <c:pt idx="7437">
                  <c:v>697.923</c:v>
                </c:pt>
                <c:pt idx="7438">
                  <c:v>923.26</c:v>
                </c:pt>
                <c:pt idx="7439">
                  <c:v>462.33499999999998</c:v>
                </c:pt>
                <c:pt idx="7440">
                  <c:v>1144.23</c:v>
                </c:pt>
                <c:pt idx="7441">
                  <c:v>729.70899999999995</c:v>
                </c:pt>
                <c:pt idx="7442">
                  <c:v>659.86800000000005</c:v>
                </c:pt>
                <c:pt idx="7443">
                  <c:v>333.02</c:v>
                </c:pt>
                <c:pt idx="7444">
                  <c:v>1302.71</c:v>
                </c:pt>
                <c:pt idx="7445">
                  <c:v>459.13099999999997</c:v>
                </c:pt>
                <c:pt idx="7446">
                  <c:v>736.61599999999999</c:v>
                </c:pt>
                <c:pt idx="7447">
                  <c:v>1060</c:v>
                </c:pt>
                <c:pt idx="7448">
                  <c:v>728.87699999999995</c:v>
                </c:pt>
                <c:pt idx="7449">
                  <c:v>860.31399999999996</c:v>
                </c:pt>
                <c:pt idx="7450">
                  <c:v>991.59299999999996</c:v>
                </c:pt>
                <c:pt idx="7451">
                  <c:v>926.17899999999997</c:v>
                </c:pt>
                <c:pt idx="7452">
                  <c:v>787.91899999999998</c:v>
                </c:pt>
                <c:pt idx="7453">
                  <c:v>737.40099999999995</c:v>
                </c:pt>
                <c:pt idx="7454">
                  <c:v>821.46900000000005</c:v>
                </c:pt>
                <c:pt idx="7455">
                  <c:v>889.52200000000005</c:v>
                </c:pt>
                <c:pt idx="7456">
                  <c:v>1624.07</c:v>
                </c:pt>
                <c:pt idx="7457">
                  <c:v>566.05999999999995</c:v>
                </c:pt>
                <c:pt idx="7458">
                  <c:v>414.82</c:v>
                </c:pt>
                <c:pt idx="7459">
                  <c:v>586.50699999999995</c:v>
                </c:pt>
                <c:pt idx="7460">
                  <c:v>1285.5899999999999</c:v>
                </c:pt>
                <c:pt idx="7461">
                  <c:v>1461.12</c:v>
                </c:pt>
                <c:pt idx="7462">
                  <c:v>588.11800000000005</c:v>
                </c:pt>
                <c:pt idx="7463">
                  <c:v>857.63300000000004</c:v>
                </c:pt>
                <c:pt idx="7464">
                  <c:v>545.40599999999995</c:v>
                </c:pt>
                <c:pt idx="7465">
                  <c:v>709.91300000000001</c:v>
                </c:pt>
                <c:pt idx="7466">
                  <c:v>488.42500000000001</c:v>
                </c:pt>
                <c:pt idx="7467">
                  <c:v>1230.77</c:v>
                </c:pt>
                <c:pt idx="7468">
                  <c:v>369.786</c:v>
                </c:pt>
                <c:pt idx="7469">
                  <c:v>1018.1</c:v>
                </c:pt>
                <c:pt idx="7470">
                  <c:v>1128.03</c:v>
                </c:pt>
                <c:pt idx="7471">
                  <c:v>517.90700000000004</c:v>
                </c:pt>
                <c:pt idx="7472">
                  <c:v>1181.1600000000001</c:v>
                </c:pt>
                <c:pt idx="7473">
                  <c:v>712.923</c:v>
                </c:pt>
                <c:pt idx="7474">
                  <c:v>203.52799999999999</c:v>
                </c:pt>
                <c:pt idx="7475">
                  <c:v>626.45299999999997</c:v>
                </c:pt>
                <c:pt idx="7476">
                  <c:v>944.30899999999997</c:v>
                </c:pt>
                <c:pt idx="7477">
                  <c:v>107.804</c:v>
                </c:pt>
                <c:pt idx="7478">
                  <c:v>853.01199999999994</c:v>
                </c:pt>
                <c:pt idx="7479">
                  <c:v>448.84399999999999</c:v>
                </c:pt>
                <c:pt idx="7480">
                  <c:v>1213.55</c:v>
                </c:pt>
                <c:pt idx="7481">
                  <c:v>311.86700000000002</c:v>
                </c:pt>
                <c:pt idx="7482">
                  <c:v>1132.1099999999999</c:v>
                </c:pt>
                <c:pt idx="7483">
                  <c:v>497.45299999999997</c:v>
                </c:pt>
                <c:pt idx="7484">
                  <c:v>695.10799999999995</c:v>
                </c:pt>
                <c:pt idx="7485">
                  <c:v>523.80999999999995</c:v>
                </c:pt>
                <c:pt idx="7486">
                  <c:v>232.43799999999999</c:v>
                </c:pt>
                <c:pt idx="7487">
                  <c:v>1033.44</c:v>
                </c:pt>
                <c:pt idx="7488">
                  <c:v>798.97900000000004</c:v>
                </c:pt>
                <c:pt idx="7489">
                  <c:v>601.36099999999999</c:v>
                </c:pt>
                <c:pt idx="7490">
                  <c:v>570.71100000000001</c:v>
                </c:pt>
                <c:pt idx="7491">
                  <c:v>1192.74</c:v>
                </c:pt>
                <c:pt idx="7492">
                  <c:v>791.13</c:v>
                </c:pt>
                <c:pt idx="7493">
                  <c:v>452.12099999999998</c:v>
                </c:pt>
                <c:pt idx="7494">
                  <c:v>445.73700000000002</c:v>
                </c:pt>
                <c:pt idx="7495">
                  <c:v>1091.4100000000001</c:v>
                </c:pt>
                <c:pt idx="7496">
                  <c:v>991.00400000000002</c:v>
                </c:pt>
                <c:pt idx="7497">
                  <c:v>219.12899999999999</c:v>
                </c:pt>
                <c:pt idx="7498">
                  <c:v>455.02699999999999</c:v>
                </c:pt>
                <c:pt idx="7499">
                  <c:v>605.00300000000004</c:v>
                </c:pt>
                <c:pt idx="7500">
                  <c:v>1294.68</c:v>
                </c:pt>
                <c:pt idx="7501">
                  <c:v>1050.76</c:v>
                </c:pt>
                <c:pt idx="7502">
                  <c:v>509.31599999999997</c:v>
                </c:pt>
                <c:pt idx="7503">
                  <c:v>1166.6500000000001</c:v>
                </c:pt>
                <c:pt idx="7504">
                  <c:v>22.1555</c:v>
                </c:pt>
                <c:pt idx="7505">
                  <c:v>814.48900000000003</c:v>
                </c:pt>
                <c:pt idx="7506">
                  <c:v>577.36300000000006</c:v>
                </c:pt>
                <c:pt idx="7507">
                  <c:v>583.58900000000006</c:v>
                </c:pt>
                <c:pt idx="7508">
                  <c:v>1047.02</c:v>
                </c:pt>
                <c:pt idx="7509">
                  <c:v>987.98800000000006</c:v>
                </c:pt>
                <c:pt idx="7510">
                  <c:v>575.84900000000005</c:v>
                </c:pt>
                <c:pt idx="7511">
                  <c:v>634.84900000000005</c:v>
                </c:pt>
                <c:pt idx="7512">
                  <c:v>602.99</c:v>
                </c:pt>
                <c:pt idx="7513">
                  <c:v>608.88800000000003</c:v>
                </c:pt>
                <c:pt idx="7514">
                  <c:v>760.76599999999996</c:v>
                </c:pt>
                <c:pt idx="7515">
                  <c:v>590.64800000000002</c:v>
                </c:pt>
                <c:pt idx="7516">
                  <c:v>754.48599999999999</c:v>
                </c:pt>
                <c:pt idx="7517">
                  <c:v>931.45</c:v>
                </c:pt>
                <c:pt idx="7518">
                  <c:v>1049.07</c:v>
                </c:pt>
                <c:pt idx="7519">
                  <c:v>988.84500000000003</c:v>
                </c:pt>
                <c:pt idx="7520">
                  <c:v>508.34300000000002</c:v>
                </c:pt>
                <c:pt idx="7521">
                  <c:v>289.94900000000001</c:v>
                </c:pt>
                <c:pt idx="7522">
                  <c:v>284.30700000000002</c:v>
                </c:pt>
                <c:pt idx="7523">
                  <c:v>1029.8699999999999</c:v>
                </c:pt>
                <c:pt idx="7524">
                  <c:v>897.04300000000001</c:v>
                </c:pt>
                <c:pt idx="7525">
                  <c:v>998.94399999999996</c:v>
                </c:pt>
                <c:pt idx="7526">
                  <c:v>1069.8599999999999</c:v>
                </c:pt>
                <c:pt idx="7527">
                  <c:v>629.96699999999998</c:v>
                </c:pt>
                <c:pt idx="7528">
                  <c:v>225.11199999999999</c:v>
                </c:pt>
                <c:pt idx="7529">
                  <c:v>653.928</c:v>
                </c:pt>
                <c:pt idx="7530">
                  <c:v>1221.22</c:v>
                </c:pt>
                <c:pt idx="7531">
                  <c:v>815.20600000000002</c:v>
                </c:pt>
                <c:pt idx="7532">
                  <c:v>417.02100000000002</c:v>
                </c:pt>
                <c:pt idx="7533">
                  <c:v>968.52</c:v>
                </c:pt>
                <c:pt idx="7534">
                  <c:v>476.22199999999998</c:v>
                </c:pt>
                <c:pt idx="7535">
                  <c:v>666.16700000000003</c:v>
                </c:pt>
                <c:pt idx="7536">
                  <c:v>300.33999999999997</c:v>
                </c:pt>
                <c:pt idx="7537">
                  <c:v>478.09500000000003</c:v>
                </c:pt>
                <c:pt idx="7538">
                  <c:v>527.53099999999995</c:v>
                </c:pt>
                <c:pt idx="7539">
                  <c:v>1012.98</c:v>
                </c:pt>
                <c:pt idx="7540">
                  <c:v>666.59900000000005</c:v>
                </c:pt>
                <c:pt idx="7541">
                  <c:v>982.42499999999995</c:v>
                </c:pt>
                <c:pt idx="7542">
                  <c:v>739.80200000000002</c:v>
                </c:pt>
                <c:pt idx="7543">
                  <c:v>251.44399999999999</c:v>
                </c:pt>
                <c:pt idx="7544">
                  <c:v>252.76400000000001</c:v>
                </c:pt>
                <c:pt idx="7545">
                  <c:v>925.03599999999994</c:v>
                </c:pt>
                <c:pt idx="7546">
                  <c:v>582.48800000000006</c:v>
                </c:pt>
                <c:pt idx="7547">
                  <c:v>414.24299999999999</c:v>
                </c:pt>
                <c:pt idx="7548">
                  <c:v>1205.82</c:v>
                </c:pt>
                <c:pt idx="7549">
                  <c:v>1288.21</c:v>
                </c:pt>
                <c:pt idx="7550">
                  <c:v>1130.93</c:v>
                </c:pt>
                <c:pt idx="7551">
                  <c:v>665.62599999999998</c:v>
                </c:pt>
                <c:pt idx="7552">
                  <c:v>513.298</c:v>
                </c:pt>
                <c:pt idx="7553">
                  <c:v>407.93799999999999</c:v>
                </c:pt>
                <c:pt idx="7554">
                  <c:v>1979.48</c:v>
                </c:pt>
                <c:pt idx="7555">
                  <c:v>628.39200000000005</c:v>
                </c:pt>
                <c:pt idx="7556">
                  <c:v>1006.29</c:v>
                </c:pt>
                <c:pt idx="7557">
                  <c:v>1028.04</c:v>
                </c:pt>
                <c:pt idx="7558">
                  <c:v>5448.37</c:v>
                </c:pt>
                <c:pt idx="7559">
                  <c:v>1018.95</c:v>
                </c:pt>
                <c:pt idx="7560">
                  <c:v>819.24300000000005</c:v>
                </c:pt>
                <c:pt idx="7561">
                  <c:v>1828.24</c:v>
                </c:pt>
                <c:pt idx="7562">
                  <c:v>1042.08</c:v>
                </c:pt>
                <c:pt idx="7563">
                  <c:v>398.97</c:v>
                </c:pt>
                <c:pt idx="7564">
                  <c:v>202.33</c:v>
                </c:pt>
                <c:pt idx="7565">
                  <c:v>547.48599999999999</c:v>
                </c:pt>
                <c:pt idx="7566">
                  <c:v>468.738</c:v>
                </c:pt>
                <c:pt idx="7567">
                  <c:v>1093.28</c:v>
                </c:pt>
                <c:pt idx="7568">
                  <c:v>897.54200000000003</c:v>
                </c:pt>
                <c:pt idx="7569">
                  <c:v>572.25599999999997</c:v>
                </c:pt>
                <c:pt idx="7570">
                  <c:v>911.79300000000001</c:v>
                </c:pt>
                <c:pt idx="7571">
                  <c:v>881.40499999999997</c:v>
                </c:pt>
                <c:pt idx="7572">
                  <c:v>396.92700000000002</c:v>
                </c:pt>
                <c:pt idx="7573">
                  <c:v>181.95</c:v>
                </c:pt>
                <c:pt idx="7574">
                  <c:v>1429.51</c:v>
                </c:pt>
                <c:pt idx="7575">
                  <c:v>937.68200000000002</c:v>
                </c:pt>
                <c:pt idx="7576">
                  <c:v>471.923</c:v>
                </c:pt>
                <c:pt idx="7577">
                  <c:v>355.589</c:v>
                </c:pt>
                <c:pt idx="7578">
                  <c:v>1337.96</c:v>
                </c:pt>
                <c:pt idx="7579">
                  <c:v>227.60499999999999</c:v>
                </c:pt>
                <c:pt idx="7580">
                  <c:v>1451.06</c:v>
                </c:pt>
                <c:pt idx="7581">
                  <c:v>636.947</c:v>
                </c:pt>
                <c:pt idx="7582">
                  <c:v>321.37099999999998</c:v>
                </c:pt>
                <c:pt idx="7583">
                  <c:v>725.92200000000003</c:v>
                </c:pt>
                <c:pt idx="7584">
                  <c:v>878.40800000000002</c:v>
                </c:pt>
                <c:pt idx="7585">
                  <c:v>592.17399999999998</c:v>
                </c:pt>
                <c:pt idx="7586">
                  <c:v>375.09300000000002</c:v>
                </c:pt>
                <c:pt idx="7587">
                  <c:v>856.61699999999996</c:v>
                </c:pt>
                <c:pt idx="7588">
                  <c:v>564.42499999999995</c:v>
                </c:pt>
                <c:pt idx="7589">
                  <c:v>568.15200000000004</c:v>
                </c:pt>
                <c:pt idx="7590">
                  <c:v>858.30100000000004</c:v>
                </c:pt>
                <c:pt idx="7591">
                  <c:v>298.096</c:v>
                </c:pt>
                <c:pt idx="7592">
                  <c:v>499.84899999999999</c:v>
                </c:pt>
                <c:pt idx="7593">
                  <c:v>1264.77</c:v>
                </c:pt>
                <c:pt idx="7594">
                  <c:v>1113.4000000000001</c:v>
                </c:pt>
                <c:pt idx="7595">
                  <c:v>556.75800000000004</c:v>
                </c:pt>
                <c:pt idx="7596">
                  <c:v>880.90700000000004</c:v>
                </c:pt>
                <c:pt idx="7597">
                  <c:v>776.68399999999997</c:v>
                </c:pt>
                <c:pt idx="7598">
                  <c:v>681.96299999999997</c:v>
                </c:pt>
                <c:pt idx="7599">
                  <c:v>607.125</c:v>
                </c:pt>
                <c:pt idx="7600">
                  <c:v>464.12900000000002</c:v>
                </c:pt>
                <c:pt idx="7601">
                  <c:v>568.04200000000003</c:v>
                </c:pt>
                <c:pt idx="7602">
                  <c:v>530.69299999999998</c:v>
                </c:pt>
                <c:pt idx="7603">
                  <c:v>1177.74</c:v>
                </c:pt>
                <c:pt idx="7604">
                  <c:v>34.473599999999998</c:v>
                </c:pt>
                <c:pt idx="7605">
                  <c:v>1371.79</c:v>
                </c:pt>
                <c:pt idx="7606">
                  <c:v>652.79700000000003</c:v>
                </c:pt>
                <c:pt idx="7607">
                  <c:v>503.13799999999998</c:v>
                </c:pt>
                <c:pt idx="7608">
                  <c:v>988.298</c:v>
                </c:pt>
                <c:pt idx="7609">
                  <c:v>1098.23</c:v>
                </c:pt>
                <c:pt idx="7610">
                  <c:v>871.55600000000004</c:v>
                </c:pt>
                <c:pt idx="7611">
                  <c:v>337.44600000000003</c:v>
                </c:pt>
                <c:pt idx="7612">
                  <c:v>1227.27</c:v>
                </c:pt>
                <c:pt idx="7613">
                  <c:v>568.45600000000002</c:v>
                </c:pt>
                <c:pt idx="7614">
                  <c:v>950.68700000000001</c:v>
                </c:pt>
                <c:pt idx="7615">
                  <c:v>1411.82</c:v>
                </c:pt>
                <c:pt idx="7616">
                  <c:v>469.45499999999998</c:v>
                </c:pt>
                <c:pt idx="7617">
                  <c:v>502.88900000000001</c:v>
                </c:pt>
                <c:pt idx="7618">
                  <c:v>757.82899999999995</c:v>
                </c:pt>
                <c:pt idx="7619">
                  <c:v>1081.45</c:v>
                </c:pt>
                <c:pt idx="7620">
                  <c:v>371.31799999999998</c:v>
                </c:pt>
                <c:pt idx="7621">
                  <c:v>698.19100000000003</c:v>
                </c:pt>
                <c:pt idx="7622">
                  <c:v>607.62300000000005</c:v>
                </c:pt>
                <c:pt idx="7623">
                  <c:v>801.82399999999996</c:v>
                </c:pt>
                <c:pt idx="7624">
                  <c:v>676.10199999999998</c:v>
                </c:pt>
                <c:pt idx="7625">
                  <c:v>639.23299999999995</c:v>
                </c:pt>
                <c:pt idx="7626">
                  <c:v>1092.97</c:v>
                </c:pt>
                <c:pt idx="7627">
                  <c:v>965.86300000000006</c:v>
                </c:pt>
                <c:pt idx="7628">
                  <c:v>963.47900000000004</c:v>
                </c:pt>
                <c:pt idx="7629">
                  <c:v>499.916</c:v>
                </c:pt>
                <c:pt idx="7630">
                  <c:v>616.77300000000002</c:v>
                </c:pt>
                <c:pt idx="7631">
                  <c:v>322.89100000000002</c:v>
                </c:pt>
                <c:pt idx="7632">
                  <c:v>822.399</c:v>
                </c:pt>
                <c:pt idx="7633">
                  <c:v>647.94000000000005</c:v>
                </c:pt>
                <c:pt idx="7634">
                  <c:v>490.83199999999999</c:v>
                </c:pt>
                <c:pt idx="7635">
                  <c:v>736.221</c:v>
                </c:pt>
                <c:pt idx="7636">
                  <c:v>885.17499999999995</c:v>
                </c:pt>
                <c:pt idx="7637">
                  <c:v>700.24</c:v>
                </c:pt>
                <c:pt idx="7638">
                  <c:v>1068.07</c:v>
                </c:pt>
                <c:pt idx="7639">
                  <c:v>545.81399999999996</c:v>
                </c:pt>
                <c:pt idx="7640">
                  <c:v>192.62</c:v>
                </c:pt>
                <c:pt idx="7641">
                  <c:v>782.52599999999995</c:v>
                </c:pt>
                <c:pt idx="7642">
                  <c:v>474.58699999999999</c:v>
                </c:pt>
                <c:pt idx="7643">
                  <c:v>534.21299999999997</c:v>
                </c:pt>
                <c:pt idx="7644">
                  <c:v>196.59100000000001</c:v>
                </c:pt>
                <c:pt idx="7645">
                  <c:v>997.19899999999996</c:v>
                </c:pt>
                <c:pt idx="7646">
                  <c:v>951.35</c:v>
                </c:pt>
                <c:pt idx="7647">
                  <c:v>294.16899999999998</c:v>
                </c:pt>
                <c:pt idx="7648">
                  <c:v>1119.6300000000001</c:v>
                </c:pt>
                <c:pt idx="7649">
                  <c:v>523.94399999999996</c:v>
                </c:pt>
                <c:pt idx="7650">
                  <c:v>282.80500000000001</c:v>
                </c:pt>
                <c:pt idx="7651">
                  <c:v>536.09799999999996</c:v>
                </c:pt>
                <c:pt idx="7652">
                  <c:v>591.90599999999995</c:v>
                </c:pt>
                <c:pt idx="7653">
                  <c:v>259.40899999999999</c:v>
                </c:pt>
                <c:pt idx="7654">
                  <c:v>271.79399999999998</c:v>
                </c:pt>
                <c:pt idx="7655">
                  <c:v>766.04399999999998</c:v>
                </c:pt>
                <c:pt idx="7656">
                  <c:v>448.24799999999999</c:v>
                </c:pt>
                <c:pt idx="7657">
                  <c:v>1087.97</c:v>
                </c:pt>
                <c:pt idx="7658">
                  <c:v>993.83699999999999</c:v>
                </c:pt>
                <c:pt idx="7659">
                  <c:v>951.96400000000006</c:v>
                </c:pt>
                <c:pt idx="7660">
                  <c:v>1524.58</c:v>
                </c:pt>
                <c:pt idx="7661">
                  <c:v>657.19299999999998</c:v>
                </c:pt>
                <c:pt idx="7662">
                  <c:v>392.96300000000002</c:v>
                </c:pt>
                <c:pt idx="7663">
                  <c:v>918.822</c:v>
                </c:pt>
                <c:pt idx="7664">
                  <c:v>929.06700000000001</c:v>
                </c:pt>
                <c:pt idx="7665">
                  <c:v>1174.44</c:v>
                </c:pt>
                <c:pt idx="7666">
                  <c:v>1272.79</c:v>
                </c:pt>
                <c:pt idx="7667">
                  <c:v>274.38400000000001</c:v>
                </c:pt>
                <c:pt idx="7668">
                  <c:v>991.60500000000002</c:v>
                </c:pt>
                <c:pt idx="7669">
                  <c:v>652.31100000000004</c:v>
                </c:pt>
                <c:pt idx="7670">
                  <c:v>654.69399999999996</c:v>
                </c:pt>
                <c:pt idx="7671">
                  <c:v>1475.42</c:v>
                </c:pt>
                <c:pt idx="7672">
                  <c:v>601.74400000000003</c:v>
                </c:pt>
                <c:pt idx="7673">
                  <c:v>982.10799999999995</c:v>
                </c:pt>
                <c:pt idx="7674">
                  <c:v>670.86099999999999</c:v>
                </c:pt>
                <c:pt idx="7675">
                  <c:v>1064.2</c:v>
                </c:pt>
                <c:pt idx="7676">
                  <c:v>531.18499999999995</c:v>
                </c:pt>
                <c:pt idx="7677">
                  <c:v>733.84400000000005</c:v>
                </c:pt>
                <c:pt idx="7678">
                  <c:v>695.79499999999996</c:v>
                </c:pt>
                <c:pt idx="7679">
                  <c:v>521.80999999999995</c:v>
                </c:pt>
                <c:pt idx="7680">
                  <c:v>445.786</c:v>
                </c:pt>
                <c:pt idx="7681">
                  <c:v>1052.73</c:v>
                </c:pt>
                <c:pt idx="7682">
                  <c:v>477.46800000000002</c:v>
                </c:pt>
                <c:pt idx="7683">
                  <c:v>712.50900000000001</c:v>
                </c:pt>
                <c:pt idx="7684">
                  <c:v>915.44100000000003</c:v>
                </c:pt>
                <c:pt idx="7685">
                  <c:v>889.74099999999999</c:v>
                </c:pt>
                <c:pt idx="7686">
                  <c:v>673.62099999999998</c:v>
                </c:pt>
                <c:pt idx="7687">
                  <c:v>582.37300000000005</c:v>
                </c:pt>
                <c:pt idx="7688">
                  <c:v>1113</c:v>
                </c:pt>
                <c:pt idx="7689">
                  <c:v>656.5</c:v>
                </c:pt>
                <c:pt idx="7690">
                  <c:v>746.82500000000005</c:v>
                </c:pt>
                <c:pt idx="7691">
                  <c:v>689.673</c:v>
                </c:pt>
                <c:pt idx="7692">
                  <c:v>590.149</c:v>
                </c:pt>
                <c:pt idx="7693">
                  <c:v>896.18600000000004</c:v>
                </c:pt>
                <c:pt idx="7694">
                  <c:v>896.62400000000002</c:v>
                </c:pt>
                <c:pt idx="7695">
                  <c:v>876.44399999999996</c:v>
                </c:pt>
                <c:pt idx="7696">
                  <c:v>802.92499999999995</c:v>
                </c:pt>
                <c:pt idx="7697">
                  <c:v>990.78499999999997</c:v>
                </c:pt>
                <c:pt idx="7698">
                  <c:v>719.02700000000004</c:v>
                </c:pt>
                <c:pt idx="7699">
                  <c:v>637.16</c:v>
                </c:pt>
                <c:pt idx="7700">
                  <c:v>903.40899999999999</c:v>
                </c:pt>
                <c:pt idx="7701">
                  <c:v>204.203</c:v>
                </c:pt>
                <c:pt idx="7702">
                  <c:v>892.149</c:v>
                </c:pt>
                <c:pt idx="7703">
                  <c:v>1463.29</c:v>
                </c:pt>
                <c:pt idx="7704">
                  <c:v>817.10299999999995</c:v>
                </c:pt>
                <c:pt idx="7705">
                  <c:v>780.32600000000002</c:v>
                </c:pt>
                <c:pt idx="7706">
                  <c:v>255.39599999999999</c:v>
                </c:pt>
                <c:pt idx="7707">
                  <c:v>540.05600000000004</c:v>
                </c:pt>
                <c:pt idx="7708">
                  <c:v>997.30799999999999</c:v>
                </c:pt>
                <c:pt idx="7709">
                  <c:v>1066.0899999999999</c:v>
                </c:pt>
                <c:pt idx="7710">
                  <c:v>571.81799999999998</c:v>
                </c:pt>
                <c:pt idx="7711">
                  <c:v>487.17200000000003</c:v>
                </c:pt>
                <c:pt idx="7712">
                  <c:v>1505.09</c:v>
                </c:pt>
                <c:pt idx="7713">
                  <c:v>476.81200000000001</c:v>
                </c:pt>
                <c:pt idx="7714">
                  <c:v>427.959</c:v>
                </c:pt>
                <c:pt idx="7715">
                  <c:v>599.78</c:v>
                </c:pt>
                <c:pt idx="7716">
                  <c:v>752.53399999999999</c:v>
                </c:pt>
                <c:pt idx="7717">
                  <c:v>870.21799999999996</c:v>
                </c:pt>
                <c:pt idx="7718">
                  <c:v>685.57500000000005</c:v>
                </c:pt>
                <c:pt idx="7719">
                  <c:v>811.11500000000001</c:v>
                </c:pt>
                <c:pt idx="7720">
                  <c:v>346.02499999999998</c:v>
                </c:pt>
                <c:pt idx="7721">
                  <c:v>496.73599999999999</c:v>
                </c:pt>
                <c:pt idx="7722">
                  <c:v>672.61199999999997</c:v>
                </c:pt>
                <c:pt idx="7723">
                  <c:v>1010.64</c:v>
                </c:pt>
                <c:pt idx="7724">
                  <c:v>501.27800000000002</c:v>
                </c:pt>
                <c:pt idx="7725">
                  <c:v>962.26300000000003</c:v>
                </c:pt>
                <c:pt idx="7726">
                  <c:v>1072.8800000000001</c:v>
                </c:pt>
                <c:pt idx="7727">
                  <c:v>517.08600000000001</c:v>
                </c:pt>
                <c:pt idx="7728">
                  <c:v>577.20500000000004</c:v>
                </c:pt>
                <c:pt idx="7729">
                  <c:v>987.34900000000005</c:v>
                </c:pt>
                <c:pt idx="7730">
                  <c:v>983.68299999999999</c:v>
                </c:pt>
                <c:pt idx="7731">
                  <c:v>711.06200000000001</c:v>
                </c:pt>
                <c:pt idx="7732">
                  <c:v>1350.98</c:v>
                </c:pt>
                <c:pt idx="7733">
                  <c:v>589.06700000000001</c:v>
                </c:pt>
                <c:pt idx="7734">
                  <c:v>519.68799999999999</c:v>
                </c:pt>
                <c:pt idx="7735">
                  <c:v>575.61199999999997</c:v>
                </c:pt>
                <c:pt idx="7736">
                  <c:v>445.26299999999998</c:v>
                </c:pt>
                <c:pt idx="7737">
                  <c:v>398.428</c:v>
                </c:pt>
                <c:pt idx="7738">
                  <c:v>3649.51</c:v>
                </c:pt>
                <c:pt idx="7739">
                  <c:v>720.76</c:v>
                </c:pt>
                <c:pt idx="7740">
                  <c:v>657.67399999999998</c:v>
                </c:pt>
                <c:pt idx="7741">
                  <c:v>459.83</c:v>
                </c:pt>
                <c:pt idx="7742">
                  <c:v>375.69499999999999</c:v>
                </c:pt>
                <c:pt idx="7743">
                  <c:v>572.83900000000006</c:v>
                </c:pt>
                <c:pt idx="7744">
                  <c:v>479.56</c:v>
                </c:pt>
                <c:pt idx="7745">
                  <c:v>570.29200000000003</c:v>
                </c:pt>
                <c:pt idx="7746">
                  <c:v>745.48099999999999</c:v>
                </c:pt>
                <c:pt idx="7747">
                  <c:v>575.88499999999999</c:v>
                </c:pt>
                <c:pt idx="7748">
                  <c:v>564.61300000000006</c:v>
                </c:pt>
                <c:pt idx="7749">
                  <c:v>890.09400000000005</c:v>
                </c:pt>
                <c:pt idx="7750">
                  <c:v>641.33100000000002</c:v>
                </c:pt>
                <c:pt idx="7751">
                  <c:v>322.47699999999998</c:v>
                </c:pt>
                <c:pt idx="7752">
                  <c:v>399.46199999999999</c:v>
                </c:pt>
                <c:pt idx="7753">
                  <c:v>380.05500000000001</c:v>
                </c:pt>
                <c:pt idx="7754">
                  <c:v>909.96299999999997</c:v>
                </c:pt>
                <c:pt idx="7755">
                  <c:v>472.59800000000001</c:v>
                </c:pt>
                <c:pt idx="7756">
                  <c:v>572.70600000000002</c:v>
                </c:pt>
                <c:pt idx="7757">
                  <c:v>345.33199999999999</c:v>
                </c:pt>
                <c:pt idx="7758">
                  <c:v>656.33600000000001</c:v>
                </c:pt>
                <c:pt idx="7759">
                  <c:v>359.012</c:v>
                </c:pt>
                <c:pt idx="7760">
                  <c:v>150.16399999999999</c:v>
                </c:pt>
                <c:pt idx="7761">
                  <c:v>1414.3</c:v>
                </c:pt>
                <c:pt idx="7762">
                  <c:v>572.68700000000001</c:v>
                </c:pt>
                <c:pt idx="7763">
                  <c:v>1269.08</c:v>
                </c:pt>
                <c:pt idx="7764">
                  <c:v>1083.98</c:v>
                </c:pt>
                <c:pt idx="7765">
                  <c:v>993.15599999999995</c:v>
                </c:pt>
                <c:pt idx="7766">
                  <c:v>816.60500000000002</c:v>
                </c:pt>
                <c:pt idx="7767">
                  <c:v>784.18600000000004</c:v>
                </c:pt>
                <c:pt idx="7768">
                  <c:v>591.827</c:v>
                </c:pt>
                <c:pt idx="7769">
                  <c:v>364.17399999999998</c:v>
                </c:pt>
                <c:pt idx="7770">
                  <c:v>660.54899999999998</c:v>
                </c:pt>
                <c:pt idx="7771">
                  <c:v>749.69399999999996</c:v>
                </c:pt>
                <c:pt idx="7772">
                  <c:v>3046.11</c:v>
                </c:pt>
                <c:pt idx="7773">
                  <c:v>578.25699999999995</c:v>
                </c:pt>
                <c:pt idx="7774">
                  <c:v>673.25099999999998</c:v>
                </c:pt>
                <c:pt idx="7775">
                  <c:v>1017.21</c:v>
                </c:pt>
                <c:pt idx="7776">
                  <c:v>485.61599999999999</c:v>
                </c:pt>
                <c:pt idx="7777">
                  <c:v>825.32299999999998</c:v>
                </c:pt>
                <c:pt idx="7778">
                  <c:v>528.49199999999996</c:v>
                </c:pt>
                <c:pt idx="7779">
                  <c:v>944.14499999999998</c:v>
                </c:pt>
                <c:pt idx="7780">
                  <c:v>1056.22</c:v>
                </c:pt>
                <c:pt idx="7781">
                  <c:v>496.517</c:v>
                </c:pt>
                <c:pt idx="7782">
                  <c:v>812.96299999999997</c:v>
                </c:pt>
                <c:pt idx="7783">
                  <c:v>776.13</c:v>
                </c:pt>
                <c:pt idx="7784">
                  <c:v>822.78800000000001</c:v>
                </c:pt>
                <c:pt idx="7785">
                  <c:v>919.6</c:v>
                </c:pt>
                <c:pt idx="7786">
                  <c:v>592.77599999999995</c:v>
                </c:pt>
                <c:pt idx="7787">
                  <c:v>621.80799999999999</c:v>
                </c:pt>
                <c:pt idx="7788">
                  <c:v>634.36900000000003</c:v>
                </c:pt>
                <c:pt idx="7789">
                  <c:v>730.12900000000002</c:v>
                </c:pt>
                <c:pt idx="7790">
                  <c:v>493.79899999999998</c:v>
                </c:pt>
                <c:pt idx="7791">
                  <c:v>522.74</c:v>
                </c:pt>
                <c:pt idx="7792">
                  <c:v>664.55600000000004</c:v>
                </c:pt>
                <c:pt idx="7793">
                  <c:v>1196.69</c:v>
                </c:pt>
                <c:pt idx="7794">
                  <c:v>598.57600000000002</c:v>
                </c:pt>
                <c:pt idx="7795">
                  <c:v>449.63400000000001</c:v>
                </c:pt>
                <c:pt idx="7796">
                  <c:v>1202.76</c:v>
                </c:pt>
                <c:pt idx="7797">
                  <c:v>785.71799999999996</c:v>
                </c:pt>
                <c:pt idx="7798">
                  <c:v>3237.55</c:v>
                </c:pt>
                <c:pt idx="7799">
                  <c:v>459.89699999999999</c:v>
                </c:pt>
                <c:pt idx="7800">
                  <c:v>374.47300000000001</c:v>
                </c:pt>
                <c:pt idx="7801">
                  <c:v>279.279</c:v>
                </c:pt>
                <c:pt idx="7802">
                  <c:v>885.55200000000002</c:v>
                </c:pt>
                <c:pt idx="7803">
                  <c:v>984.38800000000003</c:v>
                </c:pt>
                <c:pt idx="7804">
                  <c:v>481.96800000000002</c:v>
                </c:pt>
                <c:pt idx="7805">
                  <c:v>728.79700000000003</c:v>
                </c:pt>
                <c:pt idx="7806">
                  <c:v>459.59899999999999</c:v>
                </c:pt>
                <c:pt idx="7807">
                  <c:v>936.95799999999997</c:v>
                </c:pt>
                <c:pt idx="7808">
                  <c:v>324.52</c:v>
                </c:pt>
                <c:pt idx="7809">
                  <c:v>734.07500000000005</c:v>
                </c:pt>
                <c:pt idx="7810">
                  <c:v>515.274</c:v>
                </c:pt>
                <c:pt idx="7811">
                  <c:v>603.56799999999998</c:v>
                </c:pt>
                <c:pt idx="7812">
                  <c:v>1069.5899999999999</c:v>
                </c:pt>
                <c:pt idx="7813">
                  <c:v>671.00699999999995</c:v>
                </c:pt>
                <c:pt idx="7814">
                  <c:v>1325.73</c:v>
                </c:pt>
                <c:pt idx="7815">
                  <c:v>733.327</c:v>
                </c:pt>
                <c:pt idx="7816">
                  <c:v>1067.68</c:v>
                </c:pt>
                <c:pt idx="7817">
                  <c:v>471.62</c:v>
                </c:pt>
                <c:pt idx="7818">
                  <c:v>364.67200000000003</c:v>
                </c:pt>
                <c:pt idx="7819">
                  <c:v>282.13</c:v>
                </c:pt>
                <c:pt idx="7820">
                  <c:v>439.97300000000001</c:v>
                </c:pt>
                <c:pt idx="7821">
                  <c:v>423.83699999999999</c:v>
                </c:pt>
                <c:pt idx="7822">
                  <c:v>650.98599999999999</c:v>
                </c:pt>
                <c:pt idx="7823">
                  <c:v>490.851</c:v>
                </c:pt>
                <c:pt idx="7824">
                  <c:v>699.22400000000005</c:v>
                </c:pt>
                <c:pt idx="7825">
                  <c:v>1187.97</c:v>
                </c:pt>
                <c:pt idx="7826">
                  <c:v>953.40499999999997</c:v>
                </c:pt>
                <c:pt idx="7827">
                  <c:v>637.82799999999997</c:v>
                </c:pt>
                <c:pt idx="7828">
                  <c:v>746.24099999999999</c:v>
                </c:pt>
                <c:pt idx="7829">
                  <c:v>615.077</c:v>
                </c:pt>
                <c:pt idx="7830">
                  <c:v>630.19200000000001</c:v>
                </c:pt>
                <c:pt idx="7831">
                  <c:v>556.47199999999998</c:v>
                </c:pt>
                <c:pt idx="7832">
                  <c:v>1119.77</c:v>
                </c:pt>
                <c:pt idx="7833">
                  <c:v>600.50900000000001</c:v>
                </c:pt>
                <c:pt idx="7834">
                  <c:v>768.51800000000003</c:v>
                </c:pt>
                <c:pt idx="7835">
                  <c:v>751.67700000000002</c:v>
                </c:pt>
                <c:pt idx="7836">
                  <c:v>909.77499999999998</c:v>
                </c:pt>
                <c:pt idx="7837">
                  <c:v>985.31299999999999</c:v>
                </c:pt>
                <c:pt idx="7838">
                  <c:v>791.68299999999999</c:v>
                </c:pt>
                <c:pt idx="7839">
                  <c:v>403.91300000000001</c:v>
                </c:pt>
                <c:pt idx="7840">
                  <c:v>770.56700000000001</c:v>
                </c:pt>
                <c:pt idx="7841">
                  <c:v>430.35500000000002</c:v>
                </c:pt>
                <c:pt idx="7842">
                  <c:v>1188.27</c:v>
                </c:pt>
                <c:pt idx="7843">
                  <c:v>1125.01</c:v>
                </c:pt>
                <c:pt idx="7844">
                  <c:v>563.07500000000005</c:v>
                </c:pt>
                <c:pt idx="7845">
                  <c:v>507.42500000000001</c:v>
                </c:pt>
                <c:pt idx="7846">
                  <c:v>473.10300000000001</c:v>
                </c:pt>
                <c:pt idx="7847">
                  <c:v>428.18400000000003</c:v>
                </c:pt>
                <c:pt idx="7848">
                  <c:v>451.89</c:v>
                </c:pt>
                <c:pt idx="7849">
                  <c:v>554.84299999999996</c:v>
                </c:pt>
                <c:pt idx="7850">
                  <c:v>535.40499999999997</c:v>
                </c:pt>
                <c:pt idx="7851">
                  <c:v>709.85799999999995</c:v>
                </c:pt>
                <c:pt idx="7852">
                  <c:v>687.33799999999997</c:v>
                </c:pt>
                <c:pt idx="7853">
                  <c:v>349.80700000000002</c:v>
                </c:pt>
                <c:pt idx="7854">
                  <c:v>824.11400000000003</c:v>
                </c:pt>
                <c:pt idx="7855">
                  <c:v>685.02800000000002</c:v>
                </c:pt>
                <c:pt idx="7856">
                  <c:v>807.14400000000001</c:v>
                </c:pt>
                <c:pt idx="7857">
                  <c:v>1363.08</c:v>
                </c:pt>
                <c:pt idx="7858">
                  <c:v>171.28</c:v>
                </c:pt>
                <c:pt idx="7859">
                  <c:v>556.30200000000002</c:v>
                </c:pt>
                <c:pt idx="7860">
                  <c:v>341.62900000000002</c:v>
                </c:pt>
                <c:pt idx="7861">
                  <c:v>704.59299999999996</c:v>
                </c:pt>
                <c:pt idx="7862">
                  <c:v>892.08199999999999</c:v>
                </c:pt>
                <c:pt idx="7863">
                  <c:v>1155.5</c:v>
                </c:pt>
                <c:pt idx="7864">
                  <c:v>1183.6199999999999</c:v>
                </c:pt>
                <c:pt idx="7865">
                  <c:v>723.08799999999997</c:v>
                </c:pt>
                <c:pt idx="7866">
                  <c:v>1280.77</c:v>
                </c:pt>
                <c:pt idx="7867">
                  <c:v>663.11500000000001</c:v>
                </c:pt>
                <c:pt idx="7868">
                  <c:v>484.17500000000001</c:v>
                </c:pt>
                <c:pt idx="7869">
                  <c:v>560.97699999999998</c:v>
                </c:pt>
                <c:pt idx="7870">
                  <c:v>259.142</c:v>
                </c:pt>
                <c:pt idx="7871">
                  <c:v>692.91300000000001</c:v>
                </c:pt>
                <c:pt idx="7872">
                  <c:v>562.41200000000003</c:v>
                </c:pt>
                <c:pt idx="7873">
                  <c:v>396.63499999999999</c:v>
                </c:pt>
                <c:pt idx="7874">
                  <c:v>830.59500000000003</c:v>
                </c:pt>
                <c:pt idx="7875">
                  <c:v>895.97299999999996</c:v>
                </c:pt>
                <c:pt idx="7876">
                  <c:v>1334.4</c:v>
                </c:pt>
                <c:pt idx="7877">
                  <c:v>785.97400000000005</c:v>
                </c:pt>
                <c:pt idx="7878">
                  <c:v>522.58799999999997</c:v>
                </c:pt>
                <c:pt idx="7879">
                  <c:v>751.64599999999996</c:v>
                </c:pt>
                <c:pt idx="7880">
                  <c:v>613.38699999999994</c:v>
                </c:pt>
                <c:pt idx="7881">
                  <c:v>1034.26</c:v>
                </c:pt>
                <c:pt idx="7882">
                  <c:v>767.00400000000002</c:v>
                </c:pt>
                <c:pt idx="7883">
                  <c:v>783.00099999999998</c:v>
                </c:pt>
                <c:pt idx="7884">
                  <c:v>751.67</c:v>
                </c:pt>
                <c:pt idx="7885">
                  <c:v>754.05399999999997</c:v>
                </c:pt>
                <c:pt idx="7886">
                  <c:v>406.81299999999999</c:v>
                </c:pt>
                <c:pt idx="7887">
                  <c:v>1238.98</c:v>
                </c:pt>
                <c:pt idx="7888">
                  <c:v>942.60699999999997</c:v>
                </c:pt>
                <c:pt idx="7889">
                  <c:v>502.99799999999999</c:v>
                </c:pt>
                <c:pt idx="7890">
                  <c:v>364.02199999999999</c:v>
                </c:pt>
                <c:pt idx="7891">
                  <c:v>244.22800000000001</c:v>
                </c:pt>
                <c:pt idx="7892">
                  <c:v>311.01600000000002</c:v>
                </c:pt>
                <c:pt idx="7893">
                  <c:v>628.51400000000001</c:v>
                </c:pt>
                <c:pt idx="7894">
                  <c:v>471.43700000000001</c:v>
                </c:pt>
                <c:pt idx="7895">
                  <c:v>772.10500000000002</c:v>
                </c:pt>
                <c:pt idx="7896">
                  <c:v>194.15299999999999</c:v>
                </c:pt>
                <c:pt idx="7897">
                  <c:v>389.55799999999999</c:v>
                </c:pt>
                <c:pt idx="7898">
                  <c:v>822.27099999999996</c:v>
                </c:pt>
                <c:pt idx="7899">
                  <c:v>802.07399999999996</c:v>
                </c:pt>
                <c:pt idx="7900">
                  <c:v>763.35599999999999</c:v>
                </c:pt>
                <c:pt idx="7901">
                  <c:v>660.62800000000004</c:v>
                </c:pt>
                <c:pt idx="7902">
                  <c:v>1118.6500000000001</c:v>
                </c:pt>
                <c:pt idx="7903">
                  <c:v>250.56899999999999</c:v>
                </c:pt>
                <c:pt idx="7904">
                  <c:v>672.98299999999995</c:v>
                </c:pt>
                <c:pt idx="7905">
                  <c:v>1054.92</c:v>
                </c:pt>
                <c:pt idx="7906">
                  <c:v>532.90599999999995</c:v>
                </c:pt>
                <c:pt idx="7907">
                  <c:v>551.08500000000004</c:v>
                </c:pt>
                <c:pt idx="7908">
                  <c:v>456.98500000000001</c:v>
                </c:pt>
                <c:pt idx="7909">
                  <c:v>1041.4100000000001</c:v>
                </c:pt>
                <c:pt idx="7910">
                  <c:v>377.28800000000001</c:v>
                </c:pt>
                <c:pt idx="7911">
                  <c:v>891.61400000000003</c:v>
                </c:pt>
                <c:pt idx="7912">
                  <c:v>873.76300000000003</c:v>
                </c:pt>
                <c:pt idx="7913">
                  <c:v>952.7</c:v>
                </c:pt>
                <c:pt idx="7914">
                  <c:v>1865.73</c:v>
                </c:pt>
                <c:pt idx="7915">
                  <c:v>630.66</c:v>
                </c:pt>
                <c:pt idx="7916">
                  <c:v>638.58199999999999</c:v>
                </c:pt>
                <c:pt idx="7917">
                  <c:v>1139.25</c:v>
                </c:pt>
                <c:pt idx="7918">
                  <c:v>903.90800000000002</c:v>
                </c:pt>
                <c:pt idx="7919">
                  <c:v>873.70799999999997</c:v>
                </c:pt>
                <c:pt idx="7920">
                  <c:v>447.86500000000001</c:v>
                </c:pt>
                <c:pt idx="7921">
                  <c:v>935.66300000000001</c:v>
                </c:pt>
                <c:pt idx="7922">
                  <c:v>166.476</c:v>
                </c:pt>
                <c:pt idx="7923">
                  <c:v>963.24199999999996</c:v>
                </c:pt>
                <c:pt idx="7924">
                  <c:v>541.91</c:v>
                </c:pt>
                <c:pt idx="7925">
                  <c:v>392.34199999999998</c:v>
                </c:pt>
                <c:pt idx="7926">
                  <c:v>806.14099999999996</c:v>
                </c:pt>
                <c:pt idx="7927">
                  <c:v>697.49800000000005</c:v>
                </c:pt>
                <c:pt idx="7928">
                  <c:v>112.857</c:v>
                </c:pt>
                <c:pt idx="7929">
                  <c:v>1452</c:v>
                </c:pt>
                <c:pt idx="7930">
                  <c:v>1064.3</c:v>
                </c:pt>
                <c:pt idx="7931">
                  <c:v>479.48099999999999</c:v>
                </c:pt>
                <c:pt idx="7932">
                  <c:v>671.45699999999999</c:v>
                </c:pt>
                <c:pt idx="7933">
                  <c:v>575.22299999999996</c:v>
                </c:pt>
                <c:pt idx="7934">
                  <c:v>293.64</c:v>
                </c:pt>
                <c:pt idx="7935">
                  <c:v>298.072</c:v>
                </c:pt>
                <c:pt idx="7936">
                  <c:v>732.88300000000004</c:v>
                </c:pt>
                <c:pt idx="7937">
                  <c:v>707.14099999999996</c:v>
                </c:pt>
                <c:pt idx="7938">
                  <c:v>421.85500000000002</c:v>
                </c:pt>
                <c:pt idx="7939">
                  <c:v>298.68</c:v>
                </c:pt>
                <c:pt idx="7940">
                  <c:v>714.80100000000004</c:v>
                </c:pt>
                <c:pt idx="7941">
                  <c:v>372.69200000000001</c:v>
                </c:pt>
                <c:pt idx="7942">
                  <c:v>444.661</c:v>
                </c:pt>
                <c:pt idx="7943">
                  <c:v>617.49099999999999</c:v>
                </c:pt>
                <c:pt idx="7944">
                  <c:v>692.202</c:v>
                </c:pt>
                <c:pt idx="7945">
                  <c:v>351.18099999999998</c:v>
                </c:pt>
                <c:pt idx="7946">
                  <c:v>212.58099999999999</c:v>
                </c:pt>
                <c:pt idx="7947">
                  <c:v>415.82299999999998</c:v>
                </c:pt>
                <c:pt idx="7948">
                  <c:v>785.07399999999996</c:v>
                </c:pt>
                <c:pt idx="7949">
                  <c:v>694.28700000000003</c:v>
                </c:pt>
                <c:pt idx="7950">
                  <c:v>1116.01</c:v>
                </c:pt>
                <c:pt idx="7951">
                  <c:v>606.596</c:v>
                </c:pt>
                <c:pt idx="7952">
                  <c:v>1046.2</c:v>
                </c:pt>
                <c:pt idx="7953">
                  <c:v>944.923</c:v>
                </c:pt>
                <c:pt idx="7954">
                  <c:v>700.18499999999995</c:v>
                </c:pt>
                <c:pt idx="7955">
                  <c:v>501.916</c:v>
                </c:pt>
                <c:pt idx="7956">
                  <c:v>1163.31</c:v>
                </c:pt>
                <c:pt idx="7957">
                  <c:v>722.17600000000004</c:v>
                </c:pt>
                <c:pt idx="7958">
                  <c:v>535.84299999999996</c:v>
                </c:pt>
                <c:pt idx="7959">
                  <c:v>1168.3800000000001</c:v>
                </c:pt>
                <c:pt idx="7960">
                  <c:v>1157.4100000000001</c:v>
                </c:pt>
                <c:pt idx="7961">
                  <c:v>886.59799999999996</c:v>
                </c:pt>
                <c:pt idx="7962">
                  <c:v>972.40499999999997</c:v>
                </c:pt>
                <c:pt idx="7963">
                  <c:v>797.56200000000001</c:v>
                </c:pt>
                <c:pt idx="7964">
                  <c:v>1030.3800000000001</c:v>
                </c:pt>
                <c:pt idx="7965">
                  <c:v>771.44899999999996</c:v>
                </c:pt>
                <c:pt idx="7966">
                  <c:v>980.49099999999999</c:v>
                </c:pt>
                <c:pt idx="7967">
                  <c:v>791.33</c:v>
                </c:pt>
                <c:pt idx="7968">
                  <c:v>674.6</c:v>
                </c:pt>
                <c:pt idx="7969">
                  <c:v>608.18799999999999</c:v>
                </c:pt>
                <c:pt idx="7970">
                  <c:v>469.69799999999998</c:v>
                </c:pt>
                <c:pt idx="7971">
                  <c:v>443.94299999999998</c:v>
                </c:pt>
                <c:pt idx="7972">
                  <c:v>444.86700000000002</c:v>
                </c:pt>
                <c:pt idx="7973">
                  <c:v>381.69</c:v>
                </c:pt>
                <c:pt idx="7974">
                  <c:v>922.09299999999996</c:v>
                </c:pt>
                <c:pt idx="7975">
                  <c:v>1556.62</c:v>
                </c:pt>
                <c:pt idx="7976">
                  <c:v>414.20600000000002</c:v>
                </c:pt>
                <c:pt idx="7977">
                  <c:v>712.16899999999998</c:v>
                </c:pt>
                <c:pt idx="7978">
                  <c:v>421.52600000000001</c:v>
                </c:pt>
                <c:pt idx="7979">
                  <c:v>1038.07</c:v>
                </c:pt>
                <c:pt idx="7980">
                  <c:v>198.08</c:v>
                </c:pt>
                <c:pt idx="7981">
                  <c:v>545.47900000000004</c:v>
                </c:pt>
                <c:pt idx="7982">
                  <c:v>903.31799999999998</c:v>
                </c:pt>
                <c:pt idx="7983">
                  <c:v>411.09300000000002</c:v>
                </c:pt>
                <c:pt idx="7984">
                  <c:v>757.21500000000003</c:v>
                </c:pt>
                <c:pt idx="7985">
                  <c:v>921.75800000000004</c:v>
                </c:pt>
                <c:pt idx="7986">
                  <c:v>792.15700000000004</c:v>
                </c:pt>
                <c:pt idx="7987">
                  <c:v>894.00900000000001</c:v>
                </c:pt>
                <c:pt idx="7988">
                  <c:v>855.57799999999997</c:v>
                </c:pt>
                <c:pt idx="7989">
                  <c:v>959.04100000000005</c:v>
                </c:pt>
                <c:pt idx="7990">
                  <c:v>548.41</c:v>
                </c:pt>
                <c:pt idx="7991">
                  <c:v>175.92500000000001</c:v>
                </c:pt>
                <c:pt idx="7992">
                  <c:v>1174.0899999999999</c:v>
                </c:pt>
                <c:pt idx="7993">
                  <c:v>694.48199999999997</c:v>
                </c:pt>
                <c:pt idx="7994">
                  <c:v>1157.72</c:v>
                </c:pt>
                <c:pt idx="7995">
                  <c:v>219.25700000000001</c:v>
                </c:pt>
                <c:pt idx="7996">
                  <c:v>410.78899999999999</c:v>
                </c:pt>
                <c:pt idx="7997">
                  <c:v>465.72199999999998</c:v>
                </c:pt>
                <c:pt idx="7998">
                  <c:v>976.928</c:v>
                </c:pt>
                <c:pt idx="7999">
                  <c:v>455.19099999999997</c:v>
                </c:pt>
                <c:pt idx="8000">
                  <c:v>480.6</c:v>
                </c:pt>
                <c:pt idx="8001">
                  <c:v>1435.36</c:v>
                </c:pt>
                <c:pt idx="8002">
                  <c:v>509.68</c:v>
                </c:pt>
                <c:pt idx="8003">
                  <c:v>581.35699999999997</c:v>
                </c:pt>
                <c:pt idx="8004">
                  <c:v>495.21600000000001</c:v>
                </c:pt>
                <c:pt idx="8005">
                  <c:v>443.06799999999998</c:v>
                </c:pt>
                <c:pt idx="8006">
                  <c:v>350.70699999999999</c:v>
                </c:pt>
                <c:pt idx="8007">
                  <c:v>1792.74</c:v>
                </c:pt>
                <c:pt idx="8008">
                  <c:v>390.27499999999998</c:v>
                </c:pt>
                <c:pt idx="8009">
                  <c:v>929.34</c:v>
                </c:pt>
                <c:pt idx="8010">
                  <c:v>1441.11</c:v>
                </c:pt>
                <c:pt idx="8011">
                  <c:v>589.57799999999997</c:v>
                </c:pt>
                <c:pt idx="8012">
                  <c:v>229.708</c:v>
                </c:pt>
                <c:pt idx="8013">
                  <c:v>494.00599999999997</c:v>
                </c:pt>
                <c:pt idx="8014">
                  <c:v>1293.06</c:v>
                </c:pt>
                <c:pt idx="8015">
                  <c:v>1618.02</c:v>
                </c:pt>
                <c:pt idx="8016">
                  <c:v>772.44</c:v>
                </c:pt>
                <c:pt idx="8017">
                  <c:v>500.14699999999999</c:v>
                </c:pt>
                <c:pt idx="8018">
                  <c:v>661.16300000000001</c:v>
                </c:pt>
                <c:pt idx="8019">
                  <c:v>677.56100000000004</c:v>
                </c:pt>
                <c:pt idx="8020">
                  <c:v>416.55900000000003</c:v>
                </c:pt>
                <c:pt idx="8021">
                  <c:v>396.87799999999999</c:v>
                </c:pt>
                <c:pt idx="8022">
                  <c:v>862.28399999999999</c:v>
                </c:pt>
                <c:pt idx="8023">
                  <c:v>684.36500000000001</c:v>
                </c:pt>
                <c:pt idx="8024">
                  <c:v>396.495</c:v>
                </c:pt>
                <c:pt idx="8025">
                  <c:v>323.64400000000001</c:v>
                </c:pt>
                <c:pt idx="8026">
                  <c:v>1078.99</c:v>
                </c:pt>
                <c:pt idx="8027">
                  <c:v>625.14599999999996</c:v>
                </c:pt>
                <c:pt idx="8028">
                  <c:v>556.47799999999995</c:v>
                </c:pt>
                <c:pt idx="8029">
                  <c:v>716.82600000000002</c:v>
                </c:pt>
                <c:pt idx="8030">
                  <c:v>547.69899999999996</c:v>
                </c:pt>
                <c:pt idx="8031">
                  <c:v>443.81</c:v>
                </c:pt>
                <c:pt idx="8032">
                  <c:v>992.79700000000003</c:v>
                </c:pt>
                <c:pt idx="8033">
                  <c:v>529.17899999999997</c:v>
                </c:pt>
                <c:pt idx="8034">
                  <c:v>646.40099999999995</c:v>
                </c:pt>
                <c:pt idx="8035">
                  <c:v>559.90700000000004</c:v>
                </c:pt>
                <c:pt idx="8036">
                  <c:v>560.78899999999999</c:v>
                </c:pt>
                <c:pt idx="8037">
                  <c:v>284.73200000000003</c:v>
                </c:pt>
                <c:pt idx="8038">
                  <c:v>1482.87</c:v>
                </c:pt>
                <c:pt idx="8039">
                  <c:v>1101.81</c:v>
                </c:pt>
                <c:pt idx="8040">
                  <c:v>613.13800000000003</c:v>
                </c:pt>
                <c:pt idx="8041">
                  <c:v>810.774</c:v>
                </c:pt>
                <c:pt idx="8042">
                  <c:v>400.702</c:v>
                </c:pt>
                <c:pt idx="8043">
                  <c:v>1138.9100000000001</c:v>
                </c:pt>
                <c:pt idx="8044">
                  <c:v>456.63799999999998</c:v>
                </c:pt>
                <c:pt idx="8045">
                  <c:v>1373.89</c:v>
                </c:pt>
                <c:pt idx="8046">
                  <c:v>343.86700000000002</c:v>
                </c:pt>
                <c:pt idx="8047">
                  <c:v>661.49199999999996</c:v>
                </c:pt>
                <c:pt idx="8048">
                  <c:v>869.39700000000005</c:v>
                </c:pt>
                <c:pt idx="8049">
                  <c:v>448.57</c:v>
                </c:pt>
                <c:pt idx="8050">
                  <c:v>795.26400000000001</c:v>
                </c:pt>
                <c:pt idx="8051">
                  <c:v>652.45100000000002</c:v>
                </c:pt>
                <c:pt idx="8052">
                  <c:v>754.43100000000004</c:v>
                </c:pt>
                <c:pt idx="8053">
                  <c:v>723.02700000000004</c:v>
                </c:pt>
                <c:pt idx="8054">
                  <c:v>575.89099999999996</c:v>
                </c:pt>
                <c:pt idx="8055">
                  <c:v>781.35299999999995</c:v>
                </c:pt>
                <c:pt idx="8056">
                  <c:v>882.82799999999997</c:v>
                </c:pt>
                <c:pt idx="8057">
                  <c:v>538.29300000000001</c:v>
                </c:pt>
                <c:pt idx="8058">
                  <c:v>473.17</c:v>
                </c:pt>
                <c:pt idx="8059">
                  <c:v>873.25800000000004</c:v>
                </c:pt>
                <c:pt idx="8060">
                  <c:v>678.97799999999995</c:v>
                </c:pt>
                <c:pt idx="8061">
                  <c:v>758.67499999999995</c:v>
                </c:pt>
                <c:pt idx="8062">
                  <c:v>1011.3</c:v>
                </c:pt>
                <c:pt idx="8063">
                  <c:v>972.125</c:v>
                </c:pt>
                <c:pt idx="8064">
                  <c:v>247.62</c:v>
                </c:pt>
                <c:pt idx="8065">
                  <c:v>862.91600000000005</c:v>
                </c:pt>
                <c:pt idx="8066">
                  <c:v>502.91899999999998</c:v>
                </c:pt>
                <c:pt idx="8067">
                  <c:v>371.53699999999998</c:v>
                </c:pt>
                <c:pt idx="8068">
                  <c:v>599.22</c:v>
                </c:pt>
                <c:pt idx="8069">
                  <c:v>485.91399999999999</c:v>
                </c:pt>
                <c:pt idx="8070">
                  <c:v>1671.42</c:v>
                </c:pt>
                <c:pt idx="8071">
                  <c:v>783.02499999999998</c:v>
                </c:pt>
                <c:pt idx="8072">
                  <c:v>513.00599999999997</c:v>
                </c:pt>
                <c:pt idx="8073">
                  <c:v>517.33500000000004</c:v>
                </c:pt>
                <c:pt idx="8074">
                  <c:v>638.58199999999999</c:v>
                </c:pt>
                <c:pt idx="8075">
                  <c:v>937.28099999999995</c:v>
                </c:pt>
                <c:pt idx="8076">
                  <c:v>1257.79</c:v>
                </c:pt>
                <c:pt idx="8077">
                  <c:v>343.31900000000002</c:v>
                </c:pt>
                <c:pt idx="8078">
                  <c:v>858.96400000000006</c:v>
                </c:pt>
                <c:pt idx="8079">
                  <c:v>845.28399999999999</c:v>
                </c:pt>
                <c:pt idx="8080">
                  <c:v>593.76099999999997</c:v>
                </c:pt>
                <c:pt idx="8081">
                  <c:v>1074.8</c:v>
                </c:pt>
                <c:pt idx="8082">
                  <c:v>845.6</c:v>
                </c:pt>
                <c:pt idx="8083">
                  <c:v>411.245</c:v>
                </c:pt>
                <c:pt idx="8084">
                  <c:v>397.77800000000002</c:v>
                </c:pt>
                <c:pt idx="8085">
                  <c:v>415.738</c:v>
                </c:pt>
                <c:pt idx="8086">
                  <c:v>1125.6099999999999</c:v>
                </c:pt>
                <c:pt idx="8087">
                  <c:v>430.66500000000002</c:v>
                </c:pt>
                <c:pt idx="8088">
                  <c:v>484.84399999999999</c:v>
                </c:pt>
                <c:pt idx="8089">
                  <c:v>1290.1099999999999</c:v>
                </c:pt>
                <c:pt idx="8090">
                  <c:v>338.78399999999999</c:v>
                </c:pt>
                <c:pt idx="8091">
                  <c:v>717.3</c:v>
                </c:pt>
                <c:pt idx="8092">
                  <c:v>518.39300000000003</c:v>
                </c:pt>
                <c:pt idx="8093">
                  <c:v>661.31600000000003</c:v>
                </c:pt>
                <c:pt idx="8094">
                  <c:v>1193.9000000000001</c:v>
                </c:pt>
                <c:pt idx="8095">
                  <c:v>239.041</c:v>
                </c:pt>
                <c:pt idx="8096">
                  <c:v>524.36400000000003</c:v>
                </c:pt>
                <c:pt idx="8097">
                  <c:v>926.73800000000006</c:v>
                </c:pt>
                <c:pt idx="8098">
                  <c:v>947.99400000000003</c:v>
                </c:pt>
                <c:pt idx="8099">
                  <c:v>838.17100000000005</c:v>
                </c:pt>
                <c:pt idx="8100">
                  <c:v>715.221</c:v>
                </c:pt>
                <c:pt idx="8101">
                  <c:v>601.74400000000003</c:v>
                </c:pt>
                <c:pt idx="8102">
                  <c:v>381.733</c:v>
                </c:pt>
                <c:pt idx="8103">
                  <c:v>581.79499999999996</c:v>
                </c:pt>
                <c:pt idx="8104">
                  <c:v>423.77</c:v>
                </c:pt>
                <c:pt idx="8105">
                  <c:v>677.13599999999997</c:v>
                </c:pt>
                <c:pt idx="8106">
                  <c:v>1092.79</c:v>
                </c:pt>
                <c:pt idx="8107">
                  <c:v>740.97</c:v>
                </c:pt>
                <c:pt idx="8108">
                  <c:v>1444.92</c:v>
                </c:pt>
                <c:pt idx="8109">
                  <c:v>294.21699999999998</c:v>
                </c:pt>
                <c:pt idx="8110">
                  <c:v>1046.8399999999999</c:v>
                </c:pt>
                <c:pt idx="8111">
                  <c:v>1230.28</c:v>
                </c:pt>
                <c:pt idx="8112">
                  <c:v>823.68799999999999</c:v>
                </c:pt>
                <c:pt idx="8113">
                  <c:v>581.11400000000003</c:v>
                </c:pt>
                <c:pt idx="8114">
                  <c:v>1218.52</c:v>
                </c:pt>
                <c:pt idx="8115">
                  <c:v>455.37400000000002</c:v>
                </c:pt>
                <c:pt idx="8116">
                  <c:v>797.78099999999995</c:v>
                </c:pt>
                <c:pt idx="8117">
                  <c:v>588.03899999999999</c:v>
                </c:pt>
                <c:pt idx="8118">
                  <c:v>1126.22</c:v>
                </c:pt>
                <c:pt idx="8119">
                  <c:v>1233.77</c:v>
                </c:pt>
                <c:pt idx="8120">
                  <c:v>686.7</c:v>
                </c:pt>
                <c:pt idx="8121">
                  <c:v>452.99599999999998</c:v>
                </c:pt>
                <c:pt idx="8122">
                  <c:v>702.61099999999999</c:v>
                </c:pt>
                <c:pt idx="8123">
                  <c:v>578.34799999999996</c:v>
                </c:pt>
                <c:pt idx="8124">
                  <c:v>325.99700000000001</c:v>
                </c:pt>
                <c:pt idx="8125">
                  <c:v>511.64400000000001</c:v>
                </c:pt>
                <c:pt idx="8126">
                  <c:v>1385.72</c:v>
                </c:pt>
                <c:pt idx="8127">
                  <c:v>1015.91</c:v>
                </c:pt>
                <c:pt idx="8128">
                  <c:v>581.57000000000005</c:v>
                </c:pt>
                <c:pt idx="8129">
                  <c:v>268.03100000000001</c:v>
                </c:pt>
                <c:pt idx="8130">
                  <c:v>834.60199999999998</c:v>
                </c:pt>
                <c:pt idx="8131">
                  <c:v>579.99599999999998</c:v>
                </c:pt>
                <c:pt idx="8132">
                  <c:v>685.26499999999999</c:v>
                </c:pt>
                <c:pt idx="8133">
                  <c:v>612.29899999999998</c:v>
                </c:pt>
                <c:pt idx="8134">
                  <c:v>886.34900000000005</c:v>
                </c:pt>
                <c:pt idx="8135">
                  <c:v>455.678</c:v>
                </c:pt>
                <c:pt idx="8136">
                  <c:v>402.78800000000001</c:v>
                </c:pt>
                <c:pt idx="8137">
                  <c:v>294.27800000000002</c:v>
                </c:pt>
                <c:pt idx="8138">
                  <c:v>1274.05</c:v>
                </c:pt>
                <c:pt idx="8139">
                  <c:v>326.51400000000001</c:v>
                </c:pt>
                <c:pt idx="8140">
                  <c:v>681.74400000000003</c:v>
                </c:pt>
                <c:pt idx="8141">
                  <c:v>468.60399999999998</c:v>
                </c:pt>
                <c:pt idx="8142">
                  <c:v>766.00099999999998</c:v>
                </c:pt>
                <c:pt idx="8143">
                  <c:v>575.077</c:v>
                </c:pt>
                <c:pt idx="8144">
                  <c:v>618.51199999999994</c:v>
                </c:pt>
                <c:pt idx="8145">
                  <c:v>377.79899999999998</c:v>
                </c:pt>
                <c:pt idx="8146">
                  <c:v>710.12599999999998</c:v>
                </c:pt>
                <c:pt idx="8147">
                  <c:v>741.35900000000004</c:v>
                </c:pt>
                <c:pt idx="8148">
                  <c:v>939.39599999999996</c:v>
                </c:pt>
                <c:pt idx="8149">
                  <c:v>1235.02</c:v>
                </c:pt>
                <c:pt idx="8150">
                  <c:v>479.33499999999998</c:v>
                </c:pt>
                <c:pt idx="8151">
                  <c:v>566.96600000000001</c:v>
                </c:pt>
                <c:pt idx="8152">
                  <c:v>514.58699999999999</c:v>
                </c:pt>
                <c:pt idx="8153">
                  <c:v>1103.45</c:v>
                </c:pt>
                <c:pt idx="8154">
                  <c:v>540.01300000000003</c:v>
                </c:pt>
                <c:pt idx="8155">
                  <c:v>659.35799999999995</c:v>
                </c:pt>
                <c:pt idx="8156">
                  <c:v>472.55599999999998</c:v>
                </c:pt>
                <c:pt idx="8157">
                  <c:v>345.57499999999999</c:v>
                </c:pt>
                <c:pt idx="8158">
                  <c:v>492.86900000000003</c:v>
                </c:pt>
                <c:pt idx="8159">
                  <c:v>417.33100000000002</c:v>
                </c:pt>
                <c:pt idx="8160">
                  <c:v>263.76900000000001</c:v>
                </c:pt>
                <c:pt idx="8161">
                  <c:v>1031.2</c:v>
                </c:pt>
                <c:pt idx="8162">
                  <c:v>339.51299999999998</c:v>
                </c:pt>
                <c:pt idx="8163">
                  <c:v>799.41700000000003</c:v>
                </c:pt>
                <c:pt idx="8164">
                  <c:v>1059.57</c:v>
                </c:pt>
                <c:pt idx="8165">
                  <c:v>1046.51</c:v>
                </c:pt>
                <c:pt idx="8166">
                  <c:v>534.19500000000005</c:v>
                </c:pt>
                <c:pt idx="8167">
                  <c:v>1083.6400000000001</c:v>
                </c:pt>
                <c:pt idx="8168">
                  <c:v>512.46500000000003</c:v>
                </c:pt>
                <c:pt idx="8169">
                  <c:v>282.51900000000001</c:v>
                </c:pt>
                <c:pt idx="8170">
                  <c:v>549.96600000000001</c:v>
                </c:pt>
                <c:pt idx="8171">
                  <c:v>774.80499999999995</c:v>
                </c:pt>
                <c:pt idx="8172">
                  <c:v>1037.19</c:v>
                </c:pt>
                <c:pt idx="8173">
                  <c:v>686.32299999999998</c:v>
                </c:pt>
                <c:pt idx="8174">
                  <c:v>611.78800000000001</c:v>
                </c:pt>
                <c:pt idx="8175">
                  <c:v>1277.4100000000001</c:v>
                </c:pt>
                <c:pt idx="8176">
                  <c:v>713.81600000000003</c:v>
                </c:pt>
                <c:pt idx="8177">
                  <c:v>664.72</c:v>
                </c:pt>
                <c:pt idx="8178">
                  <c:v>1197.22</c:v>
                </c:pt>
                <c:pt idx="8179">
                  <c:v>826.67899999999997</c:v>
                </c:pt>
                <c:pt idx="8180">
                  <c:v>586.471</c:v>
                </c:pt>
                <c:pt idx="8181">
                  <c:v>581.75300000000004</c:v>
                </c:pt>
                <c:pt idx="8182">
                  <c:v>414.77199999999999</c:v>
                </c:pt>
                <c:pt idx="8183">
                  <c:v>1208.98</c:v>
                </c:pt>
                <c:pt idx="8184">
                  <c:v>821.23199999999997</c:v>
                </c:pt>
                <c:pt idx="8185">
                  <c:v>1374.09</c:v>
                </c:pt>
                <c:pt idx="8186">
                  <c:v>537.13800000000003</c:v>
                </c:pt>
                <c:pt idx="8187">
                  <c:v>750.61900000000003</c:v>
                </c:pt>
                <c:pt idx="8188">
                  <c:v>748.28399999999999</c:v>
                </c:pt>
                <c:pt idx="8189">
                  <c:v>457.09399999999999</c:v>
                </c:pt>
                <c:pt idx="8190">
                  <c:v>129.23599999999999</c:v>
                </c:pt>
                <c:pt idx="8191">
                  <c:v>987.53200000000004</c:v>
                </c:pt>
                <c:pt idx="8192">
                  <c:v>513.91800000000001</c:v>
                </c:pt>
                <c:pt idx="8193">
                  <c:v>357.90499999999997</c:v>
                </c:pt>
                <c:pt idx="8194">
                  <c:v>210.33199999999999</c:v>
                </c:pt>
                <c:pt idx="8195">
                  <c:v>446.27199999999999</c:v>
                </c:pt>
                <c:pt idx="8196">
                  <c:v>425.82499999999999</c:v>
                </c:pt>
                <c:pt idx="8197">
                  <c:v>507.26</c:v>
                </c:pt>
                <c:pt idx="8198">
                  <c:v>691.57</c:v>
                </c:pt>
                <c:pt idx="8199">
                  <c:v>639.82899999999995</c:v>
                </c:pt>
                <c:pt idx="8200">
                  <c:v>684.09699999999998</c:v>
                </c:pt>
                <c:pt idx="8201">
                  <c:v>881.55700000000002</c:v>
                </c:pt>
                <c:pt idx="8202">
                  <c:v>326.46600000000001</c:v>
                </c:pt>
                <c:pt idx="8203">
                  <c:v>371.93799999999999</c:v>
                </c:pt>
                <c:pt idx="8204">
                  <c:v>889.70500000000004</c:v>
                </c:pt>
                <c:pt idx="8205">
                  <c:v>867.428</c:v>
                </c:pt>
                <c:pt idx="8206">
                  <c:v>1204.71</c:v>
                </c:pt>
                <c:pt idx="8207">
                  <c:v>285.65699999999998</c:v>
                </c:pt>
                <c:pt idx="8208">
                  <c:v>944.93499999999995</c:v>
                </c:pt>
                <c:pt idx="8209">
                  <c:v>644.66200000000003</c:v>
                </c:pt>
                <c:pt idx="8210">
                  <c:v>633.07399999999996</c:v>
                </c:pt>
                <c:pt idx="8211">
                  <c:v>1266.3699999999999</c:v>
                </c:pt>
                <c:pt idx="8212">
                  <c:v>593.81500000000005</c:v>
                </c:pt>
                <c:pt idx="8213">
                  <c:v>861.32299999999998</c:v>
                </c:pt>
                <c:pt idx="8214">
                  <c:v>394.67700000000002</c:v>
                </c:pt>
                <c:pt idx="8215">
                  <c:v>550.98199999999997</c:v>
                </c:pt>
                <c:pt idx="8216">
                  <c:v>365.79700000000003</c:v>
                </c:pt>
                <c:pt idx="8217">
                  <c:v>1024.3900000000001</c:v>
                </c:pt>
                <c:pt idx="8218">
                  <c:v>839.71500000000003</c:v>
                </c:pt>
                <c:pt idx="8219">
                  <c:v>958.17200000000003</c:v>
                </c:pt>
                <c:pt idx="8220">
                  <c:v>439.88200000000001</c:v>
                </c:pt>
                <c:pt idx="8221">
                  <c:v>1163.25</c:v>
                </c:pt>
                <c:pt idx="8222">
                  <c:v>732.14099999999996</c:v>
                </c:pt>
                <c:pt idx="8223">
                  <c:v>1157.5</c:v>
                </c:pt>
                <c:pt idx="8224">
                  <c:v>797.173</c:v>
                </c:pt>
                <c:pt idx="8225">
                  <c:v>146.44300000000001</c:v>
                </c:pt>
                <c:pt idx="8226">
                  <c:v>1212.17</c:v>
                </c:pt>
                <c:pt idx="8227">
                  <c:v>940.75800000000004</c:v>
                </c:pt>
                <c:pt idx="8228">
                  <c:v>914.12199999999996</c:v>
                </c:pt>
                <c:pt idx="8229">
                  <c:v>879.51499999999999</c:v>
                </c:pt>
                <c:pt idx="8230">
                  <c:v>870.2</c:v>
                </c:pt>
                <c:pt idx="8231">
                  <c:v>842.98599999999999</c:v>
                </c:pt>
                <c:pt idx="8232">
                  <c:v>1114.02</c:v>
                </c:pt>
                <c:pt idx="8233">
                  <c:v>843.399</c:v>
                </c:pt>
                <c:pt idx="8234">
                  <c:v>561.46400000000006</c:v>
                </c:pt>
                <c:pt idx="8235">
                  <c:v>711.03200000000004</c:v>
                </c:pt>
                <c:pt idx="8236">
                  <c:v>511.93599999999998</c:v>
                </c:pt>
                <c:pt idx="8237">
                  <c:v>170.27</c:v>
                </c:pt>
                <c:pt idx="8238">
                  <c:v>554.38</c:v>
                </c:pt>
                <c:pt idx="8239">
                  <c:v>1001.94</c:v>
                </c:pt>
                <c:pt idx="8240">
                  <c:v>396.85399999999998</c:v>
                </c:pt>
                <c:pt idx="8241">
                  <c:v>627.26099999999997</c:v>
                </c:pt>
                <c:pt idx="8242">
                  <c:v>753.11099999999999</c:v>
                </c:pt>
                <c:pt idx="8243">
                  <c:v>547.09699999999998</c:v>
                </c:pt>
                <c:pt idx="8244">
                  <c:v>972.35599999999999</c:v>
                </c:pt>
                <c:pt idx="8245">
                  <c:v>558.30799999999999</c:v>
                </c:pt>
                <c:pt idx="8246">
                  <c:v>208.04499999999999</c:v>
                </c:pt>
                <c:pt idx="8247">
                  <c:v>520.51499999999999</c:v>
                </c:pt>
                <c:pt idx="8248">
                  <c:v>858.49</c:v>
                </c:pt>
                <c:pt idx="8249">
                  <c:v>675.45799999999997</c:v>
                </c:pt>
                <c:pt idx="8250">
                  <c:v>395.887</c:v>
                </c:pt>
                <c:pt idx="8251">
                  <c:v>749.85199999999998</c:v>
                </c:pt>
                <c:pt idx="8252">
                  <c:v>244.00299999999999</c:v>
                </c:pt>
                <c:pt idx="8253">
                  <c:v>747.226</c:v>
                </c:pt>
                <c:pt idx="8254">
                  <c:v>361.255</c:v>
                </c:pt>
                <c:pt idx="8255">
                  <c:v>540.81600000000003</c:v>
                </c:pt>
                <c:pt idx="8256">
                  <c:v>878.39599999999996</c:v>
                </c:pt>
                <c:pt idx="8257">
                  <c:v>567.726</c:v>
                </c:pt>
                <c:pt idx="8258">
                  <c:v>497.64800000000002</c:v>
                </c:pt>
                <c:pt idx="8259">
                  <c:v>379.83</c:v>
                </c:pt>
                <c:pt idx="8260">
                  <c:v>1050.19</c:v>
                </c:pt>
                <c:pt idx="8261">
                  <c:v>180.69800000000001</c:v>
                </c:pt>
                <c:pt idx="8262">
                  <c:v>1064.52</c:v>
                </c:pt>
                <c:pt idx="8263">
                  <c:v>304.26100000000002</c:v>
                </c:pt>
                <c:pt idx="8264">
                  <c:v>423.87900000000002</c:v>
                </c:pt>
                <c:pt idx="8265">
                  <c:v>817.97299999999996</c:v>
                </c:pt>
                <c:pt idx="8266">
                  <c:v>867.13599999999997</c:v>
                </c:pt>
                <c:pt idx="8267">
                  <c:v>737.65</c:v>
                </c:pt>
                <c:pt idx="8268">
                  <c:v>172.80600000000001</c:v>
                </c:pt>
                <c:pt idx="8269">
                  <c:v>1504.24</c:v>
                </c:pt>
                <c:pt idx="8270">
                  <c:v>650.48699999999997</c:v>
                </c:pt>
                <c:pt idx="8271">
                  <c:v>890.01499999999999</c:v>
                </c:pt>
                <c:pt idx="8272">
                  <c:v>3535.61</c:v>
                </c:pt>
                <c:pt idx="8273">
                  <c:v>750.44799999999998</c:v>
                </c:pt>
                <c:pt idx="8274">
                  <c:v>660.18499999999995</c:v>
                </c:pt>
                <c:pt idx="8275">
                  <c:v>238.11699999999999</c:v>
                </c:pt>
                <c:pt idx="8276">
                  <c:v>377.81700000000001</c:v>
                </c:pt>
                <c:pt idx="8277">
                  <c:v>618.54899999999998</c:v>
                </c:pt>
                <c:pt idx="8278">
                  <c:v>1083.67</c:v>
                </c:pt>
                <c:pt idx="8279">
                  <c:v>702.67200000000003</c:v>
                </c:pt>
                <c:pt idx="8280">
                  <c:v>467.613</c:v>
                </c:pt>
                <c:pt idx="8281">
                  <c:v>461.59399999999999</c:v>
                </c:pt>
                <c:pt idx="8282">
                  <c:v>828.91700000000003</c:v>
                </c:pt>
                <c:pt idx="8283">
                  <c:v>573.928</c:v>
                </c:pt>
                <c:pt idx="8284">
                  <c:v>1259.93</c:v>
                </c:pt>
                <c:pt idx="8285">
                  <c:v>382.73599999999999</c:v>
                </c:pt>
                <c:pt idx="8286">
                  <c:v>420.74799999999999</c:v>
                </c:pt>
                <c:pt idx="8287">
                  <c:v>947.03899999999999</c:v>
                </c:pt>
                <c:pt idx="8288">
                  <c:v>323.20100000000002</c:v>
                </c:pt>
                <c:pt idx="8289">
                  <c:v>518.48400000000004</c:v>
                </c:pt>
                <c:pt idx="8290">
                  <c:v>468.87099999999998</c:v>
                </c:pt>
                <c:pt idx="8291">
                  <c:v>737.73500000000001</c:v>
                </c:pt>
                <c:pt idx="8292">
                  <c:v>551.32799999999997</c:v>
                </c:pt>
                <c:pt idx="8293">
                  <c:v>623.74699999999996</c:v>
                </c:pt>
                <c:pt idx="8294">
                  <c:v>686.25</c:v>
                </c:pt>
                <c:pt idx="8295">
                  <c:v>654.65800000000002</c:v>
                </c:pt>
                <c:pt idx="8296">
                  <c:v>328.80599999999998</c:v>
                </c:pt>
                <c:pt idx="8297">
                  <c:v>849.899</c:v>
                </c:pt>
                <c:pt idx="8298">
                  <c:v>562.88</c:v>
                </c:pt>
                <c:pt idx="8299">
                  <c:v>273.80099999999999</c:v>
                </c:pt>
                <c:pt idx="8300">
                  <c:v>555.53599999999994</c:v>
                </c:pt>
                <c:pt idx="8301">
                  <c:v>454.27300000000002</c:v>
                </c:pt>
                <c:pt idx="8302">
                  <c:v>670.995</c:v>
                </c:pt>
                <c:pt idx="8303">
                  <c:v>803.05899999999997</c:v>
                </c:pt>
                <c:pt idx="8304">
                  <c:v>387.709</c:v>
                </c:pt>
                <c:pt idx="8305">
                  <c:v>35.817300000000003</c:v>
                </c:pt>
                <c:pt idx="8306">
                  <c:v>475.35300000000001</c:v>
                </c:pt>
                <c:pt idx="8307">
                  <c:v>636.03499999999997</c:v>
                </c:pt>
                <c:pt idx="8308">
                  <c:v>507.52800000000002</c:v>
                </c:pt>
                <c:pt idx="8309">
                  <c:v>680.59500000000003</c:v>
                </c:pt>
                <c:pt idx="8310">
                  <c:v>1067.5999999999999</c:v>
                </c:pt>
                <c:pt idx="8311">
                  <c:v>372.75299999999999</c:v>
                </c:pt>
                <c:pt idx="8312">
                  <c:v>874.83299999999997</c:v>
                </c:pt>
                <c:pt idx="8313">
                  <c:v>1136.31</c:v>
                </c:pt>
                <c:pt idx="8314">
                  <c:v>1177.8399999999999</c:v>
                </c:pt>
                <c:pt idx="8315">
                  <c:v>231.21</c:v>
                </c:pt>
                <c:pt idx="8316">
                  <c:v>1284.73</c:v>
                </c:pt>
                <c:pt idx="8317">
                  <c:v>477.839</c:v>
                </c:pt>
                <c:pt idx="8318">
                  <c:v>729.95299999999997</c:v>
                </c:pt>
                <c:pt idx="8319">
                  <c:v>567.27599999999995</c:v>
                </c:pt>
                <c:pt idx="8320">
                  <c:v>444.089</c:v>
                </c:pt>
                <c:pt idx="8321">
                  <c:v>443.43900000000002</c:v>
                </c:pt>
                <c:pt idx="8322">
                  <c:v>743.37099999999998</c:v>
                </c:pt>
                <c:pt idx="8323">
                  <c:v>1216.75</c:v>
                </c:pt>
                <c:pt idx="8324">
                  <c:v>304.16399999999999</c:v>
                </c:pt>
                <c:pt idx="8325">
                  <c:v>407.03800000000001</c:v>
                </c:pt>
                <c:pt idx="8326">
                  <c:v>1234.23</c:v>
                </c:pt>
                <c:pt idx="8327">
                  <c:v>483.01299999999998</c:v>
                </c:pt>
                <c:pt idx="8328">
                  <c:v>641.19100000000003</c:v>
                </c:pt>
                <c:pt idx="8329">
                  <c:v>415.142</c:v>
                </c:pt>
                <c:pt idx="8330">
                  <c:v>451.14800000000002</c:v>
                </c:pt>
                <c:pt idx="8331">
                  <c:v>1017.11</c:v>
                </c:pt>
                <c:pt idx="8332">
                  <c:v>552.02700000000004</c:v>
                </c:pt>
                <c:pt idx="8333">
                  <c:v>824.84900000000005</c:v>
                </c:pt>
                <c:pt idx="8334">
                  <c:v>666.81200000000001</c:v>
                </c:pt>
                <c:pt idx="8335">
                  <c:v>670.01599999999996</c:v>
                </c:pt>
                <c:pt idx="8336">
                  <c:v>1268.6199999999999</c:v>
                </c:pt>
                <c:pt idx="8337">
                  <c:v>553.46199999999999</c:v>
                </c:pt>
                <c:pt idx="8338">
                  <c:v>415.82900000000001</c:v>
                </c:pt>
                <c:pt idx="8339">
                  <c:v>514.73900000000003</c:v>
                </c:pt>
                <c:pt idx="8340">
                  <c:v>859.99800000000005</c:v>
                </c:pt>
                <c:pt idx="8341">
                  <c:v>1024.8699999999999</c:v>
                </c:pt>
                <c:pt idx="8342">
                  <c:v>1553.24</c:v>
                </c:pt>
                <c:pt idx="8343">
                  <c:v>884.72500000000002</c:v>
                </c:pt>
                <c:pt idx="8344">
                  <c:v>791.07500000000005</c:v>
                </c:pt>
                <c:pt idx="8345">
                  <c:v>937.19500000000005</c:v>
                </c:pt>
                <c:pt idx="8346">
                  <c:v>477.18299999999999</c:v>
                </c:pt>
                <c:pt idx="8347">
                  <c:v>652.19600000000003</c:v>
                </c:pt>
                <c:pt idx="8348">
                  <c:v>490.036</c:v>
                </c:pt>
                <c:pt idx="8349">
                  <c:v>464.25099999999998</c:v>
                </c:pt>
                <c:pt idx="8350">
                  <c:v>571.54999999999995</c:v>
                </c:pt>
                <c:pt idx="8351">
                  <c:v>926.68299999999999</c:v>
                </c:pt>
                <c:pt idx="8352">
                  <c:v>855.37699999999995</c:v>
                </c:pt>
                <c:pt idx="8353">
                  <c:v>321.40699999999998</c:v>
                </c:pt>
                <c:pt idx="8354">
                  <c:v>408.00400000000002</c:v>
                </c:pt>
                <c:pt idx="8355">
                  <c:v>638.74699999999996</c:v>
                </c:pt>
                <c:pt idx="8356">
                  <c:v>554.66</c:v>
                </c:pt>
                <c:pt idx="8357">
                  <c:v>730.03800000000001</c:v>
                </c:pt>
                <c:pt idx="8358">
                  <c:v>627.23099999999999</c:v>
                </c:pt>
                <c:pt idx="8359">
                  <c:v>866.39400000000001</c:v>
                </c:pt>
                <c:pt idx="8360">
                  <c:v>664.23400000000004</c:v>
                </c:pt>
                <c:pt idx="8361">
                  <c:v>1084.3</c:v>
                </c:pt>
                <c:pt idx="8362">
                  <c:v>572.46799999999996</c:v>
                </c:pt>
                <c:pt idx="8363">
                  <c:v>254.405</c:v>
                </c:pt>
                <c:pt idx="8364">
                  <c:v>449.488</c:v>
                </c:pt>
                <c:pt idx="8365">
                  <c:v>652.56600000000003</c:v>
                </c:pt>
                <c:pt idx="8366">
                  <c:v>711.83399999999995</c:v>
                </c:pt>
                <c:pt idx="8367">
                  <c:v>996.48199999999997</c:v>
                </c:pt>
                <c:pt idx="8368">
                  <c:v>595.01900000000001</c:v>
                </c:pt>
                <c:pt idx="8369">
                  <c:v>159.922</c:v>
                </c:pt>
                <c:pt idx="8370">
                  <c:v>611.77</c:v>
                </c:pt>
                <c:pt idx="8371">
                  <c:v>990.91200000000003</c:v>
                </c:pt>
                <c:pt idx="8372">
                  <c:v>390.04399999999998</c:v>
                </c:pt>
                <c:pt idx="8373">
                  <c:v>855.12800000000004</c:v>
                </c:pt>
                <c:pt idx="8374">
                  <c:v>494.88799999999998</c:v>
                </c:pt>
                <c:pt idx="8375">
                  <c:v>716.96600000000001</c:v>
                </c:pt>
                <c:pt idx="8376">
                  <c:v>521.68200000000002</c:v>
                </c:pt>
                <c:pt idx="8377">
                  <c:v>892.72</c:v>
                </c:pt>
                <c:pt idx="8378">
                  <c:v>993.78200000000004</c:v>
                </c:pt>
                <c:pt idx="8379">
                  <c:v>355.75299999999999</c:v>
                </c:pt>
                <c:pt idx="8380">
                  <c:v>1434.39</c:v>
                </c:pt>
                <c:pt idx="8381">
                  <c:v>362.86</c:v>
                </c:pt>
                <c:pt idx="8382">
                  <c:v>1114.5</c:v>
                </c:pt>
                <c:pt idx="8383">
                  <c:v>944.06600000000003</c:v>
                </c:pt>
                <c:pt idx="8384">
                  <c:v>505.88</c:v>
                </c:pt>
                <c:pt idx="8385">
                  <c:v>602.96600000000001</c:v>
                </c:pt>
                <c:pt idx="8386">
                  <c:v>773.27300000000002</c:v>
                </c:pt>
                <c:pt idx="8387">
                  <c:v>954.57799999999997</c:v>
                </c:pt>
                <c:pt idx="8388">
                  <c:v>987.95699999999999</c:v>
                </c:pt>
                <c:pt idx="8389">
                  <c:v>39.088299999999997</c:v>
                </c:pt>
                <c:pt idx="8390">
                  <c:v>1232.3699999999999</c:v>
                </c:pt>
                <c:pt idx="8391">
                  <c:v>714.24800000000005</c:v>
                </c:pt>
                <c:pt idx="8392">
                  <c:v>1061.74</c:v>
                </c:pt>
                <c:pt idx="8393">
                  <c:v>541.91600000000005</c:v>
                </c:pt>
                <c:pt idx="8394">
                  <c:v>730.12900000000002</c:v>
                </c:pt>
                <c:pt idx="8395">
                  <c:v>1226.42</c:v>
                </c:pt>
                <c:pt idx="8396">
                  <c:v>270.47500000000002</c:v>
                </c:pt>
                <c:pt idx="8397">
                  <c:v>809.85</c:v>
                </c:pt>
                <c:pt idx="8398">
                  <c:v>821.803</c:v>
                </c:pt>
                <c:pt idx="8399">
                  <c:v>650.32299999999998</c:v>
                </c:pt>
                <c:pt idx="8400">
                  <c:v>633.93700000000001</c:v>
                </c:pt>
                <c:pt idx="8401">
                  <c:v>603.71400000000006</c:v>
                </c:pt>
                <c:pt idx="8402">
                  <c:v>1287.3399999999999</c:v>
                </c:pt>
                <c:pt idx="8403">
                  <c:v>327.88799999999998</c:v>
                </c:pt>
                <c:pt idx="8404">
                  <c:v>9.39968</c:v>
                </c:pt>
                <c:pt idx="8405">
                  <c:v>546.51900000000001</c:v>
                </c:pt>
                <c:pt idx="8406">
                  <c:v>702.64700000000005</c:v>
                </c:pt>
                <c:pt idx="8407">
                  <c:v>638.91700000000003</c:v>
                </c:pt>
                <c:pt idx="8408">
                  <c:v>332.38099999999997</c:v>
                </c:pt>
                <c:pt idx="8409">
                  <c:v>427.71600000000001</c:v>
                </c:pt>
                <c:pt idx="8410">
                  <c:v>147.13</c:v>
                </c:pt>
                <c:pt idx="8411">
                  <c:v>945.61</c:v>
                </c:pt>
                <c:pt idx="8412">
                  <c:v>681.89599999999996</c:v>
                </c:pt>
                <c:pt idx="8413">
                  <c:v>563.31799999999998</c:v>
                </c:pt>
                <c:pt idx="8414">
                  <c:v>579.83699999999999</c:v>
                </c:pt>
                <c:pt idx="8415">
                  <c:v>946.80200000000002</c:v>
                </c:pt>
                <c:pt idx="8416">
                  <c:v>701.68100000000004</c:v>
                </c:pt>
                <c:pt idx="8417">
                  <c:v>1004.26</c:v>
                </c:pt>
                <c:pt idx="8418">
                  <c:v>1000.66</c:v>
                </c:pt>
                <c:pt idx="8419">
                  <c:v>648.48099999999999</c:v>
                </c:pt>
                <c:pt idx="8420">
                  <c:v>547.68600000000004</c:v>
                </c:pt>
                <c:pt idx="8421">
                  <c:v>328.15</c:v>
                </c:pt>
                <c:pt idx="8422">
                  <c:v>450.32100000000003</c:v>
                </c:pt>
                <c:pt idx="8423">
                  <c:v>656.14800000000002</c:v>
                </c:pt>
                <c:pt idx="8424">
                  <c:v>417.76299999999998</c:v>
                </c:pt>
                <c:pt idx="8425">
                  <c:v>771.06600000000003</c:v>
                </c:pt>
                <c:pt idx="8426">
                  <c:v>572.55999999999995</c:v>
                </c:pt>
                <c:pt idx="8427">
                  <c:v>623.74099999999999</c:v>
                </c:pt>
                <c:pt idx="8428">
                  <c:v>532.31600000000003</c:v>
                </c:pt>
                <c:pt idx="8429">
                  <c:v>898.08900000000006</c:v>
                </c:pt>
                <c:pt idx="8430">
                  <c:v>567.76900000000001</c:v>
                </c:pt>
                <c:pt idx="8431">
                  <c:v>327.68799999999999</c:v>
                </c:pt>
                <c:pt idx="8432">
                  <c:v>911.34299999999996</c:v>
                </c:pt>
                <c:pt idx="8433">
                  <c:v>664.36800000000005</c:v>
                </c:pt>
                <c:pt idx="8434">
                  <c:v>501.56400000000002</c:v>
                </c:pt>
                <c:pt idx="8435">
                  <c:v>830.16899999999998</c:v>
                </c:pt>
                <c:pt idx="8436">
                  <c:v>592.976</c:v>
                </c:pt>
                <c:pt idx="8437">
                  <c:v>1033.53</c:v>
                </c:pt>
                <c:pt idx="8438">
                  <c:v>656.54899999999998</c:v>
                </c:pt>
                <c:pt idx="8439">
                  <c:v>447.33600000000001</c:v>
                </c:pt>
                <c:pt idx="8440">
                  <c:v>479.238</c:v>
                </c:pt>
                <c:pt idx="8441">
                  <c:v>731.50900000000001</c:v>
                </c:pt>
                <c:pt idx="8442">
                  <c:v>406.971</c:v>
                </c:pt>
                <c:pt idx="8443">
                  <c:v>474.75099999999998</c:v>
                </c:pt>
                <c:pt idx="8444">
                  <c:v>409.50599999999997</c:v>
                </c:pt>
                <c:pt idx="8445">
                  <c:v>1194.1500000000001</c:v>
                </c:pt>
                <c:pt idx="8446">
                  <c:v>267.57499999999999</c:v>
                </c:pt>
                <c:pt idx="8447">
                  <c:v>737.88099999999997</c:v>
                </c:pt>
                <c:pt idx="8448">
                  <c:v>337.738</c:v>
                </c:pt>
                <c:pt idx="8449">
                  <c:v>773.42499999999995</c:v>
                </c:pt>
                <c:pt idx="8450">
                  <c:v>766.99800000000005</c:v>
                </c:pt>
                <c:pt idx="8451">
                  <c:v>855.255</c:v>
                </c:pt>
                <c:pt idx="8452">
                  <c:v>407.08</c:v>
                </c:pt>
                <c:pt idx="8453">
                  <c:v>819.24300000000005</c:v>
                </c:pt>
                <c:pt idx="8454">
                  <c:v>825.12300000000005</c:v>
                </c:pt>
                <c:pt idx="8455">
                  <c:v>436.56799999999998</c:v>
                </c:pt>
                <c:pt idx="8456">
                  <c:v>817.08500000000004</c:v>
                </c:pt>
                <c:pt idx="8457">
                  <c:v>1370.86</c:v>
                </c:pt>
                <c:pt idx="8458">
                  <c:v>329.63900000000001</c:v>
                </c:pt>
                <c:pt idx="8459">
                  <c:v>964.31200000000001</c:v>
                </c:pt>
                <c:pt idx="8460">
                  <c:v>666.80600000000004</c:v>
                </c:pt>
                <c:pt idx="8461">
                  <c:v>235.101</c:v>
                </c:pt>
                <c:pt idx="8462">
                  <c:v>1201.0999999999999</c:v>
                </c:pt>
                <c:pt idx="8463">
                  <c:v>273.983</c:v>
                </c:pt>
                <c:pt idx="8464">
                  <c:v>484.15</c:v>
                </c:pt>
                <c:pt idx="8465">
                  <c:v>1060.93</c:v>
                </c:pt>
                <c:pt idx="8466">
                  <c:v>674.29</c:v>
                </c:pt>
                <c:pt idx="8467">
                  <c:v>514.98199999999997</c:v>
                </c:pt>
                <c:pt idx="8468">
                  <c:v>434.79899999999998</c:v>
                </c:pt>
                <c:pt idx="8469">
                  <c:v>480.30799999999999</c:v>
                </c:pt>
                <c:pt idx="8470">
                  <c:v>708.96400000000006</c:v>
                </c:pt>
                <c:pt idx="8471">
                  <c:v>310.25</c:v>
                </c:pt>
                <c:pt idx="8472">
                  <c:v>584.726</c:v>
                </c:pt>
                <c:pt idx="8473">
                  <c:v>785.77300000000002</c:v>
                </c:pt>
                <c:pt idx="8474">
                  <c:v>640.42499999999995</c:v>
                </c:pt>
                <c:pt idx="8475">
                  <c:v>594.66700000000003</c:v>
                </c:pt>
                <c:pt idx="8476">
                  <c:v>308.85199999999998</c:v>
                </c:pt>
                <c:pt idx="8477">
                  <c:v>361.65100000000001</c:v>
                </c:pt>
                <c:pt idx="8478">
                  <c:v>974.13199999999995</c:v>
                </c:pt>
                <c:pt idx="8479">
                  <c:v>970.97</c:v>
                </c:pt>
                <c:pt idx="8480">
                  <c:v>1329.95</c:v>
                </c:pt>
                <c:pt idx="8481">
                  <c:v>41.429099999999998</c:v>
                </c:pt>
                <c:pt idx="8482">
                  <c:v>626.39800000000002</c:v>
                </c:pt>
                <c:pt idx="8483">
                  <c:v>513.875</c:v>
                </c:pt>
                <c:pt idx="8484">
                  <c:v>429.13900000000001</c:v>
                </c:pt>
                <c:pt idx="8485">
                  <c:v>682.41899999999998</c:v>
                </c:pt>
                <c:pt idx="8486">
                  <c:v>409.95600000000002</c:v>
                </c:pt>
                <c:pt idx="8487">
                  <c:v>746.44200000000001</c:v>
                </c:pt>
                <c:pt idx="8488">
                  <c:v>1421.25</c:v>
                </c:pt>
                <c:pt idx="8489">
                  <c:v>747.11599999999999</c:v>
                </c:pt>
                <c:pt idx="8490">
                  <c:v>901.88300000000004</c:v>
                </c:pt>
                <c:pt idx="8491">
                  <c:v>533.18600000000004</c:v>
                </c:pt>
                <c:pt idx="8492">
                  <c:v>607.34900000000005</c:v>
                </c:pt>
                <c:pt idx="8493">
                  <c:v>404.49599999999998</c:v>
                </c:pt>
                <c:pt idx="8494">
                  <c:v>698.38499999999999</c:v>
                </c:pt>
                <c:pt idx="8495">
                  <c:v>816.90300000000002</c:v>
                </c:pt>
                <c:pt idx="8496">
                  <c:v>805.053</c:v>
                </c:pt>
                <c:pt idx="8497">
                  <c:v>618.28099999999995</c:v>
                </c:pt>
                <c:pt idx="8498">
                  <c:v>727.24699999999996</c:v>
                </c:pt>
                <c:pt idx="8499">
                  <c:v>682.90599999999995</c:v>
                </c:pt>
                <c:pt idx="8500">
                  <c:v>792.82</c:v>
                </c:pt>
                <c:pt idx="8501">
                  <c:v>995.46</c:v>
                </c:pt>
                <c:pt idx="8502">
                  <c:v>919.83100000000002</c:v>
                </c:pt>
                <c:pt idx="8503">
                  <c:v>299.44</c:v>
                </c:pt>
                <c:pt idx="8504">
                  <c:v>384.05500000000001</c:v>
                </c:pt>
                <c:pt idx="8505">
                  <c:v>296.57</c:v>
                </c:pt>
                <c:pt idx="8506">
                  <c:v>450.77100000000002</c:v>
                </c:pt>
                <c:pt idx="8507">
                  <c:v>101.676</c:v>
                </c:pt>
                <c:pt idx="8508">
                  <c:v>1069.8499999999999</c:v>
                </c:pt>
                <c:pt idx="8509">
                  <c:v>591.779</c:v>
                </c:pt>
                <c:pt idx="8510">
                  <c:v>592.50800000000004</c:v>
                </c:pt>
                <c:pt idx="8511">
                  <c:v>348.35399999999998</c:v>
                </c:pt>
                <c:pt idx="8512">
                  <c:v>1173.69</c:v>
                </c:pt>
                <c:pt idx="8513">
                  <c:v>567.62300000000005</c:v>
                </c:pt>
                <c:pt idx="8514">
                  <c:v>1668.13</c:v>
                </c:pt>
                <c:pt idx="8515">
                  <c:v>591.88199999999995</c:v>
                </c:pt>
                <c:pt idx="8516">
                  <c:v>413.37900000000002</c:v>
                </c:pt>
                <c:pt idx="8517">
                  <c:v>370.44799999999998</c:v>
                </c:pt>
                <c:pt idx="8518">
                  <c:v>337.17899999999997</c:v>
                </c:pt>
                <c:pt idx="8519">
                  <c:v>329.99200000000002</c:v>
                </c:pt>
                <c:pt idx="8520">
                  <c:v>346.74200000000002</c:v>
                </c:pt>
                <c:pt idx="8521">
                  <c:v>583.10799999999995</c:v>
                </c:pt>
                <c:pt idx="8522">
                  <c:v>1025.1500000000001</c:v>
                </c:pt>
                <c:pt idx="8523">
                  <c:v>73.555800000000005</c:v>
                </c:pt>
                <c:pt idx="8524">
                  <c:v>420.505</c:v>
                </c:pt>
                <c:pt idx="8525">
                  <c:v>766.56600000000003</c:v>
                </c:pt>
                <c:pt idx="8526">
                  <c:v>375.19099999999997</c:v>
                </c:pt>
                <c:pt idx="8527">
                  <c:v>913.44100000000003</c:v>
                </c:pt>
                <c:pt idx="8528">
                  <c:v>903.76199999999994</c:v>
                </c:pt>
                <c:pt idx="8529">
                  <c:v>599.27499999999998</c:v>
                </c:pt>
                <c:pt idx="8530">
                  <c:v>485.92</c:v>
                </c:pt>
                <c:pt idx="8531">
                  <c:v>867.16</c:v>
                </c:pt>
                <c:pt idx="8532">
                  <c:v>763.55100000000004</c:v>
                </c:pt>
                <c:pt idx="8533">
                  <c:v>778.97</c:v>
                </c:pt>
                <c:pt idx="8534">
                  <c:v>713.65200000000004</c:v>
                </c:pt>
                <c:pt idx="8535">
                  <c:v>702.15499999999997</c:v>
                </c:pt>
                <c:pt idx="8536">
                  <c:v>508.87200000000001</c:v>
                </c:pt>
                <c:pt idx="8537">
                  <c:v>515.23699999999997</c:v>
                </c:pt>
                <c:pt idx="8538">
                  <c:v>464.97399999999999</c:v>
                </c:pt>
                <c:pt idx="8539">
                  <c:v>1010.77</c:v>
                </c:pt>
                <c:pt idx="8540">
                  <c:v>1071.3499999999999</c:v>
                </c:pt>
                <c:pt idx="8541">
                  <c:v>320.17899999999997</c:v>
                </c:pt>
                <c:pt idx="8542">
                  <c:v>406.09500000000003</c:v>
                </c:pt>
                <c:pt idx="8543">
                  <c:v>998.41499999999996</c:v>
                </c:pt>
                <c:pt idx="8544">
                  <c:v>522.01700000000005</c:v>
                </c:pt>
                <c:pt idx="8545">
                  <c:v>927.346</c:v>
                </c:pt>
                <c:pt idx="8546">
                  <c:v>126.25700000000001</c:v>
                </c:pt>
                <c:pt idx="8547">
                  <c:v>505.33300000000003</c:v>
                </c:pt>
                <c:pt idx="8548">
                  <c:v>483.36</c:v>
                </c:pt>
                <c:pt idx="8549">
                  <c:v>892.86</c:v>
                </c:pt>
                <c:pt idx="8550">
                  <c:v>1428.62</c:v>
                </c:pt>
                <c:pt idx="8551">
                  <c:v>735.923</c:v>
                </c:pt>
                <c:pt idx="8552">
                  <c:v>471.53399999999999</c:v>
                </c:pt>
                <c:pt idx="8553">
                  <c:v>335.18400000000003</c:v>
                </c:pt>
                <c:pt idx="8554">
                  <c:v>1678.27</c:v>
                </c:pt>
                <c:pt idx="8555">
                  <c:v>528.10299999999995</c:v>
                </c:pt>
                <c:pt idx="8556">
                  <c:v>637.51199999999994</c:v>
                </c:pt>
                <c:pt idx="8557">
                  <c:v>828.01700000000005</c:v>
                </c:pt>
                <c:pt idx="8558">
                  <c:v>1401.81</c:v>
                </c:pt>
                <c:pt idx="8559">
                  <c:v>212.19800000000001</c:v>
                </c:pt>
                <c:pt idx="8560">
                  <c:v>768.37800000000004</c:v>
                </c:pt>
                <c:pt idx="8561">
                  <c:v>623.18200000000002</c:v>
                </c:pt>
                <c:pt idx="8562">
                  <c:v>21.024699999999999</c:v>
                </c:pt>
                <c:pt idx="8563">
                  <c:v>794.346</c:v>
                </c:pt>
                <c:pt idx="8564">
                  <c:v>726.37800000000004</c:v>
                </c:pt>
                <c:pt idx="8565">
                  <c:v>941.55499999999995</c:v>
                </c:pt>
                <c:pt idx="8566">
                  <c:v>435.99700000000001</c:v>
                </c:pt>
                <c:pt idx="8567">
                  <c:v>1093.1199999999999</c:v>
                </c:pt>
                <c:pt idx="8568">
                  <c:v>269.10700000000003</c:v>
                </c:pt>
                <c:pt idx="8569">
                  <c:v>545.23</c:v>
                </c:pt>
                <c:pt idx="8570">
                  <c:v>947.58600000000001</c:v>
                </c:pt>
                <c:pt idx="8571">
                  <c:v>1052.1300000000001</c:v>
                </c:pt>
                <c:pt idx="8572">
                  <c:v>680.10299999999995</c:v>
                </c:pt>
                <c:pt idx="8573">
                  <c:v>270.791</c:v>
                </c:pt>
                <c:pt idx="8574">
                  <c:v>422.00700000000001</c:v>
                </c:pt>
                <c:pt idx="8575">
                  <c:v>304.58999999999997</c:v>
                </c:pt>
                <c:pt idx="8576">
                  <c:v>575.399</c:v>
                </c:pt>
                <c:pt idx="8577">
                  <c:v>945.97500000000002</c:v>
                </c:pt>
                <c:pt idx="8578">
                  <c:v>322.61099999999999</c:v>
                </c:pt>
                <c:pt idx="8579">
                  <c:v>618.98699999999997</c:v>
                </c:pt>
                <c:pt idx="8580">
                  <c:v>639.00199999999995</c:v>
                </c:pt>
                <c:pt idx="8581">
                  <c:v>923.63699999999994</c:v>
                </c:pt>
                <c:pt idx="8582">
                  <c:v>779.17600000000004</c:v>
                </c:pt>
                <c:pt idx="8583">
                  <c:v>805.13199999999995</c:v>
                </c:pt>
                <c:pt idx="8584">
                  <c:v>485.14100000000002</c:v>
                </c:pt>
                <c:pt idx="8585">
                  <c:v>176.892</c:v>
                </c:pt>
                <c:pt idx="8586">
                  <c:v>308.52999999999997</c:v>
                </c:pt>
                <c:pt idx="8587">
                  <c:v>922.71900000000005</c:v>
                </c:pt>
                <c:pt idx="8588">
                  <c:v>744.19799999999998</c:v>
                </c:pt>
                <c:pt idx="8589">
                  <c:v>597.87699999999995</c:v>
                </c:pt>
                <c:pt idx="8590">
                  <c:v>427.47899999999998</c:v>
                </c:pt>
                <c:pt idx="8591">
                  <c:v>832.63800000000003</c:v>
                </c:pt>
                <c:pt idx="8592">
                  <c:v>1132.31</c:v>
                </c:pt>
                <c:pt idx="8593">
                  <c:v>1241.94</c:v>
                </c:pt>
                <c:pt idx="8594">
                  <c:v>575.16200000000003</c:v>
                </c:pt>
                <c:pt idx="8595">
                  <c:v>321.70499999999998</c:v>
                </c:pt>
                <c:pt idx="8596">
                  <c:v>487.762</c:v>
                </c:pt>
                <c:pt idx="8597">
                  <c:v>755.58</c:v>
                </c:pt>
                <c:pt idx="8598">
                  <c:v>467.43</c:v>
                </c:pt>
                <c:pt idx="8599">
                  <c:v>952.505</c:v>
                </c:pt>
                <c:pt idx="8600">
                  <c:v>604.16999999999996</c:v>
                </c:pt>
                <c:pt idx="8601">
                  <c:v>1061.1600000000001</c:v>
                </c:pt>
                <c:pt idx="8602">
                  <c:v>543.55200000000002</c:v>
                </c:pt>
                <c:pt idx="8603">
                  <c:v>729.86699999999996</c:v>
                </c:pt>
                <c:pt idx="8604">
                  <c:v>686.99099999999999</c:v>
                </c:pt>
                <c:pt idx="8605">
                  <c:v>466.95600000000002</c:v>
                </c:pt>
                <c:pt idx="8606">
                  <c:v>697.10199999999998</c:v>
                </c:pt>
                <c:pt idx="8607">
                  <c:v>1223.4100000000001</c:v>
                </c:pt>
                <c:pt idx="8608">
                  <c:v>530.16999999999996</c:v>
                </c:pt>
                <c:pt idx="8609">
                  <c:v>1044.8</c:v>
                </c:pt>
                <c:pt idx="8610">
                  <c:v>1050.3900000000001</c:v>
                </c:pt>
                <c:pt idx="8611">
                  <c:v>338.91699999999997</c:v>
                </c:pt>
                <c:pt idx="8612">
                  <c:v>1171.01</c:v>
                </c:pt>
                <c:pt idx="8613">
                  <c:v>805.43</c:v>
                </c:pt>
                <c:pt idx="8614">
                  <c:v>596.06500000000005</c:v>
                </c:pt>
                <c:pt idx="8615">
                  <c:v>947.56799999999998</c:v>
                </c:pt>
                <c:pt idx="8616">
                  <c:v>678.43700000000001</c:v>
                </c:pt>
                <c:pt idx="8617">
                  <c:v>436.702</c:v>
                </c:pt>
                <c:pt idx="8618">
                  <c:v>1088.53</c:v>
                </c:pt>
                <c:pt idx="8619">
                  <c:v>582.10500000000002</c:v>
                </c:pt>
                <c:pt idx="8620">
                  <c:v>1235.01</c:v>
                </c:pt>
                <c:pt idx="8621">
                  <c:v>674.923</c:v>
                </c:pt>
                <c:pt idx="8622">
                  <c:v>1031.75</c:v>
                </c:pt>
                <c:pt idx="8623">
                  <c:v>518.84900000000005</c:v>
                </c:pt>
                <c:pt idx="8624">
                  <c:v>85.916499999999999</c:v>
                </c:pt>
                <c:pt idx="8625">
                  <c:v>585.58900000000006</c:v>
                </c:pt>
                <c:pt idx="8626">
                  <c:v>397.06</c:v>
                </c:pt>
                <c:pt idx="8627">
                  <c:v>576.37199999999996</c:v>
                </c:pt>
                <c:pt idx="8628">
                  <c:v>656.87099999999998</c:v>
                </c:pt>
                <c:pt idx="8629">
                  <c:v>1054.06</c:v>
                </c:pt>
                <c:pt idx="8630">
                  <c:v>455.714</c:v>
                </c:pt>
                <c:pt idx="8631">
                  <c:v>1269.6600000000001</c:v>
                </c:pt>
                <c:pt idx="8632">
                  <c:v>325.06700000000001</c:v>
                </c:pt>
                <c:pt idx="8633">
                  <c:v>494.05500000000001</c:v>
                </c:pt>
                <c:pt idx="8634">
                  <c:v>471.65</c:v>
                </c:pt>
                <c:pt idx="8635">
                  <c:v>931.71699999999998</c:v>
                </c:pt>
                <c:pt idx="8636">
                  <c:v>678.4</c:v>
                </c:pt>
                <c:pt idx="8637">
                  <c:v>771.029</c:v>
                </c:pt>
                <c:pt idx="8638">
                  <c:v>1379.24</c:v>
                </c:pt>
                <c:pt idx="8639">
                  <c:v>946.68</c:v>
                </c:pt>
                <c:pt idx="8640">
                  <c:v>1125.57</c:v>
                </c:pt>
                <c:pt idx="8641">
                  <c:v>858.56299999999999</c:v>
                </c:pt>
                <c:pt idx="8642">
                  <c:v>581.78300000000002</c:v>
                </c:pt>
                <c:pt idx="8643">
                  <c:v>1088.17</c:v>
                </c:pt>
                <c:pt idx="8644">
                  <c:v>828.38800000000003</c:v>
                </c:pt>
                <c:pt idx="8645">
                  <c:v>767.95899999999995</c:v>
                </c:pt>
                <c:pt idx="8646">
                  <c:v>312.69400000000002</c:v>
                </c:pt>
                <c:pt idx="8647">
                  <c:v>365.94900000000001</c:v>
                </c:pt>
                <c:pt idx="8648">
                  <c:v>914.79700000000003</c:v>
                </c:pt>
                <c:pt idx="8649">
                  <c:v>904.36400000000003</c:v>
                </c:pt>
                <c:pt idx="8650">
                  <c:v>367.48099999999999</c:v>
                </c:pt>
                <c:pt idx="8651">
                  <c:v>828.07799999999997</c:v>
                </c:pt>
                <c:pt idx="8652">
                  <c:v>749.11099999999999</c:v>
                </c:pt>
                <c:pt idx="8653">
                  <c:v>665.86900000000003</c:v>
                </c:pt>
                <c:pt idx="8654">
                  <c:v>1241.92</c:v>
                </c:pt>
                <c:pt idx="8655">
                  <c:v>420.87</c:v>
                </c:pt>
                <c:pt idx="8656">
                  <c:v>590.33799999999997</c:v>
                </c:pt>
                <c:pt idx="8657">
                  <c:v>605.726</c:v>
                </c:pt>
                <c:pt idx="8658">
                  <c:v>597.60900000000004</c:v>
                </c:pt>
                <c:pt idx="8659">
                  <c:v>372.892</c:v>
                </c:pt>
                <c:pt idx="8660">
                  <c:v>1097.0899999999999</c:v>
                </c:pt>
                <c:pt idx="8661">
                  <c:v>924.44600000000003</c:v>
                </c:pt>
                <c:pt idx="8662">
                  <c:v>467.77100000000002</c:v>
                </c:pt>
                <c:pt idx="8663">
                  <c:v>559.68200000000002</c:v>
                </c:pt>
                <c:pt idx="8664">
                  <c:v>540.81600000000003</c:v>
                </c:pt>
                <c:pt idx="8665">
                  <c:v>864.27800000000002</c:v>
                </c:pt>
                <c:pt idx="8666">
                  <c:v>650.46299999999997</c:v>
                </c:pt>
                <c:pt idx="8667">
                  <c:v>607.86599999999999</c:v>
                </c:pt>
                <c:pt idx="8668">
                  <c:v>505.04700000000003</c:v>
                </c:pt>
                <c:pt idx="8669">
                  <c:v>169.03</c:v>
                </c:pt>
                <c:pt idx="8670">
                  <c:v>623.46799999999996</c:v>
                </c:pt>
                <c:pt idx="8671">
                  <c:v>1280.43</c:v>
                </c:pt>
                <c:pt idx="8672">
                  <c:v>987.31899999999996</c:v>
                </c:pt>
                <c:pt idx="8673">
                  <c:v>734.16</c:v>
                </c:pt>
                <c:pt idx="8674">
                  <c:v>754.97199999999998</c:v>
                </c:pt>
                <c:pt idx="8675">
                  <c:v>198.214</c:v>
                </c:pt>
                <c:pt idx="8676">
                  <c:v>315.39999999999998</c:v>
                </c:pt>
                <c:pt idx="8677">
                  <c:v>995.62400000000002</c:v>
                </c:pt>
                <c:pt idx="8678">
                  <c:v>1008.76</c:v>
                </c:pt>
                <c:pt idx="8679">
                  <c:v>1011.8</c:v>
                </c:pt>
                <c:pt idx="8680">
                  <c:v>242.26400000000001</c:v>
                </c:pt>
                <c:pt idx="8681">
                  <c:v>865.32399999999996</c:v>
                </c:pt>
                <c:pt idx="8682">
                  <c:v>974.77599999999995</c:v>
                </c:pt>
                <c:pt idx="8683">
                  <c:v>1057.08</c:v>
                </c:pt>
                <c:pt idx="8684">
                  <c:v>703.851</c:v>
                </c:pt>
                <c:pt idx="8685">
                  <c:v>720.23099999999999</c:v>
                </c:pt>
                <c:pt idx="8686">
                  <c:v>449.27600000000001</c:v>
                </c:pt>
                <c:pt idx="8687">
                  <c:v>637.80999999999995</c:v>
                </c:pt>
                <c:pt idx="8688">
                  <c:v>849.85</c:v>
                </c:pt>
                <c:pt idx="8689">
                  <c:v>433.76499999999999</c:v>
                </c:pt>
                <c:pt idx="8690">
                  <c:v>368.83699999999999</c:v>
                </c:pt>
                <c:pt idx="8691">
                  <c:v>517.32899999999995</c:v>
                </c:pt>
                <c:pt idx="8692">
                  <c:v>767.40499999999997</c:v>
                </c:pt>
                <c:pt idx="8693">
                  <c:v>636.91700000000003</c:v>
                </c:pt>
                <c:pt idx="8694">
                  <c:v>1083.18</c:v>
                </c:pt>
                <c:pt idx="8695">
                  <c:v>1273.48</c:v>
                </c:pt>
                <c:pt idx="8696">
                  <c:v>535.32600000000002</c:v>
                </c:pt>
                <c:pt idx="8697">
                  <c:v>568.27300000000002</c:v>
                </c:pt>
                <c:pt idx="8698">
                  <c:v>322.197</c:v>
                </c:pt>
                <c:pt idx="8699">
                  <c:v>287.99700000000001</c:v>
                </c:pt>
                <c:pt idx="8700">
                  <c:v>887.66800000000001</c:v>
                </c:pt>
                <c:pt idx="8701">
                  <c:v>489.221</c:v>
                </c:pt>
                <c:pt idx="8702">
                  <c:v>481.524</c:v>
                </c:pt>
                <c:pt idx="8703">
                  <c:v>345.55700000000002</c:v>
                </c:pt>
                <c:pt idx="8704">
                  <c:v>597.66399999999999</c:v>
                </c:pt>
                <c:pt idx="8705">
                  <c:v>1135.79</c:v>
                </c:pt>
                <c:pt idx="8706">
                  <c:v>327.97300000000001</c:v>
                </c:pt>
                <c:pt idx="8707">
                  <c:v>617.13800000000003</c:v>
                </c:pt>
                <c:pt idx="8708">
                  <c:v>584.48900000000003</c:v>
                </c:pt>
                <c:pt idx="8709">
                  <c:v>925.32100000000003</c:v>
                </c:pt>
                <c:pt idx="8710">
                  <c:v>675.56100000000004</c:v>
                </c:pt>
                <c:pt idx="8711">
                  <c:v>641.44600000000003</c:v>
                </c:pt>
                <c:pt idx="8712">
                  <c:v>402.39299999999997</c:v>
                </c:pt>
                <c:pt idx="8713">
                  <c:v>383.52600000000001</c:v>
                </c:pt>
                <c:pt idx="8714">
                  <c:v>1159.6099999999999</c:v>
                </c:pt>
                <c:pt idx="8715">
                  <c:v>890.27</c:v>
                </c:pt>
                <c:pt idx="8716">
                  <c:v>559.78</c:v>
                </c:pt>
                <c:pt idx="8717">
                  <c:v>466.786</c:v>
                </c:pt>
                <c:pt idx="8718">
                  <c:v>414.553</c:v>
                </c:pt>
                <c:pt idx="8719">
                  <c:v>411.53100000000001</c:v>
                </c:pt>
                <c:pt idx="8720">
                  <c:v>890.17899999999997</c:v>
                </c:pt>
                <c:pt idx="8721">
                  <c:v>507.23599999999999</c:v>
                </c:pt>
                <c:pt idx="8722">
                  <c:v>596.27200000000005</c:v>
                </c:pt>
                <c:pt idx="8723">
                  <c:v>1449.2</c:v>
                </c:pt>
                <c:pt idx="8724">
                  <c:v>1038.0999999999999</c:v>
                </c:pt>
                <c:pt idx="8725">
                  <c:v>529.22799999999995</c:v>
                </c:pt>
                <c:pt idx="8726">
                  <c:v>1272.5999999999999</c:v>
                </c:pt>
                <c:pt idx="8727">
                  <c:v>419.16699999999997</c:v>
                </c:pt>
                <c:pt idx="8728">
                  <c:v>1216.3</c:v>
                </c:pt>
                <c:pt idx="8729">
                  <c:v>940.74599999999998</c:v>
                </c:pt>
                <c:pt idx="8730">
                  <c:v>421.01600000000002</c:v>
                </c:pt>
                <c:pt idx="8731">
                  <c:v>331.60899999999998</c:v>
                </c:pt>
                <c:pt idx="8732">
                  <c:v>638.67999999999995</c:v>
                </c:pt>
                <c:pt idx="8733">
                  <c:v>682.88699999999994</c:v>
                </c:pt>
                <c:pt idx="8734">
                  <c:v>589.55899999999997</c:v>
                </c:pt>
                <c:pt idx="8735">
                  <c:v>977.45699999999999</c:v>
                </c:pt>
                <c:pt idx="8736">
                  <c:v>1050.71</c:v>
                </c:pt>
                <c:pt idx="8737">
                  <c:v>335.35500000000002</c:v>
                </c:pt>
                <c:pt idx="8738">
                  <c:v>763.68499999999995</c:v>
                </c:pt>
                <c:pt idx="8739">
                  <c:v>660.07500000000005</c:v>
                </c:pt>
                <c:pt idx="8740">
                  <c:v>-111.416</c:v>
                </c:pt>
                <c:pt idx="8741">
                  <c:v>1129.57</c:v>
                </c:pt>
                <c:pt idx="8742">
                  <c:v>1103.48</c:v>
                </c:pt>
                <c:pt idx="8743">
                  <c:v>1119.24</c:v>
                </c:pt>
                <c:pt idx="8744">
                  <c:v>386.37200000000001</c:v>
                </c:pt>
                <c:pt idx="8745">
                  <c:v>361.45600000000002</c:v>
                </c:pt>
                <c:pt idx="8746">
                  <c:v>732.64</c:v>
                </c:pt>
                <c:pt idx="8747">
                  <c:v>120.02500000000001</c:v>
                </c:pt>
                <c:pt idx="8748">
                  <c:v>687.149</c:v>
                </c:pt>
                <c:pt idx="8749">
                  <c:v>804.44500000000005</c:v>
                </c:pt>
                <c:pt idx="8750">
                  <c:v>766.59699999999998</c:v>
                </c:pt>
                <c:pt idx="8751">
                  <c:v>640.32100000000003</c:v>
                </c:pt>
                <c:pt idx="8752">
                  <c:v>313.363</c:v>
                </c:pt>
                <c:pt idx="8753">
                  <c:v>978.64300000000003</c:v>
                </c:pt>
                <c:pt idx="8754">
                  <c:v>815.00599999999997</c:v>
                </c:pt>
                <c:pt idx="8755">
                  <c:v>486.041</c:v>
                </c:pt>
                <c:pt idx="8756">
                  <c:v>491.50099999999998</c:v>
                </c:pt>
                <c:pt idx="8757">
                  <c:v>739.73500000000001</c:v>
                </c:pt>
                <c:pt idx="8758">
                  <c:v>485.32400000000001</c:v>
                </c:pt>
                <c:pt idx="8759">
                  <c:v>890.76300000000003</c:v>
                </c:pt>
                <c:pt idx="8760">
                  <c:v>685.46500000000003</c:v>
                </c:pt>
                <c:pt idx="8761">
                  <c:v>1852.12</c:v>
                </c:pt>
                <c:pt idx="8762">
                  <c:v>534.26800000000003</c:v>
                </c:pt>
                <c:pt idx="8763">
                  <c:v>214.17400000000001</c:v>
                </c:pt>
                <c:pt idx="8764">
                  <c:v>275.47899999999998</c:v>
                </c:pt>
                <c:pt idx="8765">
                  <c:v>874.69899999999996</c:v>
                </c:pt>
                <c:pt idx="8766">
                  <c:v>1469.18</c:v>
                </c:pt>
                <c:pt idx="8767">
                  <c:v>598.39400000000001</c:v>
                </c:pt>
                <c:pt idx="8768">
                  <c:v>654.71299999999997</c:v>
                </c:pt>
                <c:pt idx="8769">
                  <c:v>40.626600000000003</c:v>
                </c:pt>
                <c:pt idx="8770">
                  <c:v>5467.65</c:v>
                </c:pt>
                <c:pt idx="8771">
                  <c:v>915.19799999999998</c:v>
                </c:pt>
                <c:pt idx="8772">
                  <c:v>398.90300000000002</c:v>
                </c:pt>
                <c:pt idx="8773">
                  <c:v>898.79399999999998</c:v>
                </c:pt>
                <c:pt idx="8774">
                  <c:v>446.49700000000001</c:v>
                </c:pt>
                <c:pt idx="8775">
                  <c:v>607.14300000000003</c:v>
                </c:pt>
                <c:pt idx="8776">
                  <c:v>1266</c:v>
                </c:pt>
                <c:pt idx="8777">
                  <c:v>1144.5999999999999</c:v>
                </c:pt>
                <c:pt idx="8778">
                  <c:v>1546.64</c:v>
                </c:pt>
                <c:pt idx="8779">
                  <c:v>660.45799999999997</c:v>
                </c:pt>
                <c:pt idx="8780">
                  <c:v>260.80799999999999</c:v>
                </c:pt>
                <c:pt idx="8781">
                  <c:v>371.09899999999999</c:v>
                </c:pt>
                <c:pt idx="8782">
                  <c:v>517.20699999999999</c:v>
                </c:pt>
                <c:pt idx="8783">
                  <c:v>596.01</c:v>
                </c:pt>
                <c:pt idx="8784">
                  <c:v>418.34</c:v>
                </c:pt>
                <c:pt idx="8785">
                  <c:v>1001.84</c:v>
                </c:pt>
                <c:pt idx="8786">
                  <c:v>817.35900000000004</c:v>
                </c:pt>
                <c:pt idx="8787">
                  <c:v>490.37</c:v>
                </c:pt>
                <c:pt idx="8788">
                  <c:v>1270.53</c:v>
                </c:pt>
                <c:pt idx="8789">
                  <c:v>447.81</c:v>
                </c:pt>
                <c:pt idx="8790">
                  <c:v>1112.81</c:v>
                </c:pt>
                <c:pt idx="8791">
                  <c:v>799.678</c:v>
                </c:pt>
                <c:pt idx="8792">
                  <c:v>412.16899999999998</c:v>
                </c:pt>
                <c:pt idx="8793">
                  <c:v>252.983</c:v>
                </c:pt>
                <c:pt idx="8794">
                  <c:v>306.10399999999998</c:v>
                </c:pt>
                <c:pt idx="8795">
                  <c:v>408.38799999999998</c:v>
                </c:pt>
                <c:pt idx="8796">
                  <c:v>701.80200000000002</c:v>
                </c:pt>
                <c:pt idx="8797">
                  <c:v>361.94200000000001</c:v>
                </c:pt>
                <c:pt idx="8798">
                  <c:v>551.90599999999995</c:v>
                </c:pt>
                <c:pt idx="8799">
                  <c:v>692.03200000000004</c:v>
                </c:pt>
                <c:pt idx="8800">
                  <c:v>768.178</c:v>
                </c:pt>
                <c:pt idx="8801">
                  <c:v>1316.3</c:v>
                </c:pt>
                <c:pt idx="8802">
                  <c:v>536.41999999999996</c:v>
                </c:pt>
                <c:pt idx="8803">
                  <c:v>1012.51</c:v>
                </c:pt>
                <c:pt idx="8804">
                  <c:v>1104.32</c:v>
                </c:pt>
                <c:pt idx="8805">
                  <c:v>751.75599999999997</c:v>
                </c:pt>
                <c:pt idx="8806">
                  <c:v>482.88600000000002</c:v>
                </c:pt>
                <c:pt idx="8807">
                  <c:v>1376.72</c:v>
                </c:pt>
                <c:pt idx="8808">
                  <c:v>491.33100000000002</c:v>
                </c:pt>
                <c:pt idx="8809">
                  <c:v>924.154</c:v>
                </c:pt>
                <c:pt idx="8810">
                  <c:v>610.24400000000003</c:v>
                </c:pt>
                <c:pt idx="8811">
                  <c:v>638.58199999999999</c:v>
                </c:pt>
                <c:pt idx="8812">
                  <c:v>529.52499999999998</c:v>
                </c:pt>
                <c:pt idx="8813">
                  <c:v>938.03499999999997</c:v>
                </c:pt>
                <c:pt idx="8814">
                  <c:v>688.31700000000001</c:v>
                </c:pt>
                <c:pt idx="8815">
                  <c:v>534.85199999999998</c:v>
                </c:pt>
                <c:pt idx="8816">
                  <c:v>657.41800000000001</c:v>
                </c:pt>
                <c:pt idx="8817">
                  <c:v>899.60299999999995</c:v>
                </c:pt>
                <c:pt idx="8818">
                  <c:v>781.34699999999998</c:v>
                </c:pt>
                <c:pt idx="8819">
                  <c:v>376.50400000000002</c:v>
                </c:pt>
                <c:pt idx="8820">
                  <c:v>535.23500000000001</c:v>
                </c:pt>
                <c:pt idx="8821">
                  <c:v>481.66399999999999</c:v>
                </c:pt>
                <c:pt idx="8822">
                  <c:v>492.15199999999999</c:v>
                </c:pt>
                <c:pt idx="8823">
                  <c:v>958.08</c:v>
                </c:pt>
                <c:pt idx="8824">
                  <c:v>647.28899999999999</c:v>
                </c:pt>
                <c:pt idx="8825">
                  <c:v>284.89100000000002</c:v>
                </c:pt>
                <c:pt idx="8826">
                  <c:v>693.13199999999995</c:v>
                </c:pt>
                <c:pt idx="8827">
                  <c:v>330.26</c:v>
                </c:pt>
                <c:pt idx="8828">
                  <c:v>298.12700000000001</c:v>
                </c:pt>
                <c:pt idx="8829">
                  <c:v>565.28800000000001</c:v>
                </c:pt>
                <c:pt idx="8830">
                  <c:v>1666.09</c:v>
                </c:pt>
                <c:pt idx="8831">
                  <c:v>493.678</c:v>
                </c:pt>
                <c:pt idx="8832">
                  <c:v>1497.52</c:v>
                </c:pt>
                <c:pt idx="8833">
                  <c:v>686.28</c:v>
                </c:pt>
                <c:pt idx="8834">
                  <c:v>598.93499999999995</c:v>
                </c:pt>
                <c:pt idx="8835">
                  <c:v>759.12400000000002</c:v>
                </c:pt>
                <c:pt idx="8836">
                  <c:v>1162.51</c:v>
                </c:pt>
                <c:pt idx="8837">
                  <c:v>691.04700000000003</c:v>
                </c:pt>
                <c:pt idx="8838">
                  <c:v>937.25599999999997</c:v>
                </c:pt>
                <c:pt idx="8839">
                  <c:v>830.93499999999995</c:v>
                </c:pt>
                <c:pt idx="8840">
                  <c:v>1020.05</c:v>
                </c:pt>
                <c:pt idx="8841">
                  <c:v>1034.54</c:v>
                </c:pt>
                <c:pt idx="8842">
                  <c:v>18.051500000000001</c:v>
                </c:pt>
                <c:pt idx="8843">
                  <c:v>393.96</c:v>
                </c:pt>
                <c:pt idx="8844">
                  <c:v>1045.69</c:v>
                </c:pt>
                <c:pt idx="8845">
                  <c:v>755.75</c:v>
                </c:pt>
                <c:pt idx="8846">
                  <c:v>870.32799999999997</c:v>
                </c:pt>
                <c:pt idx="8847">
                  <c:v>344.69900000000001</c:v>
                </c:pt>
                <c:pt idx="8848">
                  <c:v>722.55899999999997</c:v>
                </c:pt>
                <c:pt idx="8849">
                  <c:v>641.70100000000002</c:v>
                </c:pt>
                <c:pt idx="8850">
                  <c:v>571.86</c:v>
                </c:pt>
                <c:pt idx="8851">
                  <c:v>1537.46</c:v>
                </c:pt>
                <c:pt idx="8852">
                  <c:v>233.02799999999999</c:v>
                </c:pt>
                <c:pt idx="8853">
                  <c:v>628.22799999999995</c:v>
                </c:pt>
                <c:pt idx="8854">
                  <c:v>766.31700000000001</c:v>
                </c:pt>
                <c:pt idx="8855">
                  <c:v>1560.71</c:v>
                </c:pt>
                <c:pt idx="8856">
                  <c:v>436.36799999999999</c:v>
                </c:pt>
                <c:pt idx="8857">
                  <c:v>833.702</c:v>
                </c:pt>
                <c:pt idx="8858">
                  <c:v>561.12300000000005</c:v>
                </c:pt>
                <c:pt idx="8859">
                  <c:v>703.23099999999999</c:v>
                </c:pt>
                <c:pt idx="8860">
                  <c:v>492.60199999999998</c:v>
                </c:pt>
                <c:pt idx="8861">
                  <c:v>727.57500000000005</c:v>
                </c:pt>
                <c:pt idx="8862">
                  <c:v>617.49699999999996</c:v>
                </c:pt>
                <c:pt idx="8863">
                  <c:v>326.23500000000001</c:v>
                </c:pt>
                <c:pt idx="8864">
                  <c:v>678.81399999999996</c:v>
                </c:pt>
                <c:pt idx="8865">
                  <c:v>576.10400000000004</c:v>
                </c:pt>
                <c:pt idx="8866">
                  <c:v>549.34</c:v>
                </c:pt>
                <c:pt idx="8867">
                  <c:v>519.14099999999996</c:v>
                </c:pt>
                <c:pt idx="8868">
                  <c:v>1033.8399999999999</c:v>
                </c:pt>
                <c:pt idx="8869">
                  <c:v>961.37599999999998</c:v>
                </c:pt>
                <c:pt idx="8870">
                  <c:v>442.58100000000002</c:v>
                </c:pt>
                <c:pt idx="8871">
                  <c:v>723.89700000000005</c:v>
                </c:pt>
                <c:pt idx="8872">
                  <c:v>396.93900000000002</c:v>
                </c:pt>
                <c:pt idx="8873">
                  <c:v>763.17399999999998</c:v>
                </c:pt>
                <c:pt idx="8874">
                  <c:v>577.44200000000001</c:v>
                </c:pt>
                <c:pt idx="8875">
                  <c:v>647.63499999999999</c:v>
                </c:pt>
                <c:pt idx="8876">
                  <c:v>611.81799999999998</c:v>
                </c:pt>
                <c:pt idx="8877">
                  <c:v>1302.83</c:v>
                </c:pt>
                <c:pt idx="8878">
                  <c:v>729.27800000000002</c:v>
                </c:pt>
                <c:pt idx="8879">
                  <c:v>428.07499999999999</c:v>
                </c:pt>
                <c:pt idx="8880">
                  <c:v>529.73800000000006</c:v>
                </c:pt>
                <c:pt idx="8881">
                  <c:v>609.09400000000005</c:v>
                </c:pt>
                <c:pt idx="8882">
                  <c:v>630.20399999999995</c:v>
                </c:pt>
                <c:pt idx="8883">
                  <c:v>606.51</c:v>
                </c:pt>
                <c:pt idx="8884">
                  <c:v>638.95299999999997</c:v>
                </c:pt>
                <c:pt idx="8885">
                  <c:v>1110.5899999999999</c:v>
                </c:pt>
                <c:pt idx="8886">
                  <c:v>302.37099999999998</c:v>
                </c:pt>
                <c:pt idx="8887">
                  <c:v>490.16399999999999</c:v>
                </c:pt>
                <c:pt idx="8888">
                  <c:v>632.52099999999996</c:v>
                </c:pt>
                <c:pt idx="8889">
                  <c:v>688.05499999999995</c:v>
                </c:pt>
                <c:pt idx="8890">
                  <c:v>464.37799999999999</c:v>
                </c:pt>
                <c:pt idx="8891">
                  <c:v>578.87699999999995</c:v>
                </c:pt>
                <c:pt idx="8892">
                  <c:v>724.23099999999999</c:v>
                </c:pt>
                <c:pt idx="8893">
                  <c:v>528.83799999999997</c:v>
                </c:pt>
                <c:pt idx="8894">
                  <c:v>747.76099999999997</c:v>
                </c:pt>
                <c:pt idx="8895">
                  <c:v>1158.76</c:v>
                </c:pt>
                <c:pt idx="8896">
                  <c:v>855.41899999999998</c:v>
                </c:pt>
                <c:pt idx="8897">
                  <c:v>671.56</c:v>
                </c:pt>
                <c:pt idx="8898">
                  <c:v>836.43200000000002</c:v>
                </c:pt>
                <c:pt idx="8899">
                  <c:v>922.524</c:v>
                </c:pt>
                <c:pt idx="8900">
                  <c:v>419.113</c:v>
                </c:pt>
                <c:pt idx="8901">
                  <c:v>353.923</c:v>
                </c:pt>
                <c:pt idx="8902">
                  <c:v>961.46699999999998</c:v>
                </c:pt>
                <c:pt idx="8903">
                  <c:v>131.559</c:v>
                </c:pt>
                <c:pt idx="8904">
                  <c:v>784.04</c:v>
                </c:pt>
                <c:pt idx="8905">
                  <c:v>593.32299999999998</c:v>
                </c:pt>
                <c:pt idx="8906">
                  <c:v>922.92</c:v>
                </c:pt>
                <c:pt idx="8907">
                  <c:v>406.66699999999997</c:v>
                </c:pt>
                <c:pt idx="8908">
                  <c:v>342.61399999999998</c:v>
                </c:pt>
                <c:pt idx="8909">
                  <c:v>532</c:v>
                </c:pt>
                <c:pt idx="8910">
                  <c:v>995.649</c:v>
                </c:pt>
                <c:pt idx="8911">
                  <c:v>554.90300000000002</c:v>
                </c:pt>
                <c:pt idx="8912">
                  <c:v>449.39100000000002</c:v>
                </c:pt>
                <c:pt idx="8913">
                  <c:v>392.59199999999998</c:v>
                </c:pt>
                <c:pt idx="8914">
                  <c:v>1255.57</c:v>
                </c:pt>
                <c:pt idx="8915">
                  <c:v>651.82500000000005</c:v>
                </c:pt>
                <c:pt idx="8916">
                  <c:v>235.874</c:v>
                </c:pt>
                <c:pt idx="8917">
                  <c:v>505.07799999999997</c:v>
                </c:pt>
                <c:pt idx="8918">
                  <c:v>413.63499999999999</c:v>
                </c:pt>
                <c:pt idx="8919">
                  <c:v>436.32499999999999</c:v>
                </c:pt>
                <c:pt idx="8920">
                  <c:v>668.66600000000005</c:v>
                </c:pt>
                <c:pt idx="8921">
                  <c:v>795.91399999999999</c:v>
                </c:pt>
                <c:pt idx="8922">
                  <c:v>335.06900000000002</c:v>
                </c:pt>
                <c:pt idx="8923">
                  <c:v>700.43399999999997</c:v>
                </c:pt>
                <c:pt idx="8924">
                  <c:v>537.68499999999995</c:v>
                </c:pt>
                <c:pt idx="8925">
                  <c:v>463.81900000000002</c:v>
                </c:pt>
                <c:pt idx="8926">
                  <c:v>597.03800000000001</c:v>
                </c:pt>
                <c:pt idx="8927">
                  <c:v>189.07599999999999</c:v>
                </c:pt>
                <c:pt idx="8928">
                  <c:v>594.35</c:v>
                </c:pt>
                <c:pt idx="8929">
                  <c:v>607.75099999999998</c:v>
                </c:pt>
                <c:pt idx="8930">
                  <c:v>691.92200000000003</c:v>
                </c:pt>
                <c:pt idx="8931">
                  <c:v>386.87</c:v>
                </c:pt>
                <c:pt idx="8932">
                  <c:v>446.72800000000001</c:v>
                </c:pt>
                <c:pt idx="8933">
                  <c:v>1185.6600000000001</c:v>
                </c:pt>
                <c:pt idx="8934">
                  <c:v>699.65</c:v>
                </c:pt>
                <c:pt idx="8935">
                  <c:v>154.31</c:v>
                </c:pt>
                <c:pt idx="8936">
                  <c:v>513.34</c:v>
                </c:pt>
                <c:pt idx="8937">
                  <c:v>417.12400000000002</c:v>
                </c:pt>
                <c:pt idx="8938">
                  <c:v>635.91300000000001</c:v>
                </c:pt>
                <c:pt idx="8939">
                  <c:v>1333.5</c:v>
                </c:pt>
                <c:pt idx="8940">
                  <c:v>628.84199999999998</c:v>
                </c:pt>
                <c:pt idx="8941">
                  <c:v>802.93100000000004</c:v>
                </c:pt>
                <c:pt idx="8942">
                  <c:v>387.85500000000002</c:v>
                </c:pt>
                <c:pt idx="8943">
                  <c:v>383.22800000000001</c:v>
                </c:pt>
                <c:pt idx="8944">
                  <c:v>378.541</c:v>
                </c:pt>
                <c:pt idx="8945">
                  <c:v>249.62</c:v>
                </c:pt>
                <c:pt idx="8946">
                  <c:v>999.72799999999995</c:v>
                </c:pt>
                <c:pt idx="8947">
                  <c:v>793.76199999999994</c:v>
                </c:pt>
                <c:pt idx="8948">
                  <c:v>261.68900000000002</c:v>
                </c:pt>
                <c:pt idx="8949">
                  <c:v>770.99900000000002</c:v>
                </c:pt>
                <c:pt idx="8950">
                  <c:v>332.077</c:v>
                </c:pt>
                <c:pt idx="8951">
                  <c:v>381.44099999999997</c:v>
                </c:pt>
                <c:pt idx="8952">
                  <c:v>478.54500000000002</c:v>
                </c:pt>
                <c:pt idx="8953">
                  <c:v>821.596</c:v>
                </c:pt>
                <c:pt idx="8954">
                  <c:v>185.98699999999999</c:v>
                </c:pt>
                <c:pt idx="8955">
                  <c:v>890.46500000000003</c:v>
                </c:pt>
                <c:pt idx="8956">
                  <c:v>662.62900000000002</c:v>
                </c:pt>
                <c:pt idx="8957">
                  <c:v>162.62200000000001</c:v>
                </c:pt>
                <c:pt idx="8958">
                  <c:v>489.21499999999997</c:v>
                </c:pt>
                <c:pt idx="8959">
                  <c:v>782.47799999999995</c:v>
                </c:pt>
                <c:pt idx="8960">
                  <c:v>683.64700000000005</c:v>
                </c:pt>
                <c:pt idx="8961">
                  <c:v>547.40099999999995</c:v>
                </c:pt>
                <c:pt idx="8962">
                  <c:v>73.896299999999997</c:v>
                </c:pt>
                <c:pt idx="8963">
                  <c:v>801.37400000000002</c:v>
                </c:pt>
                <c:pt idx="8964">
                  <c:v>657.12599999999998</c:v>
                </c:pt>
                <c:pt idx="8965">
                  <c:v>425.17399999999998</c:v>
                </c:pt>
                <c:pt idx="8966">
                  <c:v>942.47900000000004</c:v>
                </c:pt>
                <c:pt idx="8967">
                  <c:v>800.48699999999997</c:v>
                </c:pt>
                <c:pt idx="8968">
                  <c:v>462.76100000000002</c:v>
                </c:pt>
                <c:pt idx="8969">
                  <c:v>634.95299999999997</c:v>
                </c:pt>
                <c:pt idx="8970">
                  <c:v>7293.38</c:v>
                </c:pt>
                <c:pt idx="8971">
                  <c:v>610.16399999999999</c:v>
                </c:pt>
                <c:pt idx="8972">
                  <c:v>1161.0999999999999</c:v>
                </c:pt>
                <c:pt idx="8973">
                  <c:v>509.54700000000003</c:v>
                </c:pt>
                <c:pt idx="8974">
                  <c:v>695.947</c:v>
                </c:pt>
                <c:pt idx="8975">
                  <c:v>613.66700000000003</c:v>
                </c:pt>
                <c:pt idx="8976">
                  <c:v>387.93400000000003</c:v>
                </c:pt>
                <c:pt idx="8977">
                  <c:v>314.41500000000002</c:v>
                </c:pt>
                <c:pt idx="8978">
                  <c:v>527.13599999999997</c:v>
                </c:pt>
                <c:pt idx="8979">
                  <c:v>456.49900000000002</c:v>
                </c:pt>
                <c:pt idx="8980">
                  <c:v>847.90499999999997</c:v>
                </c:pt>
                <c:pt idx="8981">
                  <c:v>1025.08</c:v>
                </c:pt>
                <c:pt idx="8982">
                  <c:v>1118.99</c:v>
                </c:pt>
                <c:pt idx="8983">
                  <c:v>703.37699999999995</c:v>
                </c:pt>
                <c:pt idx="8984">
                  <c:v>192.32900000000001</c:v>
                </c:pt>
                <c:pt idx="8985">
                  <c:v>983.46400000000006</c:v>
                </c:pt>
                <c:pt idx="8986">
                  <c:v>831.1</c:v>
                </c:pt>
                <c:pt idx="8987">
                  <c:v>2610.17</c:v>
                </c:pt>
                <c:pt idx="8988">
                  <c:v>940.81299999999999</c:v>
                </c:pt>
                <c:pt idx="8989">
                  <c:v>451.02</c:v>
                </c:pt>
                <c:pt idx="8990">
                  <c:v>300.23</c:v>
                </c:pt>
                <c:pt idx="8991">
                  <c:v>493.48899999999998</c:v>
                </c:pt>
                <c:pt idx="8992">
                  <c:v>606.48</c:v>
                </c:pt>
                <c:pt idx="8993">
                  <c:v>515.28</c:v>
                </c:pt>
                <c:pt idx="8994">
                  <c:v>684.95500000000004</c:v>
                </c:pt>
                <c:pt idx="8995">
                  <c:v>1088.31</c:v>
                </c:pt>
                <c:pt idx="8996">
                  <c:v>585.44299999999998</c:v>
                </c:pt>
                <c:pt idx="8997">
                  <c:v>535.02200000000005</c:v>
                </c:pt>
                <c:pt idx="8998">
                  <c:v>565.16</c:v>
                </c:pt>
                <c:pt idx="8999">
                  <c:v>398.988</c:v>
                </c:pt>
                <c:pt idx="9000">
                  <c:v>424.39600000000002</c:v>
                </c:pt>
                <c:pt idx="9001">
                  <c:v>782.77599999999995</c:v>
                </c:pt>
                <c:pt idx="9002">
                  <c:v>558.32000000000005</c:v>
                </c:pt>
                <c:pt idx="9003">
                  <c:v>255.792</c:v>
                </c:pt>
                <c:pt idx="9004">
                  <c:v>296.92899999999997</c:v>
                </c:pt>
                <c:pt idx="9005">
                  <c:v>405.71800000000002</c:v>
                </c:pt>
                <c:pt idx="9006">
                  <c:v>462.60899999999998</c:v>
                </c:pt>
                <c:pt idx="9007">
                  <c:v>440.28899999999999</c:v>
                </c:pt>
                <c:pt idx="9008">
                  <c:v>646.23699999999997</c:v>
                </c:pt>
                <c:pt idx="9009">
                  <c:v>366.62400000000002</c:v>
                </c:pt>
                <c:pt idx="9010">
                  <c:v>465.49700000000001</c:v>
                </c:pt>
                <c:pt idx="9011">
                  <c:v>252.79400000000001</c:v>
                </c:pt>
                <c:pt idx="9012">
                  <c:v>460.15899999999999</c:v>
                </c:pt>
                <c:pt idx="9013">
                  <c:v>634.88</c:v>
                </c:pt>
                <c:pt idx="9014">
                  <c:v>608.08500000000004</c:v>
                </c:pt>
                <c:pt idx="9015">
                  <c:v>1077.8499999999999</c:v>
                </c:pt>
                <c:pt idx="9016">
                  <c:v>622.39099999999996</c:v>
                </c:pt>
                <c:pt idx="9017">
                  <c:v>543.90499999999997</c:v>
                </c:pt>
                <c:pt idx="9018">
                  <c:v>701.96600000000001</c:v>
                </c:pt>
                <c:pt idx="9019">
                  <c:v>652.91300000000001</c:v>
                </c:pt>
                <c:pt idx="9020">
                  <c:v>621.26700000000005</c:v>
                </c:pt>
                <c:pt idx="9021">
                  <c:v>1821.01</c:v>
                </c:pt>
                <c:pt idx="9022">
                  <c:v>682.23699999999997</c:v>
                </c:pt>
                <c:pt idx="9023">
                  <c:v>342.43799999999999</c:v>
                </c:pt>
                <c:pt idx="9024">
                  <c:v>619.43600000000004</c:v>
                </c:pt>
                <c:pt idx="9025">
                  <c:v>1019.21</c:v>
                </c:pt>
                <c:pt idx="9026">
                  <c:v>433.79</c:v>
                </c:pt>
                <c:pt idx="9027">
                  <c:v>639.82299999999998</c:v>
                </c:pt>
                <c:pt idx="9028">
                  <c:v>16.2883</c:v>
                </c:pt>
                <c:pt idx="9029">
                  <c:v>356.53100000000001</c:v>
                </c:pt>
                <c:pt idx="9030">
                  <c:v>343.411</c:v>
                </c:pt>
                <c:pt idx="9031">
                  <c:v>181.68299999999999</c:v>
                </c:pt>
                <c:pt idx="9032">
                  <c:v>322.447</c:v>
                </c:pt>
                <c:pt idx="9033">
                  <c:v>1043.01</c:v>
                </c:pt>
                <c:pt idx="9034">
                  <c:v>1278.42</c:v>
                </c:pt>
                <c:pt idx="9035">
                  <c:v>645.88400000000001</c:v>
                </c:pt>
                <c:pt idx="9036">
                  <c:v>714.61900000000003</c:v>
                </c:pt>
                <c:pt idx="9037">
                  <c:v>263.58600000000001</c:v>
                </c:pt>
                <c:pt idx="9038">
                  <c:v>797.36800000000005</c:v>
                </c:pt>
                <c:pt idx="9039">
                  <c:v>250.648</c:v>
                </c:pt>
                <c:pt idx="9040">
                  <c:v>397.608</c:v>
                </c:pt>
                <c:pt idx="9041">
                  <c:v>751.33600000000001</c:v>
                </c:pt>
                <c:pt idx="9042">
                  <c:v>131.91800000000001</c:v>
                </c:pt>
                <c:pt idx="9043">
                  <c:v>687.654</c:v>
                </c:pt>
                <c:pt idx="9044">
                  <c:v>455.27600000000001</c:v>
                </c:pt>
                <c:pt idx="9045">
                  <c:v>255.89500000000001</c:v>
                </c:pt>
                <c:pt idx="9046">
                  <c:v>291.24400000000003</c:v>
                </c:pt>
                <c:pt idx="9047">
                  <c:v>343.964</c:v>
                </c:pt>
                <c:pt idx="9048">
                  <c:v>280.28199999999998</c:v>
                </c:pt>
                <c:pt idx="9049">
                  <c:v>349.09500000000003</c:v>
                </c:pt>
                <c:pt idx="9050">
                  <c:v>1117.33</c:v>
                </c:pt>
                <c:pt idx="9051">
                  <c:v>663.97900000000004</c:v>
                </c:pt>
                <c:pt idx="9052">
                  <c:v>860.34400000000005</c:v>
                </c:pt>
                <c:pt idx="9053">
                  <c:v>1062.49</c:v>
                </c:pt>
                <c:pt idx="9054">
                  <c:v>704.79399999999998</c:v>
                </c:pt>
                <c:pt idx="9055">
                  <c:v>567.37300000000005</c:v>
                </c:pt>
                <c:pt idx="9056">
                  <c:v>382.19499999999999</c:v>
                </c:pt>
                <c:pt idx="9057">
                  <c:v>725.53200000000004</c:v>
                </c:pt>
                <c:pt idx="9058">
                  <c:v>1380.64</c:v>
                </c:pt>
                <c:pt idx="9059">
                  <c:v>381.11900000000003</c:v>
                </c:pt>
                <c:pt idx="9060">
                  <c:v>944.23</c:v>
                </c:pt>
                <c:pt idx="9061">
                  <c:v>707.37800000000004</c:v>
                </c:pt>
                <c:pt idx="9062">
                  <c:v>423.50799999999998</c:v>
                </c:pt>
                <c:pt idx="9063">
                  <c:v>1103.95</c:v>
                </c:pt>
                <c:pt idx="9064">
                  <c:v>909.86599999999999</c:v>
                </c:pt>
                <c:pt idx="9065">
                  <c:v>1385.16</c:v>
                </c:pt>
                <c:pt idx="9066">
                  <c:v>2685.69</c:v>
                </c:pt>
                <c:pt idx="9067">
                  <c:v>466.01400000000001</c:v>
                </c:pt>
                <c:pt idx="9068">
                  <c:v>663.47400000000005</c:v>
                </c:pt>
                <c:pt idx="9069">
                  <c:v>528.24300000000005</c:v>
                </c:pt>
                <c:pt idx="9070">
                  <c:v>849.75300000000004</c:v>
                </c:pt>
                <c:pt idx="9071">
                  <c:v>789.92600000000004</c:v>
                </c:pt>
                <c:pt idx="9072">
                  <c:v>611.82399999999996</c:v>
                </c:pt>
                <c:pt idx="9073">
                  <c:v>566.79</c:v>
                </c:pt>
                <c:pt idx="9074">
                  <c:v>717.62199999999996</c:v>
                </c:pt>
                <c:pt idx="9075">
                  <c:v>731.89200000000005</c:v>
                </c:pt>
                <c:pt idx="9076">
                  <c:v>941.44500000000005</c:v>
                </c:pt>
                <c:pt idx="9077">
                  <c:v>541.91700000000003</c:v>
                </c:pt>
                <c:pt idx="9078">
                  <c:v>793.91399999999999</c:v>
                </c:pt>
                <c:pt idx="9079">
                  <c:v>955.19799999999998</c:v>
                </c:pt>
                <c:pt idx="9080">
                  <c:v>768.17200000000003</c:v>
                </c:pt>
                <c:pt idx="9081">
                  <c:v>485.63400000000001</c:v>
                </c:pt>
                <c:pt idx="9082">
                  <c:v>451.36700000000002</c:v>
                </c:pt>
                <c:pt idx="9083">
                  <c:v>721.48299999999995</c:v>
                </c:pt>
                <c:pt idx="9084">
                  <c:v>886.82299999999998</c:v>
                </c:pt>
                <c:pt idx="9085">
                  <c:v>270.22000000000003</c:v>
                </c:pt>
                <c:pt idx="9086">
                  <c:v>642.50400000000002</c:v>
                </c:pt>
                <c:pt idx="9087">
                  <c:v>422.536</c:v>
                </c:pt>
                <c:pt idx="9088">
                  <c:v>421.18</c:v>
                </c:pt>
                <c:pt idx="9089">
                  <c:v>34.127000000000002</c:v>
                </c:pt>
                <c:pt idx="9090">
                  <c:v>686.46199999999999</c:v>
                </c:pt>
                <c:pt idx="9091">
                  <c:v>699.34</c:v>
                </c:pt>
                <c:pt idx="9092">
                  <c:v>625.13300000000004</c:v>
                </c:pt>
                <c:pt idx="9093">
                  <c:v>553.37099999999998</c:v>
                </c:pt>
                <c:pt idx="9094">
                  <c:v>516.37400000000002</c:v>
                </c:pt>
                <c:pt idx="9095">
                  <c:v>721.173</c:v>
                </c:pt>
                <c:pt idx="9096">
                  <c:v>253.17699999999999</c:v>
                </c:pt>
                <c:pt idx="9097">
                  <c:v>601.40899999999999</c:v>
                </c:pt>
                <c:pt idx="9098">
                  <c:v>447.53699999999998</c:v>
                </c:pt>
                <c:pt idx="9099">
                  <c:v>520.41800000000001</c:v>
                </c:pt>
                <c:pt idx="9100">
                  <c:v>958.37800000000004</c:v>
                </c:pt>
                <c:pt idx="9101">
                  <c:v>389.79500000000002</c:v>
                </c:pt>
                <c:pt idx="9102">
                  <c:v>609.54999999999995</c:v>
                </c:pt>
                <c:pt idx="9103">
                  <c:v>714.20500000000004</c:v>
                </c:pt>
                <c:pt idx="9104">
                  <c:v>1197.94</c:v>
                </c:pt>
                <c:pt idx="9105">
                  <c:v>457.483</c:v>
                </c:pt>
                <c:pt idx="9106">
                  <c:v>486.91699999999997</c:v>
                </c:pt>
                <c:pt idx="9107">
                  <c:v>1322.61</c:v>
                </c:pt>
                <c:pt idx="9108">
                  <c:v>553.91800000000001</c:v>
                </c:pt>
                <c:pt idx="9109">
                  <c:v>1147.55</c:v>
                </c:pt>
                <c:pt idx="9110">
                  <c:v>442.93400000000003</c:v>
                </c:pt>
                <c:pt idx="9111">
                  <c:v>758.91200000000003</c:v>
                </c:pt>
                <c:pt idx="9112">
                  <c:v>973.65099999999995</c:v>
                </c:pt>
                <c:pt idx="9113">
                  <c:v>358.78100000000001</c:v>
                </c:pt>
                <c:pt idx="9114">
                  <c:v>374.52199999999999</c:v>
                </c:pt>
                <c:pt idx="9115">
                  <c:v>854.56200000000001</c:v>
                </c:pt>
                <c:pt idx="9116">
                  <c:v>705.69299999999998</c:v>
                </c:pt>
                <c:pt idx="9117">
                  <c:v>809.303</c:v>
                </c:pt>
                <c:pt idx="9118">
                  <c:v>397.27300000000002</c:v>
                </c:pt>
                <c:pt idx="9119">
                  <c:v>91.528300000000002</c:v>
                </c:pt>
                <c:pt idx="9120">
                  <c:v>1260.3800000000001</c:v>
                </c:pt>
                <c:pt idx="9121">
                  <c:v>944.24199999999996</c:v>
                </c:pt>
                <c:pt idx="9122">
                  <c:v>692.86500000000001</c:v>
                </c:pt>
                <c:pt idx="9123">
                  <c:v>642.79</c:v>
                </c:pt>
                <c:pt idx="9124">
                  <c:v>1057.8699999999999</c:v>
                </c:pt>
                <c:pt idx="9125">
                  <c:v>854.45899999999995</c:v>
                </c:pt>
                <c:pt idx="9126">
                  <c:v>731.29600000000005</c:v>
                </c:pt>
                <c:pt idx="9127">
                  <c:v>182.066</c:v>
                </c:pt>
                <c:pt idx="9128">
                  <c:v>413.72</c:v>
                </c:pt>
                <c:pt idx="9129">
                  <c:v>460.63299999999998</c:v>
                </c:pt>
                <c:pt idx="9130">
                  <c:v>1911.34</c:v>
                </c:pt>
                <c:pt idx="9131">
                  <c:v>518.375</c:v>
                </c:pt>
                <c:pt idx="9132">
                  <c:v>768.63400000000001</c:v>
                </c:pt>
                <c:pt idx="9133">
                  <c:v>621.93499999999995</c:v>
                </c:pt>
                <c:pt idx="9134">
                  <c:v>602.03599999999994</c:v>
                </c:pt>
                <c:pt idx="9135">
                  <c:v>1103.2</c:v>
                </c:pt>
                <c:pt idx="9136">
                  <c:v>887.096</c:v>
                </c:pt>
                <c:pt idx="9137">
                  <c:v>775.34</c:v>
                </c:pt>
                <c:pt idx="9138">
                  <c:v>833.26400000000001</c:v>
                </c:pt>
                <c:pt idx="9139">
                  <c:v>607.31299999999999</c:v>
                </c:pt>
                <c:pt idx="9140">
                  <c:v>432.07499999999999</c:v>
                </c:pt>
                <c:pt idx="9141">
                  <c:v>300.49799999999999</c:v>
                </c:pt>
                <c:pt idx="9142">
                  <c:v>715.87099999999998</c:v>
                </c:pt>
                <c:pt idx="9143">
                  <c:v>418.17599999999999</c:v>
                </c:pt>
                <c:pt idx="9144">
                  <c:v>890.25800000000004</c:v>
                </c:pt>
                <c:pt idx="9145">
                  <c:v>167.881</c:v>
                </c:pt>
                <c:pt idx="9146">
                  <c:v>1026.5999999999999</c:v>
                </c:pt>
                <c:pt idx="9147">
                  <c:v>1337.02</c:v>
                </c:pt>
                <c:pt idx="9148">
                  <c:v>828.07799999999997</c:v>
                </c:pt>
                <c:pt idx="9149">
                  <c:v>708.19799999999998</c:v>
                </c:pt>
                <c:pt idx="9150">
                  <c:v>923.18100000000004</c:v>
                </c:pt>
                <c:pt idx="9151">
                  <c:v>922.08100000000002</c:v>
                </c:pt>
                <c:pt idx="9152">
                  <c:v>590.30100000000004</c:v>
                </c:pt>
                <c:pt idx="9153">
                  <c:v>316.89</c:v>
                </c:pt>
                <c:pt idx="9154">
                  <c:v>375.44</c:v>
                </c:pt>
                <c:pt idx="9155">
                  <c:v>420.529</c:v>
                </c:pt>
                <c:pt idx="9156">
                  <c:v>-14.670999999999999</c:v>
                </c:pt>
                <c:pt idx="9157">
                  <c:v>416.95400000000001</c:v>
                </c:pt>
                <c:pt idx="9158">
                  <c:v>538.99800000000005</c:v>
                </c:pt>
                <c:pt idx="9159">
                  <c:v>1382.11</c:v>
                </c:pt>
                <c:pt idx="9160">
                  <c:v>648.85799999999995</c:v>
                </c:pt>
                <c:pt idx="9161">
                  <c:v>439.67500000000001</c:v>
                </c:pt>
                <c:pt idx="9162">
                  <c:v>167.054</c:v>
                </c:pt>
                <c:pt idx="9163">
                  <c:v>373.61599999999999</c:v>
                </c:pt>
                <c:pt idx="9164">
                  <c:v>1286.69</c:v>
                </c:pt>
                <c:pt idx="9165">
                  <c:v>552.95799999999997</c:v>
                </c:pt>
                <c:pt idx="9166">
                  <c:v>116.20099999999999</c:v>
                </c:pt>
                <c:pt idx="9167">
                  <c:v>646.41300000000001</c:v>
                </c:pt>
                <c:pt idx="9168">
                  <c:v>1024.28</c:v>
                </c:pt>
                <c:pt idx="9169">
                  <c:v>237.077</c:v>
                </c:pt>
                <c:pt idx="9170">
                  <c:v>894.19799999999998</c:v>
                </c:pt>
                <c:pt idx="9171">
                  <c:v>678.31500000000005</c:v>
                </c:pt>
                <c:pt idx="9172">
                  <c:v>1221.3</c:v>
                </c:pt>
                <c:pt idx="9173">
                  <c:v>378.18799999999999</c:v>
                </c:pt>
                <c:pt idx="9174">
                  <c:v>407.15300000000002</c:v>
                </c:pt>
                <c:pt idx="9175">
                  <c:v>602.601</c:v>
                </c:pt>
                <c:pt idx="9176">
                  <c:v>578.178</c:v>
                </c:pt>
                <c:pt idx="9177">
                  <c:v>980.22400000000005</c:v>
                </c:pt>
                <c:pt idx="9178">
                  <c:v>485.11700000000002</c:v>
                </c:pt>
                <c:pt idx="9179">
                  <c:v>729.83100000000002</c:v>
                </c:pt>
                <c:pt idx="9180">
                  <c:v>826.09</c:v>
                </c:pt>
                <c:pt idx="9181">
                  <c:v>604.63800000000003</c:v>
                </c:pt>
                <c:pt idx="9182">
                  <c:v>435.77199999999999</c:v>
                </c:pt>
                <c:pt idx="9183">
                  <c:v>421.09500000000003</c:v>
                </c:pt>
                <c:pt idx="9184">
                  <c:v>140.32</c:v>
                </c:pt>
                <c:pt idx="9185">
                  <c:v>309.399</c:v>
                </c:pt>
                <c:pt idx="9186">
                  <c:v>67.488</c:v>
                </c:pt>
                <c:pt idx="9187">
                  <c:v>862.30799999999999</c:v>
                </c:pt>
                <c:pt idx="9188">
                  <c:v>437.97899999999998</c:v>
                </c:pt>
                <c:pt idx="9189">
                  <c:v>1273.9100000000001</c:v>
                </c:pt>
                <c:pt idx="9190">
                  <c:v>400.76900000000001</c:v>
                </c:pt>
                <c:pt idx="9191">
                  <c:v>824.74</c:v>
                </c:pt>
                <c:pt idx="9192">
                  <c:v>407.95</c:v>
                </c:pt>
                <c:pt idx="9193">
                  <c:v>2397.31</c:v>
                </c:pt>
                <c:pt idx="9194">
                  <c:v>555.93100000000004</c:v>
                </c:pt>
                <c:pt idx="9195">
                  <c:v>528.279</c:v>
                </c:pt>
                <c:pt idx="9196">
                  <c:v>739.298</c:v>
                </c:pt>
                <c:pt idx="9197">
                  <c:v>670.375</c:v>
                </c:pt>
                <c:pt idx="9198">
                  <c:v>763.64200000000005</c:v>
                </c:pt>
                <c:pt idx="9199">
                  <c:v>373.154</c:v>
                </c:pt>
                <c:pt idx="9200">
                  <c:v>315.18099999999998</c:v>
                </c:pt>
                <c:pt idx="9201">
                  <c:v>389.83100000000002</c:v>
                </c:pt>
                <c:pt idx="9202">
                  <c:v>792.30899999999997</c:v>
                </c:pt>
                <c:pt idx="9203">
                  <c:v>552.15499999999997</c:v>
                </c:pt>
                <c:pt idx="9204">
                  <c:v>400.435</c:v>
                </c:pt>
                <c:pt idx="9205">
                  <c:v>527.99900000000002</c:v>
                </c:pt>
                <c:pt idx="9206">
                  <c:v>1213.75</c:v>
                </c:pt>
                <c:pt idx="9207">
                  <c:v>1092.53</c:v>
                </c:pt>
                <c:pt idx="9208">
                  <c:v>491.08800000000002</c:v>
                </c:pt>
                <c:pt idx="9209">
                  <c:v>464.08600000000001</c:v>
                </c:pt>
                <c:pt idx="9210">
                  <c:v>15.716799999999999</c:v>
                </c:pt>
                <c:pt idx="9211">
                  <c:v>658.02</c:v>
                </c:pt>
                <c:pt idx="9212">
                  <c:v>360.988</c:v>
                </c:pt>
                <c:pt idx="9213">
                  <c:v>889.62599999999998</c:v>
                </c:pt>
                <c:pt idx="9214">
                  <c:v>953.59299999999996</c:v>
                </c:pt>
                <c:pt idx="9215">
                  <c:v>754.94100000000003</c:v>
                </c:pt>
                <c:pt idx="9216">
                  <c:v>602.14499999999998</c:v>
                </c:pt>
                <c:pt idx="9217">
                  <c:v>595.54200000000003</c:v>
                </c:pt>
                <c:pt idx="9218">
                  <c:v>538.74900000000002</c:v>
                </c:pt>
                <c:pt idx="9219">
                  <c:v>1170.77</c:v>
                </c:pt>
                <c:pt idx="9220">
                  <c:v>315.637</c:v>
                </c:pt>
                <c:pt idx="9221">
                  <c:v>161.73400000000001</c:v>
                </c:pt>
                <c:pt idx="9222">
                  <c:v>431.47300000000001</c:v>
                </c:pt>
                <c:pt idx="9223">
                  <c:v>637.76199999999994</c:v>
                </c:pt>
                <c:pt idx="9224">
                  <c:v>642.30999999999995</c:v>
                </c:pt>
                <c:pt idx="9225">
                  <c:v>683.745</c:v>
                </c:pt>
                <c:pt idx="9226">
                  <c:v>32.296999999999997</c:v>
                </c:pt>
                <c:pt idx="9227">
                  <c:v>622.45799999999997</c:v>
                </c:pt>
                <c:pt idx="9228">
                  <c:v>885.601</c:v>
                </c:pt>
                <c:pt idx="9229">
                  <c:v>344.94299999999998</c:v>
                </c:pt>
                <c:pt idx="9230">
                  <c:v>197.75200000000001</c:v>
                </c:pt>
                <c:pt idx="9231">
                  <c:v>1493.81</c:v>
                </c:pt>
                <c:pt idx="9232">
                  <c:v>614.822</c:v>
                </c:pt>
                <c:pt idx="9233">
                  <c:v>608.64400000000001</c:v>
                </c:pt>
                <c:pt idx="9234">
                  <c:v>964.82899999999995</c:v>
                </c:pt>
                <c:pt idx="9235">
                  <c:v>570.14599999999996</c:v>
                </c:pt>
                <c:pt idx="9236">
                  <c:v>521.21400000000006</c:v>
                </c:pt>
                <c:pt idx="9237">
                  <c:v>430.47</c:v>
                </c:pt>
                <c:pt idx="9238">
                  <c:v>413.63499999999999</c:v>
                </c:pt>
                <c:pt idx="9239">
                  <c:v>446.625</c:v>
                </c:pt>
                <c:pt idx="9240">
                  <c:v>945.495</c:v>
                </c:pt>
                <c:pt idx="9241">
                  <c:v>621.48500000000001</c:v>
                </c:pt>
                <c:pt idx="9242">
                  <c:v>265.53800000000001</c:v>
                </c:pt>
                <c:pt idx="9243">
                  <c:v>203.364</c:v>
                </c:pt>
                <c:pt idx="9244">
                  <c:v>1059.99</c:v>
                </c:pt>
                <c:pt idx="9245">
                  <c:v>655.98299999999995</c:v>
                </c:pt>
                <c:pt idx="9246">
                  <c:v>330.75799999999998</c:v>
                </c:pt>
                <c:pt idx="9247">
                  <c:v>539.93399999999997</c:v>
                </c:pt>
                <c:pt idx="9248">
                  <c:v>506.56099999999998</c:v>
                </c:pt>
                <c:pt idx="9249">
                  <c:v>485.53100000000001</c:v>
                </c:pt>
                <c:pt idx="9250">
                  <c:v>621.06600000000003</c:v>
                </c:pt>
                <c:pt idx="9251">
                  <c:v>289.88799999999998</c:v>
                </c:pt>
                <c:pt idx="9252">
                  <c:v>1418.01</c:v>
                </c:pt>
                <c:pt idx="9253">
                  <c:v>849.98400000000004</c:v>
                </c:pt>
                <c:pt idx="9254">
                  <c:v>572.73599999999999</c:v>
                </c:pt>
                <c:pt idx="9255">
                  <c:v>373.92599999999999</c:v>
                </c:pt>
                <c:pt idx="9256">
                  <c:v>866.52200000000005</c:v>
                </c:pt>
                <c:pt idx="9257">
                  <c:v>494.90600000000001</c:v>
                </c:pt>
                <c:pt idx="9258">
                  <c:v>304.19499999999999</c:v>
                </c:pt>
                <c:pt idx="9259">
                  <c:v>1145.31</c:v>
                </c:pt>
                <c:pt idx="9260">
                  <c:v>791.76199999999994</c:v>
                </c:pt>
                <c:pt idx="9261">
                  <c:v>772.95</c:v>
                </c:pt>
                <c:pt idx="9262">
                  <c:v>505.27800000000002</c:v>
                </c:pt>
                <c:pt idx="9263">
                  <c:v>636.971</c:v>
                </c:pt>
                <c:pt idx="9264">
                  <c:v>307.41699999999997</c:v>
                </c:pt>
                <c:pt idx="9265">
                  <c:v>569.73199999999997</c:v>
                </c:pt>
                <c:pt idx="9266">
                  <c:v>502.98</c:v>
                </c:pt>
                <c:pt idx="9267">
                  <c:v>373.61599999999999</c:v>
                </c:pt>
                <c:pt idx="9268">
                  <c:v>421.399</c:v>
                </c:pt>
                <c:pt idx="9269">
                  <c:v>862.904</c:v>
                </c:pt>
                <c:pt idx="9270">
                  <c:v>306.45</c:v>
                </c:pt>
                <c:pt idx="9271">
                  <c:v>344.89400000000001</c:v>
                </c:pt>
                <c:pt idx="9272">
                  <c:v>843.73400000000004</c:v>
                </c:pt>
                <c:pt idx="9273">
                  <c:v>302.79000000000002</c:v>
                </c:pt>
                <c:pt idx="9274">
                  <c:v>1070.3499999999999</c:v>
                </c:pt>
                <c:pt idx="9275">
                  <c:v>452.62</c:v>
                </c:pt>
                <c:pt idx="9276">
                  <c:v>519.88300000000004</c:v>
                </c:pt>
                <c:pt idx="9277">
                  <c:v>555.60299999999995</c:v>
                </c:pt>
                <c:pt idx="9278">
                  <c:v>365.08</c:v>
                </c:pt>
                <c:pt idx="9279">
                  <c:v>834.88699999999994</c:v>
                </c:pt>
                <c:pt idx="9280">
                  <c:v>564.02300000000002</c:v>
                </c:pt>
                <c:pt idx="9281">
                  <c:v>626.17899999999997</c:v>
                </c:pt>
                <c:pt idx="9282">
                  <c:v>2256.5100000000002</c:v>
                </c:pt>
                <c:pt idx="9283">
                  <c:v>651.27700000000004</c:v>
                </c:pt>
                <c:pt idx="9284">
                  <c:v>123.096</c:v>
                </c:pt>
                <c:pt idx="9285">
                  <c:v>827.245</c:v>
                </c:pt>
                <c:pt idx="9286">
                  <c:v>433.23599999999999</c:v>
                </c:pt>
                <c:pt idx="9287">
                  <c:v>1049.77</c:v>
                </c:pt>
                <c:pt idx="9288">
                  <c:v>339.161</c:v>
                </c:pt>
                <c:pt idx="9289">
                  <c:v>258.38200000000001</c:v>
                </c:pt>
                <c:pt idx="9290">
                  <c:v>3.4716800000000001</c:v>
                </c:pt>
                <c:pt idx="9291">
                  <c:v>296.88600000000002</c:v>
                </c:pt>
                <c:pt idx="9292">
                  <c:v>420.07299999999998</c:v>
                </c:pt>
                <c:pt idx="9293">
                  <c:v>664.05200000000002</c:v>
                </c:pt>
                <c:pt idx="9294">
                  <c:v>422.94900000000001</c:v>
                </c:pt>
                <c:pt idx="9295">
                  <c:v>771.23599999999999</c:v>
                </c:pt>
                <c:pt idx="9296">
                  <c:v>481.25</c:v>
                </c:pt>
                <c:pt idx="9297">
                  <c:v>481.19600000000003</c:v>
                </c:pt>
                <c:pt idx="9298">
                  <c:v>411.40300000000002</c:v>
                </c:pt>
                <c:pt idx="9299">
                  <c:v>496.35300000000001</c:v>
                </c:pt>
                <c:pt idx="9300">
                  <c:v>695.01700000000005</c:v>
                </c:pt>
                <c:pt idx="9301">
                  <c:v>630.45899999999995</c:v>
                </c:pt>
                <c:pt idx="9302">
                  <c:v>348.93700000000001</c:v>
                </c:pt>
                <c:pt idx="9303">
                  <c:v>458.517</c:v>
                </c:pt>
                <c:pt idx="9304">
                  <c:v>579.21699999999998</c:v>
                </c:pt>
                <c:pt idx="9305">
                  <c:v>426.66399999999999</c:v>
                </c:pt>
                <c:pt idx="9306">
                  <c:v>400.666</c:v>
                </c:pt>
                <c:pt idx="9307">
                  <c:v>521.61500000000001</c:v>
                </c:pt>
                <c:pt idx="9308">
                  <c:v>327.65100000000001</c:v>
                </c:pt>
                <c:pt idx="9309">
                  <c:v>895.11</c:v>
                </c:pt>
                <c:pt idx="9310">
                  <c:v>533.71500000000003</c:v>
                </c:pt>
                <c:pt idx="9311">
                  <c:v>35.8842</c:v>
                </c:pt>
                <c:pt idx="9312">
                  <c:v>1023.59</c:v>
                </c:pt>
                <c:pt idx="9313">
                  <c:v>469.61900000000003</c:v>
                </c:pt>
                <c:pt idx="9314">
                  <c:v>421.79399999999998</c:v>
                </c:pt>
                <c:pt idx="9315">
                  <c:v>571.59299999999996</c:v>
                </c:pt>
                <c:pt idx="9316">
                  <c:v>617.06500000000005</c:v>
                </c:pt>
                <c:pt idx="9317">
                  <c:v>741.15200000000004</c:v>
                </c:pt>
                <c:pt idx="9318">
                  <c:v>626.98800000000006</c:v>
                </c:pt>
                <c:pt idx="9319">
                  <c:v>736.11800000000005</c:v>
                </c:pt>
                <c:pt idx="9320">
                  <c:v>314.512</c:v>
                </c:pt>
                <c:pt idx="9321">
                  <c:v>995.96500000000003</c:v>
                </c:pt>
                <c:pt idx="9322">
                  <c:v>503.59399999999999</c:v>
                </c:pt>
                <c:pt idx="9323">
                  <c:v>413.02</c:v>
                </c:pt>
                <c:pt idx="9324">
                  <c:v>681.87199999999996</c:v>
                </c:pt>
                <c:pt idx="9325">
                  <c:v>557.97400000000005</c:v>
                </c:pt>
                <c:pt idx="9326">
                  <c:v>266.51100000000002</c:v>
                </c:pt>
                <c:pt idx="9327">
                  <c:v>491.75</c:v>
                </c:pt>
                <c:pt idx="9328">
                  <c:v>361.69900000000001</c:v>
                </c:pt>
                <c:pt idx="9329">
                  <c:v>1736.47</c:v>
                </c:pt>
                <c:pt idx="9330">
                  <c:v>705.00599999999997</c:v>
                </c:pt>
                <c:pt idx="9331">
                  <c:v>495.50799999999998</c:v>
                </c:pt>
                <c:pt idx="9332">
                  <c:v>582.49400000000003</c:v>
                </c:pt>
                <c:pt idx="9333">
                  <c:v>437.74799999999999</c:v>
                </c:pt>
                <c:pt idx="9334">
                  <c:v>716.43700000000001</c:v>
                </c:pt>
                <c:pt idx="9335">
                  <c:v>1236.74</c:v>
                </c:pt>
                <c:pt idx="9336">
                  <c:v>712.375</c:v>
                </c:pt>
                <c:pt idx="9337">
                  <c:v>637.70100000000002</c:v>
                </c:pt>
                <c:pt idx="9338">
                  <c:v>465.18099999999998</c:v>
                </c:pt>
                <c:pt idx="9339">
                  <c:v>337.58</c:v>
                </c:pt>
                <c:pt idx="9340">
                  <c:v>1220.43</c:v>
                </c:pt>
                <c:pt idx="9341">
                  <c:v>835.88499999999999</c:v>
                </c:pt>
                <c:pt idx="9342">
                  <c:v>933.65099999999995</c:v>
                </c:pt>
                <c:pt idx="9343">
                  <c:v>778.02099999999996</c:v>
                </c:pt>
                <c:pt idx="9344">
                  <c:v>367.803</c:v>
                </c:pt>
                <c:pt idx="9345">
                  <c:v>1078.7</c:v>
                </c:pt>
                <c:pt idx="9346">
                  <c:v>1107.1199999999999</c:v>
                </c:pt>
                <c:pt idx="9347">
                  <c:v>449.51299999999998</c:v>
                </c:pt>
                <c:pt idx="9348">
                  <c:v>527.08699999999999</c:v>
                </c:pt>
                <c:pt idx="9349">
                  <c:v>1070.54</c:v>
                </c:pt>
                <c:pt idx="9350">
                  <c:v>238.85900000000001</c:v>
                </c:pt>
                <c:pt idx="9351">
                  <c:v>802.46900000000005</c:v>
                </c:pt>
                <c:pt idx="9352">
                  <c:v>660.48299999999995</c:v>
                </c:pt>
                <c:pt idx="9353">
                  <c:v>356.12400000000002</c:v>
                </c:pt>
                <c:pt idx="9354">
                  <c:v>389.36900000000003</c:v>
                </c:pt>
                <c:pt idx="9355">
                  <c:v>260.06599999999997</c:v>
                </c:pt>
                <c:pt idx="9356">
                  <c:v>661.30899999999997</c:v>
                </c:pt>
                <c:pt idx="9357">
                  <c:v>524.32100000000003</c:v>
                </c:pt>
                <c:pt idx="9358">
                  <c:v>513.63199999999995</c:v>
                </c:pt>
                <c:pt idx="9359">
                  <c:v>889.851</c:v>
                </c:pt>
                <c:pt idx="9360">
                  <c:v>657.84400000000005</c:v>
                </c:pt>
                <c:pt idx="9361">
                  <c:v>817.71100000000001</c:v>
                </c:pt>
                <c:pt idx="9362">
                  <c:v>672.33299999999997</c:v>
                </c:pt>
                <c:pt idx="9363">
                  <c:v>452.68599999999998</c:v>
                </c:pt>
                <c:pt idx="9364">
                  <c:v>462.49299999999999</c:v>
                </c:pt>
                <c:pt idx="9365">
                  <c:v>173.42599999999999</c:v>
                </c:pt>
                <c:pt idx="9366">
                  <c:v>675.29899999999998</c:v>
                </c:pt>
                <c:pt idx="9367">
                  <c:v>661.303</c:v>
                </c:pt>
                <c:pt idx="9368">
                  <c:v>491.02100000000002</c:v>
                </c:pt>
                <c:pt idx="9369">
                  <c:v>1046.3699999999999</c:v>
                </c:pt>
                <c:pt idx="9370">
                  <c:v>608.69299999999998</c:v>
                </c:pt>
                <c:pt idx="9371">
                  <c:v>276.49400000000003</c:v>
                </c:pt>
                <c:pt idx="9372">
                  <c:v>993.29600000000005</c:v>
                </c:pt>
                <c:pt idx="9373">
                  <c:v>1389.99</c:v>
                </c:pt>
                <c:pt idx="9374">
                  <c:v>1000.65</c:v>
                </c:pt>
                <c:pt idx="9375">
                  <c:v>239.66800000000001</c:v>
                </c:pt>
                <c:pt idx="9376">
                  <c:v>637.72500000000002</c:v>
                </c:pt>
                <c:pt idx="9377">
                  <c:v>382.20100000000002</c:v>
                </c:pt>
                <c:pt idx="9378">
                  <c:v>427.24200000000002</c:v>
                </c:pt>
                <c:pt idx="9379">
                  <c:v>825.01300000000003</c:v>
                </c:pt>
                <c:pt idx="9380">
                  <c:v>589.505</c:v>
                </c:pt>
                <c:pt idx="9381">
                  <c:v>397.07299999999998</c:v>
                </c:pt>
                <c:pt idx="9382">
                  <c:v>987.18499999999995</c:v>
                </c:pt>
                <c:pt idx="9383">
                  <c:v>403.80900000000003</c:v>
                </c:pt>
                <c:pt idx="9384">
                  <c:v>1177.76</c:v>
                </c:pt>
                <c:pt idx="9385">
                  <c:v>25.3293</c:v>
                </c:pt>
                <c:pt idx="9386">
                  <c:v>571.15499999999997</c:v>
                </c:pt>
                <c:pt idx="9387">
                  <c:v>734.31200000000001</c:v>
                </c:pt>
                <c:pt idx="9388">
                  <c:v>553.51099999999997</c:v>
                </c:pt>
                <c:pt idx="9389">
                  <c:v>885.54</c:v>
                </c:pt>
                <c:pt idx="9390">
                  <c:v>526.346</c:v>
                </c:pt>
                <c:pt idx="9391">
                  <c:v>494.15199999999999</c:v>
                </c:pt>
                <c:pt idx="9392">
                  <c:v>677.48800000000006</c:v>
                </c:pt>
                <c:pt idx="9393">
                  <c:v>629.30399999999997</c:v>
                </c:pt>
                <c:pt idx="9394">
                  <c:v>1041.48</c:v>
                </c:pt>
                <c:pt idx="9395">
                  <c:v>404.74</c:v>
                </c:pt>
                <c:pt idx="9396">
                  <c:v>240.03200000000001</c:v>
                </c:pt>
                <c:pt idx="9397">
                  <c:v>102.989</c:v>
                </c:pt>
                <c:pt idx="9398">
                  <c:v>882.65200000000004</c:v>
                </c:pt>
                <c:pt idx="9399">
                  <c:v>601.69500000000005</c:v>
                </c:pt>
                <c:pt idx="9400">
                  <c:v>599.32399999999996</c:v>
                </c:pt>
                <c:pt idx="9401">
                  <c:v>1097.6199999999999</c:v>
                </c:pt>
                <c:pt idx="9402">
                  <c:v>1114.52</c:v>
                </c:pt>
                <c:pt idx="9403">
                  <c:v>352.92</c:v>
                </c:pt>
                <c:pt idx="9404">
                  <c:v>500.71800000000002</c:v>
                </c:pt>
                <c:pt idx="9405">
                  <c:v>439.839</c:v>
                </c:pt>
                <c:pt idx="9406">
                  <c:v>329.46300000000002</c:v>
                </c:pt>
                <c:pt idx="9407">
                  <c:v>542.71900000000005</c:v>
                </c:pt>
                <c:pt idx="9408">
                  <c:v>335.57299999999998</c:v>
                </c:pt>
                <c:pt idx="9409">
                  <c:v>281.911</c:v>
                </c:pt>
                <c:pt idx="9410">
                  <c:v>397.84500000000003</c:v>
                </c:pt>
                <c:pt idx="9411">
                  <c:v>518.80600000000004</c:v>
                </c:pt>
                <c:pt idx="9412">
                  <c:v>431.84399999999999</c:v>
                </c:pt>
                <c:pt idx="9413">
                  <c:v>909.90200000000004</c:v>
                </c:pt>
                <c:pt idx="9414">
                  <c:v>390.822</c:v>
                </c:pt>
                <c:pt idx="9415">
                  <c:v>881.24099999999999</c:v>
                </c:pt>
                <c:pt idx="9416">
                  <c:v>384.38400000000001</c:v>
                </c:pt>
                <c:pt idx="9417">
                  <c:v>775.22400000000005</c:v>
                </c:pt>
                <c:pt idx="9418">
                  <c:v>236.34200000000001</c:v>
                </c:pt>
                <c:pt idx="9419">
                  <c:v>525.96299999999997</c:v>
                </c:pt>
                <c:pt idx="9420">
                  <c:v>571.64800000000002</c:v>
                </c:pt>
                <c:pt idx="9421">
                  <c:v>402.42899999999997</c:v>
                </c:pt>
                <c:pt idx="9422">
                  <c:v>1777.87</c:v>
                </c:pt>
                <c:pt idx="9423">
                  <c:v>861.74300000000005</c:v>
                </c:pt>
                <c:pt idx="9424">
                  <c:v>593.25</c:v>
                </c:pt>
                <c:pt idx="9425">
                  <c:v>232.226</c:v>
                </c:pt>
                <c:pt idx="9426">
                  <c:v>1001.7</c:v>
                </c:pt>
                <c:pt idx="9427">
                  <c:v>285.83300000000003</c:v>
                </c:pt>
                <c:pt idx="9428">
                  <c:v>1181.1400000000001</c:v>
                </c:pt>
                <c:pt idx="9429">
                  <c:v>806.37800000000004</c:v>
                </c:pt>
                <c:pt idx="9430">
                  <c:v>938.053</c:v>
                </c:pt>
                <c:pt idx="9431">
                  <c:v>1140.5</c:v>
                </c:pt>
                <c:pt idx="9432">
                  <c:v>875.21</c:v>
                </c:pt>
                <c:pt idx="9433">
                  <c:v>633.78499999999997</c:v>
                </c:pt>
                <c:pt idx="9434">
                  <c:v>863.95600000000002</c:v>
                </c:pt>
                <c:pt idx="9435">
                  <c:v>600.27800000000002</c:v>
                </c:pt>
                <c:pt idx="9436">
                  <c:v>1090.3699999999999</c:v>
                </c:pt>
                <c:pt idx="9437">
                  <c:v>352.88900000000001</c:v>
                </c:pt>
                <c:pt idx="9438">
                  <c:v>686.66300000000001</c:v>
                </c:pt>
                <c:pt idx="9439">
                  <c:v>496.96699999999998</c:v>
                </c:pt>
                <c:pt idx="9440">
                  <c:v>451.51299999999998</c:v>
                </c:pt>
                <c:pt idx="9441">
                  <c:v>749.98599999999999</c:v>
                </c:pt>
                <c:pt idx="9442">
                  <c:v>655.10799999999995</c:v>
                </c:pt>
                <c:pt idx="9443">
                  <c:v>396.197</c:v>
                </c:pt>
                <c:pt idx="9444">
                  <c:v>1053.71</c:v>
                </c:pt>
                <c:pt idx="9445">
                  <c:v>649.09500000000003</c:v>
                </c:pt>
                <c:pt idx="9446">
                  <c:v>487.03800000000001</c:v>
                </c:pt>
                <c:pt idx="9447">
                  <c:v>508.92599999999999</c:v>
                </c:pt>
                <c:pt idx="9448">
                  <c:v>1007.77</c:v>
                </c:pt>
                <c:pt idx="9449">
                  <c:v>301.99400000000003</c:v>
                </c:pt>
                <c:pt idx="9450">
                  <c:v>330.19299999999998</c:v>
                </c:pt>
                <c:pt idx="9451">
                  <c:v>691.13800000000003</c:v>
                </c:pt>
                <c:pt idx="9452">
                  <c:v>601.76199999999994</c:v>
                </c:pt>
                <c:pt idx="9453">
                  <c:v>454.49200000000002</c:v>
                </c:pt>
                <c:pt idx="9454">
                  <c:v>587.18799999999999</c:v>
                </c:pt>
                <c:pt idx="9455">
                  <c:v>895.68700000000001</c:v>
                </c:pt>
                <c:pt idx="9456">
                  <c:v>1043.6099999999999</c:v>
                </c:pt>
                <c:pt idx="9457">
                  <c:v>83.046700000000001</c:v>
                </c:pt>
                <c:pt idx="9458">
                  <c:v>626.745</c:v>
                </c:pt>
                <c:pt idx="9459">
                  <c:v>774.76800000000003</c:v>
                </c:pt>
                <c:pt idx="9460">
                  <c:v>821.38400000000001</c:v>
                </c:pt>
                <c:pt idx="9461">
                  <c:v>912.67499999999995</c:v>
                </c:pt>
                <c:pt idx="9462">
                  <c:v>966.00900000000001</c:v>
                </c:pt>
                <c:pt idx="9463">
                  <c:v>618.62800000000004</c:v>
                </c:pt>
                <c:pt idx="9464">
                  <c:v>468.25700000000001</c:v>
                </c:pt>
                <c:pt idx="9465">
                  <c:v>332.363</c:v>
                </c:pt>
                <c:pt idx="9466">
                  <c:v>661.88699999999994</c:v>
                </c:pt>
                <c:pt idx="9467">
                  <c:v>548.23400000000004</c:v>
                </c:pt>
                <c:pt idx="9468">
                  <c:v>1135.1500000000001</c:v>
                </c:pt>
                <c:pt idx="9469">
                  <c:v>464.81</c:v>
                </c:pt>
                <c:pt idx="9470">
                  <c:v>714.06</c:v>
                </c:pt>
                <c:pt idx="9471">
                  <c:v>587.24300000000005</c:v>
                </c:pt>
                <c:pt idx="9472">
                  <c:v>536.20100000000002</c:v>
                </c:pt>
                <c:pt idx="9473">
                  <c:v>842.69399999999996</c:v>
                </c:pt>
                <c:pt idx="9474">
                  <c:v>244.84800000000001</c:v>
                </c:pt>
                <c:pt idx="9475">
                  <c:v>253.15899999999999</c:v>
                </c:pt>
                <c:pt idx="9476">
                  <c:v>223.87200000000001</c:v>
                </c:pt>
                <c:pt idx="9477">
                  <c:v>356.30599999999998</c:v>
                </c:pt>
                <c:pt idx="9478">
                  <c:v>471.03</c:v>
                </c:pt>
                <c:pt idx="9479">
                  <c:v>530.79</c:v>
                </c:pt>
                <c:pt idx="9480">
                  <c:v>258.07799999999997</c:v>
                </c:pt>
                <c:pt idx="9481">
                  <c:v>1227.72</c:v>
                </c:pt>
                <c:pt idx="9482">
                  <c:v>658.82299999999998</c:v>
                </c:pt>
                <c:pt idx="9483">
                  <c:v>293.536</c:v>
                </c:pt>
                <c:pt idx="9484">
                  <c:v>892.58100000000002</c:v>
                </c:pt>
                <c:pt idx="9485">
                  <c:v>516.11300000000006</c:v>
                </c:pt>
                <c:pt idx="9486">
                  <c:v>974.46600000000001</c:v>
                </c:pt>
                <c:pt idx="9487">
                  <c:v>634.18700000000001</c:v>
                </c:pt>
                <c:pt idx="9488">
                  <c:v>590.07600000000002</c:v>
                </c:pt>
                <c:pt idx="9489">
                  <c:v>486.22399999999999</c:v>
                </c:pt>
                <c:pt idx="9490">
                  <c:v>722.45</c:v>
                </c:pt>
                <c:pt idx="9491">
                  <c:v>804.03099999999995</c:v>
                </c:pt>
                <c:pt idx="9492">
                  <c:v>644.65</c:v>
                </c:pt>
                <c:pt idx="9493">
                  <c:v>1423.94</c:v>
                </c:pt>
                <c:pt idx="9494">
                  <c:v>374.49200000000002</c:v>
                </c:pt>
                <c:pt idx="9495">
                  <c:v>1650.84</c:v>
                </c:pt>
                <c:pt idx="9496">
                  <c:v>978.88599999999997</c:v>
                </c:pt>
                <c:pt idx="9497">
                  <c:v>930.42200000000003</c:v>
                </c:pt>
                <c:pt idx="9498">
                  <c:v>547.44899999999996</c:v>
                </c:pt>
                <c:pt idx="9499">
                  <c:v>868.96</c:v>
                </c:pt>
                <c:pt idx="9500">
                  <c:v>965.96</c:v>
                </c:pt>
                <c:pt idx="9501">
                  <c:v>692.57899999999995</c:v>
                </c:pt>
                <c:pt idx="9502">
                  <c:v>529.36699999999996</c:v>
                </c:pt>
                <c:pt idx="9503">
                  <c:v>315.78300000000002</c:v>
                </c:pt>
                <c:pt idx="9504">
                  <c:v>552.17999999999995</c:v>
                </c:pt>
                <c:pt idx="9505">
                  <c:v>428.66399999999999</c:v>
                </c:pt>
                <c:pt idx="9506">
                  <c:v>524.29100000000005</c:v>
                </c:pt>
                <c:pt idx="9507">
                  <c:v>603.89</c:v>
                </c:pt>
                <c:pt idx="9508">
                  <c:v>1000.2</c:v>
                </c:pt>
                <c:pt idx="9509">
                  <c:v>682.86300000000006</c:v>
                </c:pt>
                <c:pt idx="9510">
                  <c:v>486.49099999999999</c:v>
                </c:pt>
                <c:pt idx="9511">
                  <c:v>386.29899999999998</c:v>
                </c:pt>
                <c:pt idx="9512">
                  <c:v>866.02300000000002</c:v>
                </c:pt>
                <c:pt idx="9513">
                  <c:v>261.483</c:v>
                </c:pt>
                <c:pt idx="9514">
                  <c:v>147.185</c:v>
                </c:pt>
                <c:pt idx="9515">
                  <c:v>243.44300000000001</c:v>
                </c:pt>
                <c:pt idx="9516">
                  <c:v>475.57799999999997</c:v>
                </c:pt>
                <c:pt idx="9517">
                  <c:v>672.27800000000002</c:v>
                </c:pt>
                <c:pt idx="9518">
                  <c:v>1088.82</c:v>
                </c:pt>
                <c:pt idx="9519">
                  <c:v>552.16700000000003</c:v>
                </c:pt>
                <c:pt idx="9520">
                  <c:v>519.60900000000004</c:v>
                </c:pt>
                <c:pt idx="9521">
                  <c:v>755.11199999999997</c:v>
                </c:pt>
                <c:pt idx="9522">
                  <c:v>698.95100000000002</c:v>
                </c:pt>
                <c:pt idx="9523">
                  <c:v>402.75099999999998</c:v>
                </c:pt>
                <c:pt idx="9524">
                  <c:v>494.334</c:v>
                </c:pt>
                <c:pt idx="9525">
                  <c:v>370.55200000000002</c:v>
                </c:pt>
                <c:pt idx="9526">
                  <c:v>486.19299999999998</c:v>
                </c:pt>
                <c:pt idx="9527">
                  <c:v>434.24</c:v>
                </c:pt>
                <c:pt idx="9528">
                  <c:v>658.70100000000002</c:v>
                </c:pt>
                <c:pt idx="9529">
                  <c:v>844.29300000000001</c:v>
                </c:pt>
                <c:pt idx="9530">
                  <c:v>457.149</c:v>
                </c:pt>
                <c:pt idx="9531">
                  <c:v>460.262</c:v>
                </c:pt>
                <c:pt idx="9532">
                  <c:v>190.92400000000001</c:v>
                </c:pt>
                <c:pt idx="9533">
                  <c:v>461.77</c:v>
                </c:pt>
                <c:pt idx="9534">
                  <c:v>1140.56</c:v>
                </c:pt>
                <c:pt idx="9535">
                  <c:v>377.64100000000002</c:v>
                </c:pt>
                <c:pt idx="9536">
                  <c:v>749.18399999999997</c:v>
                </c:pt>
                <c:pt idx="9537">
                  <c:v>885.64300000000003</c:v>
                </c:pt>
                <c:pt idx="9538">
                  <c:v>1170.46</c:v>
                </c:pt>
                <c:pt idx="9539">
                  <c:v>965.19399999999996</c:v>
                </c:pt>
                <c:pt idx="9540">
                  <c:v>763.33799999999997</c:v>
                </c:pt>
                <c:pt idx="9541">
                  <c:v>802.39599999999996</c:v>
                </c:pt>
                <c:pt idx="9542">
                  <c:v>916.49300000000005</c:v>
                </c:pt>
                <c:pt idx="9543">
                  <c:v>696.25699999999995</c:v>
                </c:pt>
                <c:pt idx="9544">
                  <c:v>991.61199999999997</c:v>
                </c:pt>
                <c:pt idx="9545">
                  <c:v>830.60699999999997</c:v>
                </c:pt>
                <c:pt idx="9546">
                  <c:v>245.95400000000001</c:v>
                </c:pt>
                <c:pt idx="9547">
                  <c:v>397.358</c:v>
                </c:pt>
                <c:pt idx="9548">
                  <c:v>407.34199999999998</c:v>
                </c:pt>
                <c:pt idx="9549">
                  <c:v>647.19799999999998</c:v>
                </c:pt>
                <c:pt idx="9550">
                  <c:v>547.005</c:v>
                </c:pt>
                <c:pt idx="9551">
                  <c:v>431.95400000000001</c:v>
                </c:pt>
                <c:pt idx="9552">
                  <c:v>503.71600000000001</c:v>
                </c:pt>
                <c:pt idx="9553">
                  <c:v>1117.83</c:v>
                </c:pt>
                <c:pt idx="9554">
                  <c:v>291.88900000000001</c:v>
                </c:pt>
                <c:pt idx="9555">
                  <c:v>933.43799999999999</c:v>
                </c:pt>
                <c:pt idx="9556">
                  <c:v>532.04899999999998</c:v>
                </c:pt>
                <c:pt idx="9557">
                  <c:v>668.75099999999998</c:v>
                </c:pt>
                <c:pt idx="9558">
                  <c:v>596.13199999999995</c:v>
                </c:pt>
                <c:pt idx="9559">
                  <c:v>572.79700000000003</c:v>
                </c:pt>
                <c:pt idx="9560">
                  <c:v>600.36400000000003</c:v>
                </c:pt>
                <c:pt idx="9561">
                  <c:v>415.80500000000001</c:v>
                </c:pt>
                <c:pt idx="9562">
                  <c:v>1090.72</c:v>
                </c:pt>
                <c:pt idx="9563">
                  <c:v>1124.1300000000001</c:v>
                </c:pt>
                <c:pt idx="9564">
                  <c:v>680.2</c:v>
                </c:pt>
                <c:pt idx="9565">
                  <c:v>493.416</c:v>
                </c:pt>
                <c:pt idx="9566">
                  <c:v>1194.48</c:v>
                </c:pt>
                <c:pt idx="9567">
                  <c:v>250.995</c:v>
                </c:pt>
                <c:pt idx="9568">
                  <c:v>758.80799999999999</c:v>
                </c:pt>
                <c:pt idx="9569">
                  <c:v>432.79899999999998</c:v>
                </c:pt>
                <c:pt idx="9570">
                  <c:v>522.31500000000005</c:v>
                </c:pt>
                <c:pt idx="9571">
                  <c:v>637.96199999999999</c:v>
                </c:pt>
                <c:pt idx="9572">
                  <c:v>470.54300000000001</c:v>
                </c:pt>
                <c:pt idx="9573">
                  <c:v>525.42100000000005</c:v>
                </c:pt>
                <c:pt idx="9574">
                  <c:v>670.29600000000005</c:v>
                </c:pt>
                <c:pt idx="9575">
                  <c:v>490.64400000000001</c:v>
                </c:pt>
                <c:pt idx="9576">
                  <c:v>1138.3900000000001</c:v>
                </c:pt>
                <c:pt idx="9577">
                  <c:v>956.01300000000003</c:v>
                </c:pt>
                <c:pt idx="9578">
                  <c:v>1189.19</c:v>
                </c:pt>
                <c:pt idx="9579">
                  <c:v>466.03199999999998</c:v>
                </c:pt>
                <c:pt idx="9580">
                  <c:v>727.88499999999999</c:v>
                </c:pt>
                <c:pt idx="9581">
                  <c:v>633.98599999999999</c:v>
                </c:pt>
                <c:pt idx="9582">
                  <c:v>1099.82</c:v>
                </c:pt>
                <c:pt idx="9583">
                  <c:v>403.18900000000002</c:v>
                </c:pt>
                <c:pt idx="9584">
                  <c:v>504.88299999999998</c:v>
                </c:pt>
                <c:pt idx="9585">
                  <c:v>347.05900000000003</c:v>
                </c:pt>
                <c:pt idx="9586">
                  <c:v>328.673</c:v>
                </c:pt>
                <c:pt idx="9587">
                  <c:v>1128.67</c:v>
                </c:pt>
                <c:pt idx="9588">
                  <c:v>477.56</c:v>
                </c:pt>
                <c:pt idx="9589">
                  <c:v>496.74799999999999</c:v>
                </c:pt>
                <c:pt idx="9590">
                  <c:v>298.33999999999997</c:v>
                </c:pt>
                <c:pt idx="9591">
                  <c:v>1936.25</c:v>
                </c:pt>
                <c:pt idx="9592">
                  <c:v>803.101</c:v>
                </c:pt>
                <c:pt idx="9593">
                  <c:v>729.22299999999996</c:v>
                </c:pt>
                <c:pt idx="9594">
                  <c:v>733.88</c:v>
                </c:pt>
                <c:pt idx="9595">
                  <c:v>1095.73</c:v>
                </c:pt>
                <c:pt idx="9596">
                  <c:v>619.923</c:v>
                </c:pt>
                <c:pt idx="9597">
                  <c:v>317.90499999999997</c:v>
                </c:pt>
                <c:pt idx="9598">
                  <c:v>432.44</c:v>
                </c:pt>
                <c:pt idx="9599">
                  <c:v>447.63400000000001</c:v>
                </c:pt>
                <c:pt idx="9600">
                  <c:v>147.29400000000001</c:v>
                </c:pt>
                <c:pt idx="9601">
                  <c:v>548.13599999999997</c:v>
                </c:pt>
                <c:pt idx="9602">
                  <c:v>494.96100000000001</c:v>
                </c:pt>
                <c:pt idx="9603">
                  <c:v>640.05999999999995</c:v>
                </c:pt>
                <c:pt idx="9604">
                  <c:v>371.67599999999999</c:v>
                </c:pt>
                <c:pt idx="9605">
                  <c:v>663.64400000000001</c:v>
                </c:pt>
                <c:pt idx="9606">
                  <c:v>315.85000000000002</c:v>
                </c:pt>
                <c:pt idx="9607">
                  <c:v>477.64499999999998</c:v>
                </c:pt>
                <c:pt idx="9608">
                  <c:v>581.601</c:v>
                </c:pt>
                <c:pt idx="9609">
                  <c:v>1023.84</c:v>
                </c:pt>
                <c:pt idx="9610">
                  <c:v>575.09500000000003</c:v>
                </c:pt>
                <c:pt idx="9611">
                  <c:v>818.654</c:v>
                </c:pt>
                <c:pt idx="9612">
                  <c:v>795.03300000000002</c:v>
                </c:pt>
                <c:pt idx="9613">
                  <c:v>849.77099999999996</c:v>
                </c:pt>
                <c:pt idx="9614">
                  <c:v>395.18200000000002</c:v>
                </c:pt>
                <c:pt idx="9615">
                  <c:v>752.85</c:v>
                </c:pt>
                <c:pt idx="9616">
                  <c:v>548.89</c:v>
                </c:pt>
                <c:pt idx="9617">
                  <c:v>460.85199999999998</c:v>
                </c:pt>
                <c:pt idx="9618">
                  <c:v>393.09</c:v>
                </c:pt>
                <c:pt idx="9619">
                  <c:v>441.96699999999998</c:v>
                </c:pt>
                <c:pt idx="9620">
                  <c:v>717.20899999999995</c:v>
                </c:pt>
                <c:pt idx="9621">
                  <c:v>307.642</c:v>
                </c:pt>
                <c:pt idx="9622">
                  <c:v>649.30700000000002</c:v>
                </c:pt>
                <c:pt idx="9623">
                  <c:v>478.10700000000003</c:v>
                </c:pt>
                <c:pt idx="9624">
                  <c:v>988.95500000000004</c:v>
                </c:pt>
                <c:pt idx="9625">
                  <c:v>689.68499999999995</c:v>
                </c:pt>
                <c:pt idx="9626">
                  <c:v>609.56899999999996</c:v>
                </c:pt>
                <c:pt idx="9627">
                  <c:v>842.65099999999995</c:v>
                </c:pt>
                <c:pt idx="9628">
                  <c:v>501.14400000000001</c:v>
                </c:pt>
                <c:pt idx="9629">
                  <c:v>696.55499999999995</c:v>
                </c:pt>
                <c:pt idx="9630">
                  <c:v>1380.26</c:v>
                </c:pt>
                <c:pt idx="9631">
                  <c:v>544.14800000000002</c:v>
                </c:pt>
                <c:pt idx="9632">
                  <c:v>734.47</c:v>
                </c:pt>
                <c:pt idx="9633">
                  <c:v>564.61300000000006</c:v>
                </c:pt>
                <c:pt idx="9634">
                  <c:v>443.77300000000002</c:v>
                </c:pt>
                <c:pt idx="9635">
                  <c:v>913.30100000000004</c:v>
                </c:pt>
                <c:pt idx="9636">
                  <c:v>1079.1199999999999</c:v>
                </c:pt>
                <c:pt idx="9637">
                  <c:v>580.51800000000003</c:v>
                </c:pt>
                <c:pt idx="9638">
                  <c:v>470.42200000000003</c:v>
                </c:pt>
                <c:pt idx="9639">
                  <c:v>1067.8399999999999</c:v>
                </c:pt>
                <c:pt idx="9640">
                  <c:v>599.822</c:v>
                </c:pt>
                <c:pt idx="9641">
                  <c:v>701.73500000000001</c:v>
                </c:pt>
                <c:pt idx="9642">
                  <c:v>436.54399999999998</c:v>
                </c:pt>
                <c:pt idx="9643">
                  <c:v>423.40499999999997</c:v>
                </c:pt>
                <c:pt idx="9644">
                  <c:v>411.31799999999998</c:v>
                </c:pt>
                <c:pt idx="9645">
                  <c:v>887.96600000000001</c:v>
                </c:pt>
                <c:pt idx="9646">
                  <c:v>293.73099999999999</c:v>
                </c:pt>
                <c:pt idx="9647">
                  <c:v>704.80600000000004</c:v>
                </c:pt>
                <c:pt idx="9648">
                  <c:v>467.10199999999998</c:v>
                </c:pt>
                <c:pt idx="9649">
                  <c:v>975.92499999999995</c:v>
                </c:pt>
                <c:pt idx="9650">
                  <c:v>317.84399999999999</c:v>
                </c:pt>
                <c:pt idx="9651">
                  <c:v>544.95600000000002</c:v>
                </c:pt>
                <c:pt idx="9652">
                  <c:v>490.55900000000003</c:v>
                </c:pt>
                <c:pt idx="9653">
                  <c:v>435.06700000000001</c:v>
                </c:pt>
                <c:pt idx="9654">
                  <c:v>921.88599999999997</c:v>
                </c:pt>
                <c:pt idx="9655">
                  <c:v>847.45500000000004</c:v>
                </c:pt>
                <c:pt idx="9656">
                  <c:v>397.41899999999998</c:v>
                </c:pt>
                <c:pt idx="9657">
                  <c:v>319.74700000000001</c:v>
                </c:pt>
                <c:pt idx="9658">
                  <c:v>836.15200000000004</c:v>
                </c:pt>
                <c:pt idx="9659">
                  <c:v>578.56700000000001</c:v>
                </c:pt>
                <c:pt idx="9660">
                  <c:v>825.05600000000004</c:v>
                </c:pt>
                <c:pt idx="9661">
                  <c:v>493.19099999999997</c:v>
                </c:pt>
                <c:pt idx="9662">
                  <c:v>527.68899999999996</c:v>
                </c:pt>
                <c:pt idx="9663">
                  <c:v>943.20899999999995</c:v>
                </c:pt>
                <c:pt idx="9664">
                  <c:v>956.15899999999999</c:v>
                </c:pt>
                <c:pt idx="9665">
                  <c:v>1104.03</c:v>
                </c:pt>
                <c:pt idx="9666">
                  <c:v>764.68200000000002</c:v>
                </c:pt>
                <c:pt idx="9667">
                  <c:v>399.71100000000001</c:v>
                </c:pt>
                <c:pt idx="9668">
                  <c:v>805.88599999999997</c:v>
                </c:pt>
                <c:pt idx="9669">
                  <c:v>1196.9100000000001</c:v>
                </c:pt>
                <c:pt idx="9670">
                  <c:v>796.88699999999994</c:v>
                </c:pt>
                <c:pt idx="9671">
                  <c:v>896.20399999999995</c:v>
                </c:pt>
                <c:pt idx="9672">
                  <c:v>628.73900000000003</c:v>
                </c:pt>
                <c:pt idx="9673">
                  <c:v>514.13699999999994</c:v>
                </c:pt>
                <c:pt idx="9674">
                  <c:v>591.39599999999996</c:v>
                </c:pt>
                <c:pt idx="9675">
                  <c:v>562.44299999999998</c:v>
                </c:pt>
                <c:pt idx="9676">
                  <c:v>801.27700000000004</c:v>
                </c:pt>
                <c:pt idx="9677">
                  <c:v>448.68599999999998</c:v>
                </c:pt>
                <c:pt idx="9678">
                  <c:v>492.23099999999999</c:v>
                </c:pt>
                <c:pt idx="9679">
                  <c:v>299.98099999999999</c:v>
                </c:pt>
                <c:pt idx="9680">
                  <c:v>432.233</c:v>
                </c:pt>
                <c:pt idx="9681">
                  <c:v>739.24900000000002</c:v>
                </c:pt>
                <c:pt idx="9682">
                  <c:v>399.26100000000002</c:v>
                </c:pt>
                <c:pt idx="9683">
                  <c:v>390.04399999999998</c:v>
                </c:pt>
                <c:pt idx="9684">
                  <c:v>1060.01</c:v>
                </c:pt>
                <c:pt idx="9685">
                  <c:v>550.89700000000005</c:v>
                </c:pt>
                <c:pt idx="9686">
                  <c:v>1090.5899999999999</c:v>
                </c:pt>
                <c:pt idx="9687">
                  <c:v>790.07799999999997</c:v>
                </c:pt>
                <c:pt idx="9688">
                  <c:v>962.92600000000004</c:v>
                </c:pt>
                <c:pt idx="9689">
                  <c:v>630.18600000000004</c:v>
                </c:pt>
                <c:pt idx="9690">
                  <c:v>466.07499999999999</c:v>
                </c:pt>
                <c:pt idx="9691">
                  <c:v>408.51499999999999</c:v>
                </c:pt>
                <c:pt idx="9692">
                  <c:v>219.148</c:v>
                </c:pt>
                <c:pt idx="9693">
                  <c:v>115.526</c:v>
                </c:pt>
                <c:pt idx="9694">
                  <c:v>850.87800000000004</c:v>
                </c:pt>
                <c:pt idx="9695">
                  <c:v>641.78700000000003</c:v>
                </c:pt>
                <c:pt idx="9696">
                  <c:v>502.16500000000002</c:v>
                </c:pt>
                <c:pt idx="9697">
                  <c:v>440.94600000000003</c:v>
                </c:pt>
                <c:pt idx="9698">
                  <c:v>590.60500000000002</c:v>
                </c:pt>
                <c:pt idx="9699">
                  <c:v>493.13099999999997</c:v>
                </c:pt>
                <c:pt idx="9700">
                  <c:v>820.05200000000002</c:v>
                </c:pt>
                <c:pt idx="9701">
                  <c:v>1092.75</c:v>
                </c:pt>
                <c:pt idx="9702">
                  <c:v>563.58600000000001</c:v>
                </c:pt>
                <c:pt idx="9703">
                  <c:v>1009.43</c:v>
                </c:pt>
                <c:pt idx="9704">
                  <c:v>553.30999999999995</c:v>
                </c:pt>
                <c:pt idx="9705">
                  <c:v>486.18700000000001</c:v>
                </c:pt>
                <c:pt idx="9706">
                  <c:v>395.64400000000001</c:v>
                </c:pt>
                <c:pt idx="9707">
                  <c:v>1143.6099999999999</c:v>
                </c:pt>
                <c:pt idx="9708">
                  <c:v>543.53399999999999</c:v>
                </c:pt>
                <c:pt idx="9709">
                  <c:v>642.86300000000006</c:v>
                </c:pt>
                <c:pt idx="9710">
                  <c:v>876.60799999999995</c:v>
                </c:pt>
                <c:pt idx="9711">
                  <c:v>408.87400000000002</c:v>
                </c:pt>
                <c:pt idx="9712">
                  <c:v>272.86399999999998</c:v>
                </c:pt>
                <c:pt idx="9713">
                  <c:v>430.75</c:v>
                </c:pt>
                <c:pt idx="9714">
                  <c:v>227.988</c:v>
                </c:pt>
                <c:pt idx="9715">
                  <c:v>902.51499999999999</c:v>
                </c:pt>
                <c:pt idx="9716">
                  <c:v>703.21900000000005</c:v>
                </c:pt>
                <c:pt idx="9717">
                  <c:v>561.245</c:v>
                </c:pt>
                <c:pt idx="9718">
                  <c:v>519.40200000000004</c:v>
                </c:pt>
                <c:pt idx="9719">
                  <c:v>550.47699999999998</c:v>
                </c:pt>
                <c:pt idx="9720">
                  <c:v>829.13</c:v>
                </c:pt>
                <c:pt idx="9721">
                  <c:v>1018.38</c:v>
                </c:pt>
                <c:pt idx="9722">
                  <c:v>1296.82</c:v>
                </c:pt>
                <c:pt idx="9723">
                  <c:v>971.54100000000005</c:v>
                </c:pt>
                <c:pt idx="9724">
                  <c:v>662.34299999999996</c:v>
                </c:pt>
                <c:pt idx="9725">
                  <c:v>626.36199999999997</c:v>
                </c:pt>
                <c:pt idx="9726">
                  <c:v>90.677099999999996</c:v>
                </c:pt>
                <c:pt idx="9727">
                  <c:v>415.84800000000001</c:v>
                </c:pt>
                <c:pt idx="9728">
                  <c:v>1361.26</c:v>
                </c:pt>
                <c:pt idx="9729">
                  <c:v>637.64</c:v>
                </c:pt>
                <c:pt idx="9730">
                  <c:v>445.36</c:v>
                </c:pt>
                <c:pt idx="9731">
                  <c:v>367.214</c:v>
                </c:pt>
                <c:pt idx="9732">
                  <c:v>1182.49</c:v>
                </c:pt>
                <c:pt idx="9733">
                  <c:v>330.15600000000001</c:v>
                </c:pt>
                <c:pt idx="9734">
                  <c:v>1158.53</c:v>
                </c:pt>
                <c:pt idx="9735">
                  <c:v>984.93</c:v>
                </c:pt>
                <c:pt idx="9736">
                  <c:v>479.94900000000001</c:v>
                </c:pt>
                <c:pt idx="9737">
                  <c:v>1234.81</c:v>
                </c:pt>
                <c:pt idx="9738">
                  <c:v>860.89800000000002</c:v>
                </c:pt>
                <c:pt idx="9739">
                  <c:v>387.61200000000002</c:v>
                </c:pt>
                <c:pt idx="9740">
                  <c:v>-74.9482</c:v>
                </c:pt>
                <c:pt idx="9741">
                  <c:v>930.25800000000004</c:v>
                </c:pt>
                <c:pt idx="9742">
                  <c:v>570.75400000000002</c:v>
                </c:pt>
                <c:pt idx="9743">
                  <c:v>596.17399999999998</c:v>
                </c:pt>
                <c:pt idx="9744">
                  <c:v>960.27499999999998</c:v>
                </c:pt>
                <c:pt idx="9745">
                  <c:v>364.56900000000002</c:v>
                </c:pt>
                <c:pt idx="9746">
                  <c:v>543.26</c:v>
                </c:pt>
                <c:pt idx="9747">
                  <c:v>1287.93</c:v>
                </c:pt>
                <c:pt idx="9748">
                  <c:v>759.22199999999998</c:v>
                </c:pt>
                <c:pt idx="9749">
                  <c:v>407.74299999999999</c:v>
                </c:pt>
                <c:pt idx="9750">
                  <c:v>301.59199999999998</c:v>
                </c:pt>
                <c:pt idx="9751">
                  <c:v>342.517</c:v>
                </c:pt>
                <c:pt idx="9752">
                  <c:v>220.68</c:v>
                </c:pt>
                <c:pt idx="9753">
                  <c:v>640.16300000000001</c:v>
                </c:pt>
                <c:pt idx="9754">
                  <c:v>627.82100000000003</c:v>
                </c:pt>
                <c:pt idx="9755">
                  <c:v>779.51700000000005</c:v>
                </c:pt>
                <c:pt idx="9756">
                  <c:v>1413.39</c:v>
                </c:pt>
                <c:pt idx="9757">
                  <c:v>1118.18</c:v>
                </c:pt>
                <c:pt idx="9758">
                  <c:v>740.42200000000003</c:v>
                </c:pt>
                <c:pt idx="9759">
                  <c:v>948.07299999999998</c:v>
                </c:pt>
                <c:pt idx="9760">
                  <c:v>486.80099999999999</c:v>
                </c:pt>
                <c:pt idx="9761">
                  <c:v>323.99700000000001</c:v>
                </c:pt>
                <c:pt idx="9762">
                  <c:v>663.88099999999997</c:v>
                </c:pt>
                <c:pt idx="9763">
                  <c:v>664.62300000000005</c:v>
                </c:pt>
                <c:pt idx="9764">
                  <c:v>421.86700000000002</c:v>
                </c:pt>
                <c:pt idx="9765">
                  <c:v>685.93899999999996</c:v>
                </c:pt>
                <c:pt idx="9766">
                  <c:v>979.03800000000001</c:v>
                </c:pt>
                <c:pt idx="9767">
                  <c:v>859.25</c:v>
                </c:pt>
                <c:pt idx="9768">
                  <c:v>452.42500000000001</c:v>
                </c:pt>
                <c:pt idx="9769">
                  <c:v>942.58799999999997</c:v>
                </c:pt>
                <c:pt idx="9770">
                  <c:v>989.03399999999999</c:v>
                </c:pt>
                <c:pt idx="9771">
                  <c:v>79.2346</c:v>
                </c:pt>
                <c:pt idx="9772">
                  <c:v>397.14</c:v>
                </c:pt>
                <c:pt idx="9773">
                  <c:v>419.07</c:v>
                </c:pt>
                <c:pt idx="9774">
                  <c:v>36.692799999999998</c:v>
                </c:pt>
                <c:pt idx="9775">
                  <c:v>647.61699999999996</c:v>
                </c:pt>
                <c:pt idx="9776">
                  <c:v>918.15899999999999</c:v>
                </c:pt>
                <c:pt idx="9777">
                  <c:v>36.504300000000001</c:v>
                </c:pt>
                <c:pt idx="9778">
                  <c:v>-17.9603</c:v>
                </c:pt>
                <c:pt idx="9779">
                  <c:v>1017.17</c:v>
                </c:pt>
                <c:pt idx="9780">
                  <c:v>673.68200000000002</c:v>
                </c:pt>
                <c:pt idx="9781">
                  <c:v>312.767</c:v>
                </c:pt>
                <c:pt idx="9782">
                  <c:v>376.85700000000003</c:v>
                </c:pt>
                <c:pt idx="9783">
                  <c:v>476.666</c:v>
                </c:pt>
                <c:pt idx="9784">
                  <c:v>374.39400000000001</c:v>
                </c:pt>
                <c:pt idx="9785">
                  <c:v>1239.1400000000001</c:v>
                </c:pt>
                <c:pt idx="9786">
                  <c:v>640.072</c:v>
                </c:pt>
                <c:pt idx="9787">
                  <c:v>502.37799999999999</c:v>
                </c:pt>
                <c:pt idx="9788">
                  <c:v>772.70100000000002</c:v>
                </c:pt>
                <c:pt idx="9789">
                  <c:v>345.62400000000002</c:v>
                </c:pt>
                <c:pt idx="9790">
                  <c:v>157.6</c:v>
                </c:pt>
                <c:pt idx="9791">
                  <c:v>220.661</c:v>
                </c:pt>
                <c:pt idx="9792">
                  <c:v>671.28099999999995</c:v>
                </c:pt>
                <c:pt idx="9793">
                  <c:v>468.53699999999998</c:v>
                </c:pt>
                <c:pt idx="9794">
                  <c:v>574.93700000000001</c:v>
                </c:pt>
                <c:pt idx="9795">
                  <c:v>1003.74</c:v>
                </c:pt>
                <c:pt idx="9796">
                  <c:v>897.77300000000002</c:v>
                </c:pt>
                <c:pt idx="9797">
                  <c:v>525.20899999999995</c:v>
                </c:pt>
                <c:pt idx="9798">
                  <c:v>674.81299999999999</c:v>
                </c:pt>
                <c:pt idx="9799">
                  <c:v>193.958</c:v>
                </c:pt>
                <c:pt idx="9800">
                  <c:v>301.34899999999999</c:v>
                </c:pt>
                <c:pt idx="9801">
                  <c:v>1166.1300000000001</c:v>
                </c:pt>
                <c:pt idx="9802">
                  <c:v>715.57299999999998</c:v>
                </c:pt>
                <c:pt idx="9803">
                  <c:v>553.15800000000002</c:v>
                </c:pt>
                <c:pt idx="9804">
                  <c:v>443.56</c:v>
                </c:pt>
                <c:pt idx="9805">
                  <c:v>561.98</c:v>
                </c:pt>
                <c:pt idx="9806">
                  <c:v>226.346</c:v>
                </c:pt>
                <c:pt idx="9807">
                  <c:v>53.722900000000003</c:v>
                </c:pt>
                <c:pt idx="9808">
                  <c:v>753.96900000000005</c:v>
                </c:pt>
                <c:pt idx="9809">
                  <c:v>1351.78</c:v>
                </c:pt>
                <c:pt idx="9810">
                  <c:v>557.27499999999998</c:v>
                </c:pt>
                <c:pt idx="9811">
                  <c:v>794.15099999999995</c:v>
                </c:pt>
                <c:pt idx="9812">
                  <c:v>522.38099999999997</c:v>
                </c:pt>
                <c:pt idx="9813">
                  <c:v>436.22800000000001</c:v>
                </c:pt>
                <c:pt idx="9814">
                  <c:v>472.12400000000002</c:v>
                </c:pt>
                <c:pt idx="9815">
                  <c:v>554.83600000000001</c:v>
                </c:pt>
                <c:pt idx="9816">
                  <c:v>169.94200000000001</c:v>
                </c:pt>
                <c:pt idx="9817">
                  <c:v>531.15499999999997</c:v>
                </c:pt>
                <c:pt idx="9818">
                  <c:v>811.44299999999998</c:v>
                </c:pt>
                <c:pt idx="9819">
                  <c:v>246.25800000000001</c:v>
                </c:pt>
                <c:pt idx="9820">
                  <c:v>346.7</c:v>
                </c:pt>
                <c:pt idx="9821">
                  <c:v>535.61800000000005</c:v>
                </c:pt>
                <c:pt idx="9822">
                  <c:v>1138.78</c:v>
                </c:pt>
                <c:pt idx="9823">
                  <c:v>699.70500000000004</c:v>
                </c:pt>
                <c:pt idx="9824">
                  <c:v>1448.44</c:v>
                </c:pt>
                <c:pt idx="9825">
                  <c:v>742.94</c:v>
                </c:pt>
                <c:pt idx="9826">
                  <c:v>319.99</c:v>
                </c:pt>
                <c:pt idx="9827">
                  <c:v>147.55600000000001</c:v>
                </c:pt>
                <c:pt idx="9828">
                  <c:v>436.89100000000002</c:v>
                </c:pt>
                <c:pt idx="9829">
                  <c:v>501.04700000000003</c:v>
                </c:pt>
                <c:pt idx="9830">
                  <c:v>1137.8900000000001</c:v>
                </c:pt>
                <c:pt idx="9831">
                  <c:v>826.923</c:v>
                </c:pt>
                <c:pt idx="9832">
                  <c:v>1001.87</c:v>
                </c:pt>
                <c:pt idx="9833">
                  <c:v>555.53</c:v>
                </c:pt>
                <c:pt idx="9834">
                  <c:v>798.76</c:v>
                </c:pt>
                <c:pt idx="9835">
                  <c:v>604.899</c:v>
                </c:pt>
                <c:pt idx="9836">
                  <c:v>521.71299999999997</c:v>
                </c:pt>
                <c:pt idx="9837">
                  <c:v>639.11099999999999</c:v>
                </c:pt>
                <c:pt idx="9838">
                  <c:v>567.74400000000003</c:v>
                </c:pt>
                <c:pt idx="9839">
                  <c:v>341.79300000000001</c:v>
                </c:pt>
                <c:pt idx="9840">
                  <c:v>852.12400000000002</c:v>
                </c:pt>
                <c:pt idx="9841">
                  <c:v>411.166</c:v>
                </c:pt>
                <c:pt idx="9842">
                  <c:v>664.13699999999994</c:v>
                </c:pt>
                <c:pt idx="9843">
                  <c:v>932.76300000000003</c:v>
                </c:pt>
                <c:pt idx="9844">
                  <c:v>627.40700000000004</c:v>
                </c:pt>
                <c:pt idx="9845">
                  <c:v>607.82399999999996</c:v>
                </c:pt>
                <c:pt idx="9846">
                  <c:v>634.77599999999995</c:v>
                </c:pt>
                <c:pt idx="9847">
                  <c:v>486.67399999999998</c:v>
                </c:pt>
                <c:pt idx="9848">
                  <c:v>320.69600000000003</c:v>
                </c:pt>
                <c:pt idx="9849">
                  <c:v>392.233</c:v>
                </c:pt>
                <c:pt idx="9850">
                  <c:v>870.12099999999998</c:v>
                </c:pt>
                <c:pt idx="9851">
                  <c:v>732.70699999999999</c:v>
                </c:pt>
                <c:pt idx="9852">
                  <c:v>516.952</c:v>
                </c:pt>
                <c:pt idx="9853">
                  <c:v>614.70000000000005</c:v>
                </c:pt>
                <c:pt idx="9854">
                  <c:v>394.88400000000001</c:v>
                </c:pt>
                <c:pt idx="9855">
                  <c:v>670.94</c:v>
                </c:pt>
                <c:pt idx="9856">
                  <c:v>335.25700000000001</c:v>
                </c:pt>
                <c:pt idx="9857">
                  <c:v>702.82399999999996</c:v>
                </c:pt>
                <c:pt idx="9858">
                  <c:v>1230.1400000000001</c:v>
                </c:pt>
                <c:pt idx="9859">
                  <c:v>814.69600000000003</c:v>
                </c:pt>
                <c:pt idx="9860">
                  <c:v>710.00400000000002</c:v>
                </c:pt>
                <c:pt idx="9861">
                  <c:v>602.46100000000001</c:v>
                </c:pt>
                <c:pt idx="9862">
                  <c:v>396.483</c:v>
                </c:pt>
                <c:pt idx="9863">
                  <c:v>370.92899999999997</c:v>
                </c:pt>
                <c:pt idx="9864">
                  <c:v>134.30699999999999</c:v>
                </c:pt>
                <c:pt idx="9865">
                  <c:v>220.923</c:v>
                </c:pt>
                <c:pt idx="9866">
                  <c:v>246.155</c:v>
                </c:pt>
                <c:pt idx="9867">
                  <c:v>324.988</c:v>
                </c:pt>
                <c:pt idx="9868">
                  <c:v>359.77800000000002</c:v>
                </c:pt>
                <c:pt idx="9869">
                  <c:v>858.952</c:v>
                </c:pt>
                <c:pt idx="9870">
                  <c:v>544.35500000000002</c:v>
                </c:pt>
                <c:pt idx="9871">
                  <c:v>515.10400000000004</c:v>
                </c:pt>
                <c:pt idx="9872">
                  <c:v>196.32900000000001</c:v>
                </c:pt>
                <c:pt idx="9873">
                  <c:v>587.03599999999994</c:v>
                </c:pt>
                <c:pt idx="9874">
                  <c:v>163.19300000000001</c:v>
                </c:pt>
                <c:pt idx="9875">
                  <c:v>489.31200000000001</c:v>
                </c:pt>
                <c:pt idx="9876">
                  <c:v>505.86200000000002</c:v>
                </c:pt>
                <c:pt idx="9877">
                  <c:v>554.56899999999996</c:v>
                </c:pt>
                <c:pt idx="9878">
                  <c:v>847.93499999999995</c:v>
                </c:pt>
                <c:pt idx="9879">
                  <c:v>310.33499999999998</c:v>
                </c:pt>
                <c:pt idx="9880">
                  <c:v>324.52600000000001</c:v>
                </c:pt>
                <c:pt idx="9881">
                  <c:v>617.04700000000003</c:v>
                </c:pt>
                <c:pt idx="9882">
                  <c:v>713.524</c:v>
                </c:pt>
                <c:pt idx="9883">
                  <c:v>475.67500000000001</c:v>
                </c:pt>
                <c:pt idx="9884">
                  <c:v>679.11199999999997</c:v>
                </c:pt>
                <c:pt idx="9885">
                  <c:v>369.5</c:v>
                </c:pt>
                <c:pt idx="9886">
                  <c:v>630.17999999999995</c:v>
                </c:pt>
                <c:pt idx="9887">
                  <c:v>601.68299999999999</c:v>
                </c:pt>
                <c:pt idx="9888">
                  <c:v>467.10199999999998</c:v>
                </c:pt>
                <c:pt idx="9889">
                  <c:v>426.202</c:v>
                </c:pt>
                <c:pt idx="9890">
                  <c:v>489.74400000000003</c:v>
                </c:pt>
                <c:pt idx="9891">
                  <c:v>864.76400000000001</c:v>
                </c:pt>
                <c:pt idx="9892">
                  <c:v>411.01400000000001</c:v>
                </c:pt>
                <c:pt idx="9893">
                  <c:v>532.39499999999998</c:v>
                </c:pt>
                <c:pt idx="9894">
                  <c:v>373.80399999999997</c:v>
                </c:pt>
                <c:pt idx="9895">
                  <c:v>476.53199999999998</c:v>
                </c:pt>
                <c:pt idx="9896">
                  <c:v>274.70699999999999</c:v>
                </c:pt>
                <c:pt idx="9897">
                  <c:v>234.755</c:v>
                </c:pt>
                <c:pt idx="9898">
                  <c:v>395.036</c:v>
                </c:pt>
                <c:pt idx="9899">
                  <c:v>1368.24</c:v>
                </c:pt>
                <c:pt idx="9900">
                  <c:v>747.38400000000001</c:v>
                </c:pt>
                <c:pt idx="9901">
                  <c:v>425.24099999999999</c:v>
                </c:pt>
                <c:pt idx="9902">
                  <c:v>678.42499999999995</c:v>
                </c:pt>
                <c:pt idx="9903">
                  <c:v>750.53300000000002</c:v>
                </c:pt>
                <c:pt idx="9904">
                  <c:v>572.25599999999997</c:v>
                </c:pt>
                <c:pt idx="9905">
                  <c:v>617.02300000000002</c:v>
                </c:pt>
                <c:pt idx="9906">
                  <c:v>582.74400000000003</c:v>
                </c:pt>
                <c:pt idx="9907">
                  <c:v>122.85899999999999</c:v>
                </c:pt>
                <c:pt idx="9908">
                  <c:v>429.108</c:v>
                </c:pt>
                <c:pt idx="9909">
                  <c:v>444.904</c:v>
                </c:pt>
                <c:pt idx="9910">
                  <c:v>554.82399999999996</c:v>
                </c:pt>
                <c:pt idx="9911">
                  <c:v>1071.08</c:v>
                </c:pt>
                <c:pt idx="9912">
                  <c:v>671.67600000000004</c:v>
                </c:pt>
                <c:pt idx="9913">
                  <c:v>723.52599999999995</c:v>
                </c:pt>
                <c:pt idx="9914">
                  <c:v>264.71100000000001</c:v>
                </c:pt>
                <c:pt idx="9915">
                  <c:v>385.15600000000001</c:v>
                </c:pt>
                <c:pt idx="9916">
                  <c:v>550.20399999999995</c:v>
                </c:pt>
                <c:pt idx="9917">
                  <c:v>571.90300000000002</c:v>
                </c:pt>
                <c:pt idx="9918">
                  <c:v>3356.77</c:v>
                </c:pt>
                <c:pt idx="9919">
                  <c:v>637.42700000000002</c:v>
                </c:pt>
                <c:pt idx="9920">
                  <c:v>612.11</c:v>
                </c:pt>
                <c:pt idx="9921">
                  <c:v>424.96800000000002</c:v>
                </c:pt>
                <c:pt idx="9922">
                  <c:v>640.40599999999995</c:v>
                </c:pt>
                <c:pt idx="9923">
                  <c:v>548.62300000000005</c:v>
                </c:pt>
                <c:pt idx="9924">
                  <c:v>489.27600000000001</c:v>
                </c:pt>
                <c:pt idx="9925">
                  <c:v>273.01</c:v>
                </c:pt>
                <c:pt idx="9926">
                  <c:v>918.26800000000003</c:v>
                </c:pt>
                <c:pt idx="9927">
                  <c:v>994.57899999999995</c:v>
                </c:pt>
                <c:pt idx="9928">
                  <c:v>524.86199999999997</c:v>
                </c:pt>
                <c:pt idx="9929">
                  <c:v>494.40699999999998</c:v>
                </c:pt>
                <c:pt idx="9930">
                  <c:v>638.72199999999998</c:v>
                </c:pt>
                <c:pt idx="9931">
                  <c:v>629.71199999999999</c:v>
                </c:pt>
                <c:pt idx="9932">
                  <c:v>619.72199999999998</c:v>
                </c:pt>
                <c:pt idx="9933">
                  <c:v>376.334</c:v>
                </c:pt>
                <c:pt idx="9934">
                  <c:v>578.04399999999998</c:v>
                </c:pt>
                <c:pt idx="9935">
                  <c:v>906.68</c:v>
                </c:pt>
                <c:pt idx="9936">
                  <c:v>1208.6099999999999</c:v>
                </c:pt>
                <c:pt idx="9937">
                  <c:v>332.18099999999998</c:v>
                </c:pt>
                <c:pt idx="9938">
                  <c:v>805.91</c:v>
                </c:pt>
                <c:pt idx="9939">
                  <c:v>725.58100000000002</c:v>
                </c:pt>
                <c:pt idx="9940">
                  <c:v>334.68599999999998</c:v>
                </c:pt>
                <c:pt idx="9941">
                  <c:v>1098.8399999999999</c:v>
                </c:pt>
                <c:pt idx="9942">
                  <c:v>523.20799999999997</c:v>
                </c:pt>
                <c:pt idx="9943">
                  <c:v>1005.22</c:v>
                </c:pt>
                <c:pt idx="9944">
                  <c:v>664.25800000000004</c:v>
                </c:pt>
                <c:pt idx="9945">
                  <c:v>918.21400000000006</c:v>
                </c:pt>
                <c:pt idx="9946">
                  <c:v>780.48400000000004</c:v>
                </c:pt>
                <c:pt idx="9947">
                  <c:v>696.47</c:v>
                </c:pt>
                <c:pt idx="9948">
                  <c:v>550.99400000000003</c:v>
                </c:pt>
                <c:pt idx="9949">
                  <c:v>388.15899999999999</c:v>
                </c:pt>
                <c:pt idx="9950">
                  <c:v>765.64200000000005</c:v>
                </c:pt>
                <c:pt idx="9951">
                  <c:v>451.69499999999999</c:v>
                </c:pt>
                <c:pt idx="9952">
                  <c:v>377.27600000000001</c:v>
                </c:pt>
                <c:pt idx="9953">
                  <c:v>967.19399999999996</c:v>
                </c:pt>
                <c:pt idx="9954">
                  <c:v>376.79599999999999</c:v>
                </c:pt>
                <c:pt idx="9955">
                  <c:v>405.12900000000002</c:v>
                </c:pt>
                <c:pt idx="9956">
                  <c:v>503.69799999999998</c:v>
                </c:pt>
                <c:pt idx="9957">
                  <c:v>458.17099999999999</c:v>
                </c:pt>
                <c:pt idx="9958">
                  <c:v>829.51300000000003</c:v>
                </c:pt>
                <c:pt idx="9959">
                  <c:v>299.05700000000002</c:v>
                </c:pt>
                <c:pt idx="9960">
                  <c:v>411.52499999999998</c:v>
                </c:pt>
                <c:pt idx="9961">
                  <c:v>919.16200000000003</c:v>
                </c:pt>
                <c:pt idx="9962">
                  <c:v>196.00700000000001</c:v>
                </c:pt>
                <c:pt idx="9963">
                  <c:v>499.89800000000002</c:v>
                </c:pt>
                <c:pt idx="9964">
                  <c:v>474.25200000000001</c:v>
                </c:pt>
                <c:pt idx="9965">
                  <c:v>806.08600000000001</c:v>
                </c:pt>
                <c:pt idx="9966">
                  <c:v>389.83699999999999</c:v>
                </c:pt>
                <c:pt idx="9967">
                  <c:v>793.91399999999999</c:v>
                </c:pt>
                <c:pt idx="9968">
                  <c:v>650.15899999999999</c:v>
                </c:pt>
                <c:pt idx="9969">
                  <c:v>870.42499999999995</c:v>
                </c:pt>
                <c:pt idx="9970">
                  <c:v>394.08100000000002</c:v>
                </c:pt>
                <c:pt idx="9971">
                  <c:v>348.74900000000002</c:v>
                </c:pt>
                <c:pt idx="9972">
                  <c:v>336.77100000000002</c:v>
                </c:pt>
                <c:pt idx="9973">
                  <c:v>852.93899999999996</c:v>
                </c:pt>
                <c:pt idx="9974">
                  <c:v>672.91600000000005</c:v>
                </c:pt>
                <c:pt idx="9975">
                  <c:v>706.30799999999999</c:v>
                </c:pt>
                <c:pt idx="9976">
                  <c:v>720.06700000000001</c:v>
                </c:pt>
                <c:pt idx="9977">
                  <c:v>468.75</c:v>
                </c:pt>
                <c:pt idx="9978">
                  <c:v>369.18400000000003</c:v>
                </c:pt>
                <c:pt idx="9979">
                  <c:v>473.851</c:v>
                </c:pt>
                <c:pt idx="9980">
                  <c:v>927.61300000000006</c:v>
                </c:pt>
                <c:pt idx="9981">
                  <c:v>565.79300000000001</c:v>
                </c:pt>
                <c:pt idx="9982">
                  <c:v>505.911</c:v>
                </c:pt>
                <c:pt idx="9983">
                  <c:v>588.28899999999999</c:v>
                </c:pt>
                <c:pt idx="9984">
                  <c:v>534.803</c:v>
                </c:pt>
                <c:pt idx="9985">
                  <c:v>570.32799999999997</c:v>
                </c:pt>
                <c:pt idx="9986">
                  <c:v>1297.25</c:v>
                </c:pt>
                <c:pt idx="9987">
                  <c:v>441.04300000000001</c:v>
                </c:pt>
                <c:pt idx="9988">
                  <c:v>1083.78</c:v>
                </c:pt>
                <c:pt idx="9989">
                  <c:v>340.79599999999999</c:v>
                </c:pt>
                <c:pt idx="9990">
                  <c:v>77.118700000000004</c:v>
                </c:pt>
                <c:pt idx="9991">
                  <c:v>927.41300000000001</c:v>
                </c:pt>
                <c:pt idx="9992">
                  <c:v>660.03300000000002</c:v>
                </c:pt>
                <c:pt idx="9993">
                  <c:v>497.75099999999998</c:v>
                </c:pt>
                <c:pt idx="9994">
                  <c:v>430.71300000000002</c:v>
                </c:pt>
                <c:pt idx="9995">
                  <c:v>503.59399999999999</c:v>
                </c:pt>
                <c:pt idx="9996">
                  <c:v>785.548</c:v>
                </c:pt>
                <c:pt idx="9997">
                  <c:v>515.93700000000001</c:v>
                </c:pt>
                <c:pt idx="9998">
                  <c:v>840.76099999999997</c:v>
                </c:pt>
                <c:pt idx="9999">
                  <c:v>575.52099999999996</c:v>
                </c:pt>
                <c:pt idx="10000">
                  <c:v>677.69500000000005</c:v>
                </c:pt>
                <c:pt idx="10001">
                  <c:v>625.51</c:v>
                </c:pt>
                <c:pt idx="10002">
                  <c:v>402.101</c:v>
                </c:pt>
                <c:pt idx="10003">
                  <c:v>482.57</c:v>
                </c:pt>
                <c:pt idx="10004">
                  <c:v>262.21800000000002</c:v>
                </c:pt>
                <c:pt idx="10005">
                  <c:v>1131.54</c:v>
                </c:pt>
                <c:pt idx="10006">
                  <c:v>796.08500000000004</c:v>
                </c:pt>
                <c:pt idx="10007">
                  <c:v>148.83199999999999</c:v>
                </c:pt>
                <c:pt idx="10008">
                  <c:v>1335.38</c:v>
                </c:pt>
                <c:pt idx="10009">
                  <c:v>474.56799999999998</c:v>
                </c:pt>
                <c:pt idx="10010">
                  <c:v>854.37400000000002</c:v>
                </c:pt>
                <c:pt idx="10011">
                  <c:v>504.39100000000002</c:v>
                </c:pt>
                <c:pt idx="10012">
                  <c:v>406.959</c:v>
                </c:pt>
                <c:pt idx="10013">
                  <c:v>242.87799999999999</c:v>
                </c:pt>
                <c:pt idx="10014">
                  <c:v>643.73199999999997</c:v>
                </c:pt>
                <c:pt idx="10015">
                  <c:v>400.30099999999999</c:v>
                </c:pt>
                <c:pt idx="10016">
                  <c:v>593.05499999999995</c:v>
                </c:pt>
                <c:pt idx="10017">
                  <c:v>378.529</c:v>
                </c:pt>
                <c:pt idx="10018">
                  <c:v>857.97900000000004</c:v>
                </c:pt>
                <c:pt idx="10019">
                  <c:v>719.50699999999995</c:v>
                </c:pt>
                <c:pt idx="10020">
                  <c:v>587.40099999999995</c:v>
                </c:pt>
                <c:pt idx="10021">
                  <c:v>581.55200000000002</c:v>
                </c:pt>
                <c:pt idx="10022">
                  <c:v>329.20800000000003</c:v>
                </c:pt>
                <c:pt idx="10023">
                  <c:v>1007.14</c:v>
                </c:pt>
                <c:pt idx="10024">
                  <c:v>746.654</c:v>
                </c:pt>
                <c:pt idx="10025">
                  <c:v>1080.73</c:v>
                </c:pt>
                <c:pt idx="10026">
                  <c:v>1032.24</c:v>
                </c:pt>
                <c:pt idx="10027">
                  <c:v>357.18200000000002</c:v>
                </c:pt>
                <c:pt idx="10028">
                  <c:v>844.67600000000004</c:v>
                </c:pt>
                <c:pt idx="10029">
                  <c:v>543.40599999999995</c:v>
                </c:pt>
                <c:pt idx="10030">
                  <c:v>667.17700000000002</c:v>
                </c:pt>
                <c:pt idx="10031">
                  <c:v>781.01900000000001</c:v>
                </c:pt>
                <c:pt idx="10032">
                  <c:v>92.051199999999994</c:v>
                </c:pt>
                <c:pt idx="10033">
                  <c:v>581.072</c:v>
                </c:pt>
                <c:pt idx="10034">
                  <c:v>1109.79</c:v>
                </c:pt>
                <c:pt idx="10035">
                  <c:v>282.17899999999997</c:v>
                </c:pt>
                <c:pt idx="10036">
                  <c:v>432.05099999999999</c:v>
                </c:pt>
                <c:pt idx="10037">
                  <c:v>1535.81</c:v>
                </c:pt>
                <c:pt idx="10038">
                  <c:v>990.14599999999996</c:v>
                </c:pt>
                <c:pt idx="10039">
                  <c:v>584.02700000000004</c:v>
                </c:pt>
                <c:pt idx="10040">
                  <c:v>623.85699999999997</c:v>
                </c:pt>
                <c:pt idx="10041">
                  <c:v>765.54499999999996</c:v>
                </c:pt>
                <c:pt idx="10042">
                  <c:v>698.78</c:v>
                </c:pt>
                <c:pt idx="10043">
                  <c:v>1048.71</c:v>
                </c:pt>
                <c:pt idx="10044">
                  <c:v>366.60599999999999</c:v>
                </c:pt>
                <c:pt idx="10045">
                  <c:v>355.26</c:v>
                </c:pt>
                <c:pt idx="10046">
                  <c:v>481.35399999999998</c:v>
                </c:pt>
                <c:pt idx="10047">
                  <c:v>898.79399999999998</c:v>
                </c:pt>
                <c:pt idx="10048">
                  <c:v>722.22500000000002</c:v>
                </c:pt>
                <c:pt idx="10049">
                  <c:v>544.476</c:v>
                </c:pt>
                <c:pt idx="10050">
                  <c:v>341.666</c:v>
                </c:pt>
                <c:pt idx="10051">
                  <c:v>661.68600000000004</c:v>
                </c:pt>
                <c:pt idx="10052">
                  <c:v>727.78200000000004</c:v>
                </c:pt>
                <c:pt idx="10053">
                  <c:v>572.74800000000005</c:v>
                </c:pt>
                <c:pt idx="10054">
                  <c:v>363.96699999999998</c:v>
                </c:pt>
                <c:pt idx="10055">
                  <c:v>187.22800000000001</c:v>
                </c:pt>
                <c:pt idx="10056">
                  <c:v>489.37900000000002</c:v>
                </c:pt>
                <c:pt idx="10057">
                  <c:v>405.11</c:v>
                </c:pt>
                <c:pt idx="10058">
                  <c:v>508.65300000000002</c:v>
                </c:pt>
                <c:pt idx="10059">
                  <c:v>396.77499999999998</c:v>
                </c:pt>
                <c:pt idx="10060">
                  <c:v>841.96400000000006</c:v>
                </c:pt>
                <c:pt idx="10061">
                  <c:v>720.96</c:v>
                </c:pt>
                <c:pt idx="10062">
                  <c:v>647.72699999999998</c:v>
                </c:pt>
                <c:pt idx="10063">
                  <c:v>489.45800000000003</c:v>
                </c:pt>
                <c:pt idx="10064">
                  <c:v>82.663700000000006</c:v>
                </c:pt>
                <c:pt idx="10065">
                  <c:v>1016.73</c:v>
                </c:pt>
                <c:pt idx="10066">
                  <c:v>170.62899999999999</c:v>
                </c:pt>
                <c:pt idx="10067">
                  <c:v>1255.06</c:v>
                </c:pt>
                <c:pt idx="10068">
                  <c:v>322.05200000000002</c:v>
                </c:pt>
                <c:pt idx="10069">
                  <c:v>506.74400000000003</c:v>
                </c:pt>
                <c:pt idx="10070">
                  <c:v>1003.02</c:v>
                </c:pt>
                <c:pt idx="10071">
                  <c:v>700.75599999999997</c:v>
                </c:pt>
                <c:pt idx="10072">
                  <c:v>737.79600000000005</c:v>
                </c:pt>
                <c:pt idx="10073">
                  <c:v>659.66800000000001</c:v>
                </c:pt>
                <c:pt idx="10074">
                  <c:v>587.90599999999995</c:v>
                </c:pt>
                <c:pt idx="10075">
                  <c:v>500.98</c:v>
                </c:pt>
                <c:pt idx="10076">
                  <c:v>520.88</c:v>
                </c:pt>
                <c:pt idx="10077">
                  <c:v>282.52499999999998</c:v>
                </c:pt>
                <c:pt idx="10078">
                  <c:v>710.78200000000004</c:v>
                </c:pt>
                <c:pt idx="10079">
                  <c:v>144.86799999999999</c:v>
                </c:pt>
                <c:pt idx="10080">
                  <c:v>449.70100000000002</c:v>
                </c:pt>
                <c:pt idx="10081">
                  <c:v>406.661</c:v>
                </c:pt>
                <c:pt idx="10082">
                  <c:v>538.32299999999998</c:v>
                </c:pt>
                <c:pt idx="10083">
                  <c:v>159.56399999999999</c:v>
                </c:pt>
                <c:pt idx="10084">
                  <c:v>675.55499999999995</c:v>
                </c:pt>
                <c:pt idx="10085">
                  <c:v>1231.98</c:v>
                </c:pt>
                <c:pt idx="10086">
                  <c:v>733.44899999999996</c:v>
                </c:pt>
                <c:pt idx="10087">
                  <c:v>600.04100000000005</c:v>
                </c:pt>
                <c:pt idx="10088">
                  <c:v>591.55999999999995</c:v>
                </c:pt>
                <c:pt idx="10089">
                  <c:v>379.64699999999999</c:v>
                </c:pt>
                <c:pt idx="10090">
                  <c:v>265.62299999999999</c:v>
                </c:pt>
                <c:pt idx="10091">
                  <c:v>875.45899999999995</c:v>
                </c:pt>
                <c:pt idx="10092">
                  <c:v>474.73899999999998</c:v>
                </c:pt>
                <c:pt idx="10093">
                  <c:v>539.06500000000005</c:v>
                </c:pt>
                <c:pt idx="10094">
                  <c:v>626.92700000000002</c:v>
                </c:pt>
                <c:pt idx="10095">
                  <c:v>486.74</c:v>
                </c:pt>
                <c:pt idx="10096">
                  <c:v>292.40499999999997</c:v>
                </c:pt>
                <c:pt idx="10097">
                  <c:v>471.97800000000001</c:v>
                </c:pt>
                <c:pt idx="10098">
                  <c:v>614.56600000000003</c:v>
                </c:pt>
                <c:pt idx="10099">
                  <c:v>486.43599999999998</c:v>
                </c:pt>
                <c:pt idx="10100">
                  <c:v>592.03399999999999</c:v>
                </c:pt>
                <c:pt idx="10101">
                  <c:v>263.161</c:v>
                </c:pt>
                <c:pt idx="10102">
                  <c:v>137.15899999999999</c:v>
                </c:pt>
                <c:pt idx="10103">
                  <c:v>659.03499999999997</c:v>
                </c:pt>
                <c:pt idx="10104">
                  <c:v>561.48199999999997</c:v>
                </c:pt>
                <c:pt idx="10105">
                  <c:v>591.65700000000004</c:v>
                </c:pt>
                <c:pt idx="10106">
                  <c:v>1098.0899999999999</c:v>
                </c:pt>
                <c:pt idx="10107">
                  <c:v>714.16300000000001</c:v>
                </c:pt>
                <c:pt idx="10108">
                  <c:v>714.23599999999999</c:v>
                </c:pt>
                <c:pt idx="10109">
                  <c:v>367.17099999999999</c:v>
                </c:pt>
                <c:pt idx="10110">
                  <c:v>741.58399999999995</c:v>
                </c:pt>
                <c:pt idx="10111">
                  <c:v>564.55799999999999</c:v>
                </c:pt>
                <c:pt idx="10112">
                  <c:v>826.13800000000003</c:v>
                </c:pt>
                <c:pt idx="10113">
                  <c:v>109.355</c:v>
                </c:pt>
                <c:pt idx="10114">
                  <c:v>279.89299999999997</c:v>
                </c:pt>
                <c:pt idx="10115">
                  <c:v>437.49200000000002</c:v>
                </c:pt>
                <c:pt idx="10116">
                  <c:v>752.45500000000004</c:v>
                </c:pt>
                <c:pt idx="10117">
                  <c:v>427.971</c:v>
                </c:pt>
                <c:pt idx="10118">
                  <c:v>439.87</c:v>
                </c:pt>
                <c:pt idx="10119">
                  <c:v>25.517800000000001</c:v>
                </c:pt>
                <c:pt idx="10120">
                  <c:v>615.34500000000003</c:v>
                </c:pt>
                <c:pt idx="10121">
                  <c:v>815.74699999999996</c:v>
                </c:pt>
                <c:pt idx="10122">
                  <c:v>789.66399999999999</c:v>
                </c:pt>
                <c:pt idx="10123">
                  <c:v>510.05700000000002</c:v>
                </c:pt>
                <c:pt idx="10124">
                  <c:v>167.37</c:v>
                </c:pt>
                <c:pt idx="10125">
                  <c:v>669.48099999999999</c:v>
                </c:pt>
                <c:pt idx="10126">
                  <c:v>872.54700000000003</c:v>
                </c:pt>
                <c:pt idx="10127">
                  <c:v>815.91800000000001</c:v>
                </c:pt>
                <c:pt idx="10128">
                  <c:v>458.61399999999998</c:v>
                </c:pt>
                <c:pt idx="10129">
                  <c:v>872.11500000000001</c:v>
                </c:pt>
                <c:pt idx="10130">
                  <c:v>584.59799999999996</c:v>
                </c:pt>
                <c:pt idx="10131">
                  <c:v>414.75299999999999</c:v>
                </c:pt>
                <c:pt idx="10132">
                  <c:v>288.03399999999999</c:v>
                </c:pt>
                <c:pt idx="10133">
                  <c:v>684.71699999999998</c:v>
                </c:pt>
                <c:pt idx="10134">
                  <c:v>853.16399999999999</c:v>
                </c:pt>
                <c:pt idx="10135">
                  <c:v>824.32</c:v>
                </c:pt>
                <c:pt idx="10136">
                  <c:v>823.09799999999996</c:v>
                </c:pt>
                <c:pt idx="10137">
                  <c:v>883.56399999999996</c:v>
                </c:pt>
                <c:pt idx="10138">
                  <c:v>348.28699999999998</c:v>
                </c:pt>
                <c:pt idx="10139">
                  <c:v>189.55</c:v>
                </c:pt>
                <c:pt idx="10140">
                  <c:v>834.298</c:v>
                </c:pt>
                <c:pt idx="10141">
                  <c:v>702.52</c:v>
                </c:pt>
                <c:pt idx="10142">
                  <c:v>530.20000000000005</c:v>
                </c:pt>
                <c:pt idx="10143">
                  <c:v>841.93399999999997</c:v>
                </c:pt>
                <c:pt idx="10144">
                  <c:v>676.61900000000003</c:v>
                </c:pt>
                <c:pt idx="10145">
                  <c:v>670.96400000000006</c:v>
                </c:pt>
                <c:pt idx="10146">
                  <c:v>1125.75</c:v>
                </c:pt>
                <c:pt idx="10147">
                  <c:v>851.20600000000002</c:v>
                </c:pt>
                <c:pt idx="10148">
                  <c:v>590.13099999999997</c:v>
                </c:pt>
                <c:pt idx="10149">
                  <c:v>808.37199999999996</c:v>
                </c:pt>
                <c:pt idx="10150">
                  <c:v>700.50099999999998</c:v>
                </c:pt>
                <c:pt idx="10151">
                  <c:v>378.43700000000001</c:v>
                </c:pt>
                <c:pt idx="10152">
                  <c:v>1234.22</c:v>
                </c:pt>
                <c:pt idx="10153">
                  <c:v>786.947</c:v>
                </c:pt>
                <c:pt idx="10154">
                  <c:v>450.10199999999998</c:v>
                </c:pt>
                <c:pt idx="10155">
                  <c:v>455.161</c:v>
                </c:pt>
                <c:pt idx="10156">
                  <c:v>491.11200000000002</c:v>
                </c:pt>
                <c:pt idx="10157">
                  <c:v>694.73699999999997</c:v>
                </c:pt>
                <c:pt idx="10158">
                  <c:v>818.75699999999995</c:v>
                </c:pt>
                <c:pt idx="10159">
                  <c:v>724.03099999999995</c:v>
                </c:pt>
                <c:pt idx="10160">
                  <c:v>1121.19</c:v>
                </c:pt>
                <c:pt idx="10161">
                  <c:v>773.95399999999995</c:v>
                </c:pt>
                <c:pt idx="10162">
                  <c:v>573.67200000000003</c:v>
                </c:pt>
                <c:pt idx="10163">
                  <c:v>291.09199999999998</c:v>
                </c:pt>
                <c:pt idx="10164">
                  <c:v>740.71400000000006</c:v>
                </c:pt>
                <c:pt idx="10165">
                  <c:v>545.82600000000002</c:v>
                </c:pt>
                <c:pt idx="10166">
                  <c:v>317.79599999999999</c:v>
                </c:pt>
                <c:pt idx="10167">
                  <c:v>1071.96</c:v>
                </c:pt>
                <c:pt idx="10168">
                  <c:v>846.61</c:v>
                </c:pt>
                <c:pt idx="10169">
                  <c:v>315.20499999999998</c:v>
                </c:pt>
                <c:pt idx="10170">
                  <c:v>610.03099999999995</c:v>
                </c:pt>
                <c:pt idx="10171">
                  <c:v>387.673</c:v>
                </c:pt>
                <c:pt idx="10172">
                  <c:v>1124.8399999999999</c:v>
                </c:pt>
                <c:pt idx="10173">
                  <c:v>267.31900000000002</c:v>
                </c:pt>
                <c:pt idx="10174">
                  <c:v>511.23099999999999</c:v>
                </c:pt>
                <c:pt idx="10175">
                  <c:v>449.221</c:v>
                </c:pt>
                <c:pt idx="10176">
                  <c:v>995.673</c:v>
                </c:pt>
                <c:pt idx="10177">
                  <c:v>293.55500000000001</c:v>
                </c:pt>
                <c:pt idx="10178">
                  <c:v>771.61300000000006</c:v>
                </c:pt>
                <c:pt idx="10179">
                  <c:v>213.94900000000001</c:v>
                </c:pt>
                <c:pt idx="10180">
                  <c:v>262.75299999999999</c:v>
                </c:pt>
                <c:pt idx="10181">
                  <c:v>580.37900000000002</c:v>
                </c:pt>
                <c:pt idx="10182">
                  <c:v>839.50800000000004</c:v>
                </c:pt>
                <c:pt idx="10183">
                  <c:v>331.98</c:v>
                </c:pt>
                <c:pt idx="10184">
                  <c:v>909.36699999999996</c:v>
                </c:pt>
                <c:pt idx="10185">
                  <c:v>1061.6099999999999</c:v>
                </c:pt>
                <c:pt idx="10186">
                  <c:v>676.46100000000001</c:v>
                </c:pt>
                <c:pt idx="10187">
                  <c:v>473.577</c:v>
                </c:pt>
                <c:pt idx="10188">
                  <c:v>412.18099999999998</c:v>
                </c:pt>
                <c:pt idx="10189">
                  <c:v>339.26400000000001</c:v>
                </c:pt>
                <c:pt idx="10190">
                  <c:v>458.56599999999997</c:v>
                </c:pt>
                <c:pt idx="10191">
                  <c:v>356.23899999999998</c:v>
                </c:pt>
                <c:pt idx="10192">
                  <c:v>998.06799999999998</c:v>
                </c:pt>
                <c:pt idx="10193">
                  <c:v>791.64</c:v>
                </c:pt>
                <c:pt idx="10194">
                  <c:v>938.40499999999997</c:v>
                </c:pt>
                <c:pt idx="10195">
                  <c:v>467.29700000000003</c:v>
                </c:pt>
                <c:pt idx="10196">
                  <c:v>461.28399999999999</c:v>
                </c:pt>
                <c:pt idx="10197">
                  <c:v>295.166</c:v>
                </c:pt>
                <c:pt idx="10198">
                  <c:v>810.16</c:v>
                </c:pt>
                <c:pt idx="10199">
                  <c:v>602.86800000000005</c:v>
                </c:pt>
                <c:pt idx="10200">
                  <c:v>597.87699999999995</c:v>
                </c:pt>
                <c:pt idx="10201">
                  <c:v>378.74099999999999</c:v>
                </c:pt>
                <c:pt idx="10202">
                  <c:v>897.24400000000003</c:v>
                </c:pt>
                <c:pt idx="10203">
                  <c:v>821.09799999999996</c:v>
                </c:pt>
                <c:pt idx="10204">
                  <c:v>273.24700000000001</c:v>
                </c:pt>
                <c:pt idx="10205">
                  <c:v>379.59300000000002</c:v>
                </c:pt>
                <c:pt idx="10206">
                  <c:v>1078.54</c:v>
                </c:pt>
                <c:pt idx="10207">
                  <c:v>521.90099999999995</c:v>
                </c:pt>
                <c:pt idx="10208">
                  <c:v>567.91499999999996</c:v>
                </c:pt>
                <c:pt idx="10209">
                  <c:v>359.39499999999998</c:v>
                </c:pt>
                <c:pt idx="10210">
                  <c:v>531.78700000000003</c:v>
                </c:pt>
                <c:pt idx="10211">
                  <c:v>641.96299999999997</c:v>
                </c:pt>
                <c:pt idx="10212">
                  <c:v>818.78099999999995</c:v>
                </c:pt>
                <c:pt idx="10213">
                  <c:v>687.66600000000005</c:v>
                </c:pt>
                <c:pt idx="10214">
                  <c:v>466.178</c:v>
                </c:pt>
                <c:pt idx="10215">
                  <c:v>509.49200000000002</c:v>
                </c:pt>
                <c:pt idx="10216">
                  <c:v>460.548</c:v>
                </c:pt>
                <c:pt idx="10217">
                  <c:v>458.839</c:v>
                </c:pt>
                <c:pt idx="10218">
                  <c:v>945.31200000000001</c:v>
                </c:pt>
                <c:pt idx="10219">
                  <c:v>541.13199999999995</c:v>
                </c:pt>
                <c:pt idx="10220">
                  <c:v>567.46500000000003</c:v>
                </c:pt>
                <c:pt idx="10221">
                  <c:v>1133.04</c:v>
                </c:pt>
                <c:pt idx="10222">
                  <c:v>260.65600000000001</c:v>
                </c:pt>
                <c:pt idx="10223">
                  <c:v>1326.39</c:v>
                </c:pt>
                <c:pt idx="10224">
                  <c:v>894.57500000000005</c:v>
                </c:pt>
                <c:pt idx="10225">
                  <c:v>773.51</c:v>
                </c:pt>
                <c:pt idx="10226">
                  <c:v>884.90800000000002</c:v>
                </c:pt>
                <c:pt idx="10227">
                  <c:v>564.43700000000001</c:v>
                </c:pt>
                <c:pt idx="10228">
                  <c:v>676.88599999999997</c:v>
                </c:pt>
                <c:pt idx="10229">
                  <c:v>788.65499999999997</c:v>
                </c:pt>
                <c:pt idx="10230">
                  <c:v>411.41500000000002</c:v>
                </c:pt>
                <c:pt idx="10231">
                  <c:v>525.99300000000005</c:v>
                </c:pt>
                <c:pt idx="10232">
                  <c:v>645.24599999999998</c:v>
                </c:pt>
                <c:pt idx="10233">
                  <c:v>244.392</c:v>
                </c:pt>
                <c:pt idx="10234">
                  <c:v>665.99099999999999</c:v>
                </c:pt>
                <c:pt idx="10235">
                  <c:v>557.05600000000004</c:v>
                </c:pt>
                <c:pt idx="10236">
                  <c:v>453.34899999999999</c:v>
                </c:pt>
                <c:pt idx="10237">
                  <c:v>533.22199999999998</c:v>
                </c:pt>
                <c:pt idx="10238">
                  <c:v>539.08299999999997</c:v>
                </c:pt>
                <c:pt idx="10239">
                  <c:v>964.99900000000002</c:v>
                </c:pt>
                <c:pt idx="10240">
                  <c:v>248.61099999999999</c:v>
                </c:pt>
                <c:pt idx="10241">
                  <c:v>998.22699999999998</c:v>
                </c:pt>
                <c:pt idx="10242">
                  <c:v>683.96400000000006</c:v>
                </c:pt>
                <c:pt idx="10243">
                  <c:v>314.39699999999999</c:v>
                </c:pt>
                <c:pt idx="10244">
                  <c:v>1257.82</c:v>
                </c:pt>
                <c:pt idx="10245">
                  <c:v>337.37299999999999</c:v>
                </c:pt>
                <c:pt idx="10246">
                  <c:v>172.964</c:v>
                </c:pt>
                <c:pt idx="10247">
                  <c:v>677.94399999999996</c:v>
                </c:pt>
                <c:pt idx="10248">
                  <c:v>836.46799999999996</c:v>
                </c:pt>
                <c:pt idx="10249">
                  <c:v>150.006</c:v>
                </c:pt>
                <c:pt idx="10250">
                  <c:v>964.51300000000003</c:v>
                </c:pt>
                <c:pt idx="10251">
                  <c:v>285.39499999999998</c:v>
                </c:pt>
                <c:pt idx="10252">
                  <c:v>937.01300000000003</c:v>
                </c:pt>
                <c:pt idx="10253">
                  <c:v>798.39499999999998</c:v>
                </c:pt>
                <c:pt idx="10254">
                  <c:v>112.377</c:v>
                </c:pt>
                <c:pt idx="10255">
                  <c:v>367.858</c:v>
                </c:pt>
                <c:pt idx="10256">
                  <c:v>436.44099999999997</c:v>
                </c:pt>
                <c:pt idx="10257">
                  <c:v>439.39600000000002</c:v>
                </c:pt>
                <c:pt idx="10258">
                  <c:v>395.24900000000002</c:v>
                </c:pt>
                <c:pt idx="10259">
                  <c:v>1175.3699999999999</c:v>
                </c:pt>
                <c:pt idx="10260">
                  <c:v>1056.44</c:v>
                </c:pt>
                <c:pt idx="10261">
                  <c:v>289.12200000000001</c:v>
                </c:pt>
                <c:pt idx="10262">
                  <c:v>533.86699999999996</c:v>
                </c:pt>
                <c:pt idx="10263">
                  <c:v>557.92499999999995</c:v>
                </c:pt>
                <c:pt idx="10264">
                  <c:v>285.00599999999997</c:v>
                </c:pt>
                <c:pt idx="10265">
                  <c:v>673.91300000000001</c:v>
                </c:pt>
                <c:pt idx="10266">
                  <c:v>326.77</c:v>
                </c:pt>
                <c:pt idx="10267">
                  <c:v>215.44499999999999</c:v>
                </c:pt>
                <c:pt idx="10268">
                  <c:v>1018.18</c:v>
                </c:pt>
                <c:pt idx="10269">
                  <c:v>859.24400000000003</c:v>
                </c:pt>
                <c:pt idx="10270">
                  <c:v>560.04700000000003</c:v>
                </c:pt>
                <c:pt idx="10271">
                  <c:v>989.471</c:v>
                </c:pt>
                <c:pt idx="10272">
                  <c:v>579.27800000000002</c:v>
                </c:pt>
                <c:pt idx="10273">
                  <c:v>744.73299999999995</c:v>
                </c:pt>
                <c:pt idx="10274">
                  <c:v>526.07799999999997</c:v>
                </c:pt>
                <c:pt idx="10275">
                  <c:v>555.82799999999997</c:v>
                </c:pt>
                <c:pt idx="10276">
                  <c:v>735.68</c:v>
                </c:pt>
                <c:pt idx="10277">
                  <c:v>654.91899999999998</c:v>
                </c:pt>
                <c:pt idx="10278">
                  <c:v>529.02099999999996</c:v>
                </c:pt>
                <c:pt idx="10279">
                  <c:v>319.35199999999998</c:v>
                </c:pt>
                <c:pt idx="10280">
                  <c:v>373.17200000000003</c:v>
                </c:pt>
                <c:pt idx="10281">
                  <c:v>412.67399999999998</c:v>
                </c:pt>
                <c:pt idx="10282">
                  <c:v>433.57100000000003</c:v>
                </c:pt>
                <c:pt idx="10283">
                  <c:v>362.56299999999999</c:v>
                </c:pt>
                <c:pt idx="10284">
                  <c:v>925.77700000000004</c:v>
                </c:pt>
                <c:pt idx="10285">
                  <c:v>701.01800000000003</c:v>
                </c:pt>
                <c:pt idx="10286">
                  <c:v>539.40499999999997</c:v>
                </c:pt>
                <c:pt idx="10287">
                  <c:v>719.65899999999999</c:v>
                </c:pt>
                <c:pt idx="10288">
                  <c:v>979.68299999999999</c:v>
                </c:pt>
                <c:pt idx="10289">
                  <c:v>668.87900000000002</c:v>
                </c:pt>
                <c:pt idx="10290">
                  <c:v>424.09199999999998</c:v>
                </c:pt>
                <c:pt idx="10291">
                  <c:v>460.25599999999997</c:v>
                </c:pt>
                <c:pt idx="10292">
                  <c:v>321.37099999999998</c:v>
                </c:pt>
                <c:pt idx="10293">
                  <c:v>478.20400000000001</c:v>
                </c:pt>
                <c:pt idx="10294">
                  <c:v>1169.76</c:v>
                </c:pt>
                <c:pt idx="10295">
                  <c:v>176.922</c:v>
                </c:pt>
                <c:pt idx="10296">
                  <c:v>896.69100000000003</c:v>
                </c:pt>
                <c:pt idx="10297">
                  <c:v>1284.8900000000001</c:v>
                </c:pt>
                <c:pt idx="10298">
                  <c:v>763.10699999999997</c:v>
                </c:pt>
                <c:pt idx="10299">
                  <c:v>417.37400000000002</c:v>
                </c:pt>
                <c:pt idx="10300">
                  <c:v>685.76300000000003</c:v>
                </c:pt>
                <c:pt idx="10301">
                  <c:v>425.59399999999999</c:v>
                </c:pt>
                <c:pt idx="10302">
                  <c:v>961.22400000000005</c:v>
                </c:pt>
                <c:pt idx="10303">
                  <c:v>644.74099999999999</c:v>
                </c:pt>
                <c:pt idx="10304">
                  <c:v>808.68299999999999</c:v>
                </c:pt>
                <c:pt idx="10305">
                  <c:v>1147.8599999999999</c:v>
                </c:pt>
                <c:pt idx="10306">
                  <c:v>509.54700000000003</c:v>
                </c:pt>
                <c:pt idx="10307">
                  <c:v>553.596</c:v>
                </c:pt>
                <c:pt idx="10308">
                  <c:v>321.41300000000001</c:v>
                </c:pt>
                <c:pt idx="10309">
                  <c:v>592.89099999999996</c:v>
                </c:pt>
                <c:pt idx="10310">
                  <c:v>499.19799999999998</c:v>
                </c:pt>
                <c:pt idx="10311">
                  <c:v>997.10199999999998</c:v>
                </c:pt>
                <c:pt idx="10312">
                  <c:v>952.94299999999998</c:v>
                </c:pt>
                <c:pt idx="10313">
                  <c:v>519.45100000000002</c:v>
                </c:pt>
                <c:pt idx="10314">
                  <c:v>601.42100000000005</c:v>
                </c:pt>
                <c:pt idx="10315">
                  <c:v>467.92899999999997</c:v>
                </c:pt>
                <c:pt idx="10316">
                  <c:v>463.58800000000002</c:v>
                </c:pt>
                <c:pt idx="10317">
                  <c:v>107.932</c:v>
                </c:pt>
                <c:pt idx="10318">
                  <c:v>659.74699999999996</c:v>
                </c:pt>
                <c:pt idx="10319">
                  <c:v>617.096</c:v>
                </c:pt>
                <c:pt idx="10320">
                  <c:v>552.38599999999997</c:v>
                </c:pt>
                <c:pt idx="10321">
                  <c:v>463.673</c:v>
                </c:pt>
                <c:pt idx="10322">
                  <c:v>479.07400000000001</c:v>
                </c:pt>
                <c:pt idx="10323">
                  <c:v>942.96500000000003</c:v>
                </c:pt>
                <c:pt idx="10324">
                  <c:v>631.26800000000003</c:v>
                </c:pt>
                <c:pt idx="10325">
                  <c:v>572.86400000000003</c:v>
                </c:pt>
                <c:pt idx="10326">
                  <c:v>606.56500000000005</c:v>
                </c:pt>
                <c:pt idx="10327">
                  <c:v>530.98500000000001</c:v>
                </c:pt>
                <c:pt idx="10328">
                  <c:v>441.45699999999999</c:v>
                </c:pt>
                <c:pt idx="10329">
                  <c:v>486.017</c:v>
                </c:pt>
                <c:pt idx="10330">
                  <c:v>912.19500000000005</c:v>
                </c:pt>
                <c:pt idx="10331">
                  <c:v>401.02499999999998</c:v>
                </c:pt>
                <c:pt idx="10332">
                  <c:v>828.18700000000001</c:v>
                </c:pt>
                <c:pt idx="10333">
                  <c:v>636.12599999999998</c:v>
                </c:pt>
                <c:pt idx="10334">
                  <c:v>260.88099999999997</c:v>
                </c:pt>
                <c:pt idx="10335">
                  <c:v>571.02800000000002</c:v>
                </c:pt>
                <c:pt idx="10336">
                  <c:v>753.98099999999999</c:v>
                </c:pt>
                <c:pt idx="10337">
                  <c:v>420.09800000000001</c:v>
                </c:pt>
                <c:pt idx="10338">
                  <c:v>523.39700000000005</c:v>
                </c:pt>
                <c:pt idx="10339">
                  <c:v>730.56100000000004</c:v>
                </c:pt>
                <c:pt idx="10340">
                  <c:v>433.77199999999999</c:v>
                </c:pt>
                <c:pt idx="10341">
                  <c:v>674.12599999999998</c:v>
                </c:pt>
                <c:pt idx="10342">
                  <c:v>636.83100000000002</c:v>
                </c:pt>
                <c:pt idx="10343">
                  <c:v>335.96899999999999</c:v>
                </c:pt>
                <c:pt idx="10344">
                  <c:v>294.97699999999998</c:v>
                </c:pt>
                <c:pt idx="10345">
                  <c:v>433.51</c:v>
                </c:pt>
                <c:pt idx="10346">
                  <c:v>782.58100000000002</c:v>
                </c:pt>
                <c:pt idx="10347">
                  <c:v>575.86099999999999</c:v>
                </c:pt>
                <c:pt idx="10348">
                  <c:v>327.25</c:v>
                </c:pt>
                <c:pt idx="10349">
                  <c:v>615.43600000000004</c:v>
                </c:pt>
                <c:pt idx="10350">
                  <c:v>520.85500000000002</c:v>
                </c:pt>
                <c:pt idx="10351">
                  <c:v>877.86699999999996</c:v>
                </c:pt>
                <c:pt idx="10352">
                  <c:v>552.87300000000005</c:v>
                </c:pt>
                <c:pt idx="10353">
                  <c:v>989.89099999999996</c:v>
                </c:pt>
                <c:pt idx="10354">
                  <c:v>777.65599999999995</c:v>
                </c:pt>
                <c:pt idx="10355">
                  <c:v>426.07400000000001</c:v>
                </c:pt>
                <c:pt idx="10356">
                  <c:v>757.21500000000003</c:v>
                </c:pt>
                <c:pt idx="10357">
                  <c:v>836.31</c:v>
                </c:pt>
                <c:pt idx="10358">
                  <c:v>914.53499999999997</c:v>
                </c:pt>
                <c:pt idx="10359">
                  <c:v>427.17500000000001</c:v>
                </c:pt>
                <c:pt idx="10360">
                  <c:v>881.47799999999995</c:v>
                </c:pt>
                <c:pt idx="10361">
                  <c:v>831.245</c:v>
                </c:pt>
                <c:pt idx="10362">
                  <c:v>289.98</c:v>
                </c:pt>
                <c:pt idx="10363">
                  <c:v>368.54500000000002</c:v>
                </c:pt>
                <c:pt idx="10364">
                  <c:v>358.61099999999999</c:v>
                </c:pt>
                <c:pt idx="10365">
                  <c:v>825.178</c:v>
                </c:pt>
                <c:pt idx="10366">
                  <c:v>592.38</c:v>
                </c:pt>
                <c:pt idx="10367">
                  <c:v>862.32</c:v>
                </c:pt>
                <c:pt idx="10368">
                  <c:v>1050.82</c:v>
                </c:pt>
                <c:pt idx="10369">
                  <c:v>357.01799999999997</c:v>
                </c:pt>
                <c:pt idx="10370">
                  <c:v>568.596</c:v>
                </c:pt>
                <c:pt idx="10371">
                  <c:v>798.39499999999998</c:v>
                </c:pt>
                <c:pt idx="10372">
                  <c:v>450.83800000000002</c:v>
                </c:pt>
                <c:pt idx="10373">
                  <c:v>653.80100000000004</c:v>
                </c:pt>
                <c:pt idx="10374">
                  <c:v>485.39100000000002</c:v>
                </c:pt>
                <c:pt idx="10375">
                  <c:v>272.26799999999997</c:v>
                </c:pt>
                <c:pt idx="10376">
                  <c:v>511.86900000000003</c:v>
                </c:pt>
                <c:pt idx="10377">
                  <c:v>831.94500000000005</c:v>
                </c:pt>
                <c:pt idx="10378">
                  <c:v>554.06399999999996</c:v>
                </c:pt>
                <c:pt idx="10379">
                  <c:v>598.57000000000005</c:v>
                </c:pt>
                <c:pt idx="10380">
                  <c:v>620.98699999999997</c:v>
                </c:pt>
                <c:pt idx="10381">
                  <c:v>398.22199999999998</c:v>
                </c:pt>
                <c:pt idx="10382">
                  <c:v>776.36699999999996</c:v>
                </c:pt>
                <c:pt idx="10383">
                  <c:v>524.86800000000005</c:v>
                </c:pt>
                <c:pt idx="10384">
                  <c:v>456.322</c:v>
                </c:pt>
                <c:pt idx="10385">
                  <c:v>575.83100000000002</c:v>
                </c:pt>
                <c:pt idx="10386">
                  <c:v>768.02</c:v>
                </c:pt>
                <c:pt idx="10387">
                  <c:v>707.94899999999996</c:v>
                </c:pt>
                <c:pt idx="10388">
                  <c:v>623.46100000000001</c:v>
                </c:pt>
                <c:pt idx="10389">
                  <c:v>527.90800000000002</c:v>
                </c:pt>
                <c:pt idx="10390">
                  <c:v>323.88799999999998</c:v>
                </c:pt>
                <c:pt idx="10391">
                  <c:v>529.62900000000002</c:v>
                </c:pt>
                <c:pt idx="10392">
                  <c:v>557.31100000000004</c:v>
                </c:pt>
                <c:pt idx="10393">
                  <c:v>268.45</c:v>
                </c:pt>
                <c:pt idx="10394">
                  <c:v>775.63199999999995</c:v>
                </c:pt>
                <c:pt idx="10395">
                  <c:v>1260.69</c:v>
                </c:pt>
                <c:pt idx="10396">
                  <c:v>677.69500000000005</c:v>
                </c:pt>
                <c:pt idx="10397">
                  <c:v>370.74599999999998</c:v>
                </c:pt>
                <c:pt idx="10398">
                  <c:v>607.88499999999999</c:v>
                </c:pt>
                <c:pt idx="10399">
                  <c:v>357.26100000000002</c:v>
                </c:pt>
                <c:pt idx="10400">
                  <c:v>585.85699999999997</c:v>
                </c:pt>
                <c:pt idx="10401">
                  <c:v>1510.93</c:v>
                </c:pt>
                <c:pt idx="10402">
                  <c:v>427.38099999999997</c:v>
                </c:pt>
                <c:pt idx="10403">
                  <c:v>666.84799999999996</c:v>
                </c:pt>
                <c:pt idx="10404">
                  <c:v>796.91800000000001</c:v>
                </c:pt>
                <c:pt idx="10405">
                  <c:v>779.01199999999994</c:v>
                </c:pt>
                <c:pt idx="10406">
                  <c:v>751.50599999999997</c:v>
                </c:pt>
                <c:pt idx="10407">
                  <c:v>642.97799999999995</c:v>
                </c:pt>
                <c:pt idx="10408">
                  <c:v>284.38600000000002</c:v>
                </c:pt>
                <c:pt idx="10409">
                  <c:v>379.197</c:v>
                </c:pt>
                <c:pt idx="10410">
                  <c:v>354.37900000000002</c:v>
                </c:pt>
                <c:pt idx="10411">
                  <c:v>514.24599999999998</c:v>
                </c:pt>
                <c:pt idx="10412">
                  <c:v>942.19899999999996</c:v>
                </c:pt>
                <c:pt idx="10413">
                  <c:v>515.87</c:v>
                </c:pt>
                <c:pt idx="10414">
                  <c:v>367.28100000000001</c:v>
                </c:pt>
                <c:pt idx="10415">
                  <c:v>318.91399999999999</c:v>
                </c:pt>
                <c:pt idx="10416">
                  <c:v>655.93499999999995</c:v>
                </c:pt>
                <c:pt idx="10417">
                  <c:v>818.71500000000003</c:v>
                </c:pt>
                <c:pt idx="10418">
                  <c:v>416.37700000000001</c:v>
                </c:pt>
                <c:pt idx="10419">
                  <c:v>860.72699999999998</c:v>
                </c:pt>
                <c:pt idx="10420">
                  <c:v>554.10699999999997</c:v>
                </c:pt>
                <c:pt idx="10421">
                  <c:v>747.11599999999999</c:v>
                </c:pt>
                <c:pt idx="10422">
                  <c:v>585.84400000000005</c:v>
                </c:pt>
                <c:pt idx="10423">
                  <c:v>446.58800000000002</c:v>
                </c:pt>
                <c:pt idx="10424">
                  <c:v>199.381</c:v>
                </c:pt>
                <c:pt idx="10425">
                  <c:v>512.53800000000001</c:v>
                </c:pt>
                <c:pt idx="10426">
                  <c:v>1402.17</c:v>
                </c:pt>
                <c:pt idx="10427">
                  <c:v>421.94</c:v>
                </c:pt>
                <c:pt idx="10428">
                  <c:v>487.56700000000001</c:v>
                </c:pt>
                <c:pt idx="10429">
                  <c:v>918.54200000000003</c:v>
                </c:pt>
                <c:pt idx="10430">
                  <c:v>643.45899999999995</c:v>
                </c:pt>
                <c:pt idx="10431">
                  <c:v>1320.84</c:v>
                </c:pt>
                <c:pt idx="10432">
                  <c:v>307.70299999999997</c:v>
                </c:pt>
                <c:pt idx="10433">
                  <c:v>696.81700000000001</c:v>
                </c:pt>
                <c:pt idx="10434">
                  <c:v>629.46799999999996</c:v>
                </c:pt>
                <c:pt idx="10435">
                  <c:v>706.98800000000006</c:v>
                </c:pt>
                <c:pt idx="10436">
                  <c:v>536.21299999999997</c:v>
                </c:pt>
                <c:pt idx="10437">
                  <c:v>761.1</c:v>
                </c:pt>
                <c:pt idx="10438">
                  <c:v>649.70899999999995</c:v>
                </c:pt>
                <c:pt idx="10439">
                  <c:v>739.51599999999996</c:v>
                </c:pt>
                <c:pt idx="10440">
                  <c:v>251.226</c:v>
                </c:pt>
                <c:pt idx="10441">
                  <c:v>154.16399999999999</c:v>
                </c:pt>
                <c:pt idx="10442">
                  <c:v>745.40800000000002</c:v>
                </c:pt>
                <c:pt idx="10443">
                  <c:v>307.45299999999997</c:v>
                </c:pt>
                <c:pt idx="10444">
                  <c:v>479.48099999999999</c:v>
                </c:pt>
                <c:pt idx="10445">
                  <c:v>782.399</c:v>
                </c:pt>
                <c:pt idx="10446">
                  <c:v>545.88099999999997</c:v>
                </c:pt>
                <c:pt idx="10447">
                  <c:v>1038.79</c:v>
                </c:pt>
                <c:pt idx="10448">
                  <c:v>542.08100000000002</c:v>
                </c:pt>
                <c:pt idx="10449">
                  <c:v>502.62099999999998</c:v>
                </c:pt>
                <c:pt idx="10450">
                  <c:v>496.40800000000002</c:v>
                </c:pt>
                <c:pt idx="10451">
                  <c:v>616.22</c:v>
                </c:pt>
                <c:pt idx="10452">
                  <c:v>537.68499999999995</c:v>
                </c:pt>
                <c:pt idx="10453">
                  <c:v>583.81399999999996</c:v>
                </c:pt>
                <c:pt idx="10454">
                  <c:v>701.51599999999996</c:v>
                </c:pt>
                <c:pt idx="10455">
                  <c:v>246.89699999999999</c:v>
                </c:pt>
                <c:pt idx="10456">
                  <c:v>573.66600000000005</c:v>
                </c:pt>
                <c:pt idx="10457">
                  <c:v>442.01</c:v>
                </c:pt>
                <c:pt idx="10458">
                  <c:v>271.36900000000003</c:v>
                </c:pt>
                <c:pt idx="10459">
                  <c:v>26.758099999999999</c:v>
                </c:pt>
                <c:pt idx="10460">
                  <c:v>577.59400000000005</c:v>
                </c:pt>
                <c:pt idx="10461">
                  <c:v>674.63099999999997</c:v>
                </c:pt>
                <c:pt idx="10462">
                  <c:v>559.202</c:v>
                </c:pt>
                <c:pt idx="10463">
                  <c:v>703.23099999999999</c:v>
                </c:pt>
                <c:pt idx="10464">
                  <c:v>482.81299999999999</c:v>
                </c:pt>
                <c:pt idx="10465">
                  <c:v>594.14400000000001</c:v>
                </c:pt>
                <c:pt idx="10466">
                  <c:v>365.20100000000002</c:v>
                </c:pt>
                <c:pt idx="10467">
                  <c:v>689.63</c:v>
                </c:pt>
                <c:pt idx="10468">
                  <c:v>807.50900000000001</c:v>
                </c:pt>
                <c:pt idx="10469">
                  <c:v>1416.21</c:v>
                </c:pt>
                <c:pt idx="10470">
                  <c:v>553.25</c:v>
                </c:pt>
                <c:pt idx="10471">
                  <c:v>503.63099999999997</c:v>
                </c:pt>
                <c:pt idx="10472">
                  <c:v>236.834</c:v>
                </c:pt>
                <c:pt idx="10473">
                  <c:v>487.74400000000003</c:v>
                </c:pt>
                <c:pt idx="10474">
                  <c:v>132.708</c:v>
                </c:pt>
                <c:pt idx="10475">
                  <c:v>650.596</c:v>
                </c:pt>
                <c:pt idx="10476">
                  <c:v>1004.57</c:v>
                </c:pt>
                <c:pt idx="10477">
                  <c:v>324.702</c:v>
                </c:pt>
                <c:pt idx="10478">
                  <c:v>660.35500000000002</c:v>
                </c:pt>
                <c:pt idx="10479">
                  <c:v>502.71300000000002</c:v>
                </c:pt>
                <c:pt idx="10480">
                  <c:v>969.42600000000004</c:v>
                </c:pt>
                <c:pt idx="10481">
                  <c:v>948.88099999999997</c:v>
                </c:pt>
                <c:pt idx="10482">
                  <c:v>402.45400000000001</c:v>
                </c:pt>
                <c:pt idx="10483">
                  <c:v>317.16300000000001</c:v>
                </c:pt>
                <c:pt idx="10484">
                  <c:v>616.78</c:v>
                </c:pt>
                <c:pt idx="10485">
                  <c:v>281.13299999999998</c:v>
                </c:pt>
                <c:pt idx="10486">
                  <c:v>-97.480599999999995</c:v>
                </c:pt>
                <c:pt idx="10487">
                  <c:v>122.852</c:v>
                </c:pt>
                <c:pt idx="10488">
                  <c:v>353.63099999999997</c:v>
                </c:pt>
                <c:pt idx="10489">
                  <c:v>868.84400000000005</c:v>
                </c:pt>
                <c:pt idx="10490">
                  <c:v>1283.3800000000001</c:v>
                </c:pt>
                <c:pt idx="10491">
                  <c:v>588.07600000000002</c:v>
                </c:pt>
                <c:pt idx="10492">
                  <c:v>840.97299999999996</c:v>
                </c:pt>
                <c:pt idx="10493">
                  <c:v>782.57500000000005</c:v>
                </c:pt>
                <c:pt idx="10494">
                  <c:v>623.43100000000004</c:v>
                </c:pt>
                <c:pt idx="10495">
                  <c:v>610.803</c:v>
                </c:pt>
                <c:pt idx="10496">
                  <c:v>1338.18</c:v>
                </c:pt>
                <c:pt idx="10497">
                  <c:v>539.84900000000005</c:v>
                </c:pt>
                <c:pt idx="10498">
                  <c:v>1159.5999999999999</c:v>
                </c:pt>
                <c:pt idx="10499">
                  <c:v>864.56399999999996</c:v>
                </c:pt>
                <c:pt idx="10500">
                  <c:v>795.80499999999995</c:v>
                </c:pt>
                <c:pt idx="10501">
                  <c:v>457.38</c:v>
                </c:pt>
                <c:pt idx="10502">
                  <c:v>230.66300000000001</c:v>
                </c:pt>
                <c:pt idx="10503">
                  <c:v>738.62900000000002</c:v>
                </c:pt>
                <c:pt idx="10504">
                  <c:v>2892.6</c:v>
                </c:pt>
                <c:pt idx="10505">
                  <c:v>521.84</c:v>
                </c:pt>
                <c:pt idx="10506">
                  <c:v>511.39499999999998</c:v>
                </c:pt>
                <c:pt idx="10507">
                  <c:v>525.245</c:v>
                </c:pt>
                <c:pt idx="10508">
                  <c:v>357.88099999999997</c:v>
                </c:pt>
                <c:pt idx="10509">
                  <c:v>515</c:v>
                </c:pt>
                <c:pt idx="10510">
                  <c:v>619.08399999999995</c:v>
                </c:pt>
                <c:pt idx="10511">
                  <c:v>401.80900000000003</c:v>
                </c:pt>
                <c:pt idx="10512">
                  <c:v>737.29700000000003</c:v>
                </c:pt>
                <c:pt idx="10513">
                  <c:v>413.39699999999999</c:v>
                </c:pt>
                <c:pt idx="10514">
                  <c:v>753.87099999999998</c:v>
                </c:pt>
                <c:pt idx="10515">
                  <c:v>392.05099999999999</c:v>
                </c:pt>
                <c:pt idx="10516">
                  <c:v>934.10699999999997</c:v>
                </c:pt>
                <c:pt idx="10517">
                  <c:v>572.44399999999996</c:v>
                </c:pt>
                <c:pt idx="10518">
                  <c:v>356.08699999999999</c:v>
                </c:pt>
                <c:pt idx="10519">
                  <c:v>772.452</c:v>
                </c:pt>
                <c:pt idx="10520">
                  <c:v>722.99699999999996</c:v>
                </c:pt>
                <c:pt idx="10521">
                  <c:v>636.13800000000003</c:v>
                </c:pt>
                <c:pt idx="10522">
                  <c:v>339.99400000000003</c:v>
                </c:pt>
                <c:pt idx="10523">
                  <c:v>741.04300000000001</c:v>
                </c:pt>
                <c:pt idx="10524">
                  <c:v>876.66899999999998</c:v>
                </c:pt>
                <c:pt idx="10525">
                  <c:v>422.98</c:v>
                </c:pt>
                <c:pt idx="10526">
                  <c:v>682.60199999999998</c:v>
                </c:pt>
                <c:pt idx="10527">
                  <c:v>277.37</c:v>
                </c:pt>
                <c:pt idx="10528">
                  <c:v>427.89800000000002</c:v>
                </c:pt>
                <c:pt idx="10529">
                  <c:v>508.78699999999998</c:v>
                </c:pt>
                <c:pt idx="10530">
                  <c:v>345.94600000000003</c:v>
                </c:pt>
                <c:pt idx="10531">
                  <c:v>629.49300000000005</c:v>
                </c:pt>
                <c:pt idx="10532">
                  <c:v>3287.64</c:v>
                </c:pt>
                <c:pt idx="10533">
                  <c:v>600.86800000000005</c:v>
                </c:pt>
                <c:pt idx="10534">
                  <c:v>474.79899999999998</c:v>
                </c:pt>
                <c:pt idx="10535">
                  <c:v>619.74</c:v>
                </c:pt>
                <c:pt idx="10536">
                  <c:v>665.52300000000002</c:v>
                </c:pt>
                <c:pt idx="10537">
                  <c:v>701.40700000000004</c:v>
                </c:pt>
                <c:pt idx="10538">
                  <c:v>500.5</c:v>
                </c:pt>
                <c:pt idx="10539">
                  <c:v>379.90899999999999</c:v>
                </c:pt>
                <c:pt idx="10540">
                  <c:v>454.279</c:v>
                </c:pt>
                <c:pt idx="10541">
                  <c:v>373.88400000000001</c:v>
                </c:pt>
                <c:pt idx="10542">
                  <c:v>465.47899999999998</c:v>
                </c:pt>
                <c:pt idx="10543">
                  <c:v>640.55200000000002</c:v>
                </c:pt>
                <c:pt idx="10544">
                  <c:v>881.904</c:v>
                </c:pt>
                <c:pt idx="10545">
                  <c:v>566.01800000000003</c:v>
                </c:pt>
                <c:pt idx="10546">
                  <c:v>425.29599999999999</c:v>
                </c:pt>
                <c:pt idx="10547">
                  <c:v>548.56200000000001</c:v>
                </c:pt>
                <c:pt idx="10548">
                  <c:v>615.19299999999998</c:v>
                </c:pt>
                <c:pt idx="10549">
                  <c:v>832.97199999999998</c:v>
                </c:pt>
                <c:pt idx="10550">
                  <c:v>373.01400000000001</c:v>
                </c:pt>
                <c:pt idx="10551">
                  <c:v>1579.36</c:v>
                </c:pt>
                <c:pt idx="10552">
                  <c:v>521.846</c:v>
                </c:pt>
                <c:pt idx="10553">
                  <c:v>506.26299999999998</c:v>
                </c:pt>
                <c:pt idx="10554">
                  <c:v>553.22500000000002</c:v>
                </c:pt>
                <c:pt idx="10555">
                  <c:v>567.11199999999997</c:v>
                </c:pt>
                <c:pt idx="10556">
                  <c:v>360.392</c:v>
                </c:pt>
                <c:pt idx="10557">
                  <c:v>475.51100000000002</c:v>
                </c:pt>
                <c:pt idx="10558">
                  <c:v>493.79899999999998</c:v>
                </c:pt>
                <c:pt idx="10559">
                  <c:v>559.01300000000003</c:v>
                </c:pt>
                <c:pt idx="10560">
                  <c:v>437.96699999999998</c:v>
                </c:pt>
                <c:pt idx="10561">
                  <c:v>629.38900000000001</c:v>
                </c:pt>
                <c:pt idx="10562">
                  <c:v>609.98199999999997</c:v>
                </c:pt>
                <c:pt idx="10563">
                  <c:v>706.78800000000001</c:v>
                </c:pt>
                <c:pt idx="10564">
                  <c:v>611.28300000000002</c:v>
                </c:pt>
                <c:pt idx="10565">
                  <c:v>494.47399999999999</c:v>
                </c:pt>
                <c:pt idx="10566">
                  <c:v>174.417</c:v>
                </c:pt>
                <c:pt idx="10567">
                  <c:v>507.18799999999999</c:v>
                </c:pt>
                <c:pt idx="10568">
                  <c:v>592.38699999999994</c:v>
                </c:pt>
                <c:pt idx="10569">
                  <c:v>158.755</c:v>
                </c:pt>
                <c:pt idx="10570">
                  <c:v>585.22400000000005</c:v>
                </c:pt>
                <c:pt idx="10571">
                  <c:v>528.279</c:v>
                </c:pt>
                <c:pt idx="10572">
                  <c:v>418.9</c:v>
                </c:pt>
                <c:pt idx="10573">
                  <c:v>333.87700000000001</c:v>
                </c:pt>
                <c:pt idx="10574">
                  <c:v>340.61399999999998</c:v>
                </c:pt>
                <c:pt idx="10575">
                  <c:v>273.44799999999998</c:v>
                </c:pt>
                <c:pt idx="10576">
                  <c:v>418.63200000000001</c:v>
                </c:pt>
                <c:pt idx="10577">
                  <c:v>262.005</c:v>
                </c:pt>
                <c:pt idx="10578">
                  <c:v>883.54600000000005</c:v>
                </c:pt>
                <c:pt idx="10579">
                  <c:v>573.70299999999997</c:v>
                </c:pt>
                <c:pt idx="10580">
                  <c:v>237.30199999999999</c:v>
                </c:pt>
                <c:pt idx="10581">
                  <c:v>847.35699999999997</c:v>
                </c:pt>
                <c:pt idx="10582">
                  <c:v>918.01900000000001</c:v>
                </c:pt>
                <c:pt idx="10583">
                  <c:v>1284.94</c:v>
                </c:pt>
                <c:pt idx="10584">
                  <c:v>1160.56</c:v>
                </c:pt>
                <c:pt idx="10585">
                  <c:v>299.06299999999999</c:v>
                </c:pt>
                <c:pt idx="10586">
                  <c:v>417.09399999999999</c:v>
                </c:pt>
                <c:pt idx="10587">
                  <c:v>472.13600000000002</c:v>
                </c:pt>
                <c:pt idx="10588">
                  <c:v>951.50800000000004</c:v>
                </c:pt>
                <c:pt idx="10589">
                  <c:v>496.57799999999997</c:v>
                </c:pt>
                <c:pt idx="10590">
                  <c:v>710.53899999999999</c:v>
                </c:pt>
                <c:pt idx="10591">
                  <c:v>299.66500000000002</c:v>
                </c:pt>
                <c:pt idx="10592">
                  <c:v>1222.52</c:v>
                </c:pt>
                <c:pt idx="10593">
                  <c:v>354.18400000000003</c:v>
                </c:pt>
                <c:pt idx="10594">
                  <c:v>598.77700000000004</c:v>
                </c:pt>
                <c:pt idx="10595">
                  <c:v>532.74800000000005</c:v>
                </c:pt>
                <c:pt idx="10596">
                  <c:v>497.50200000000001</c:v>
                </c:pt>
                <c:pt idx="10597">
                  <c:v>655.20500000000004</c:v>
                </c:pt>
                <c:pt idx="10598">
                  <c:v>150.46799999999999</c:v>
                </c:pt>
                <c:pt idx="10599">
                  <c:v>551.03</c:v>
                </c:pt>
                <c:pt idx="10600">
                  <c:v>1227.31</c:v>
                </c:pt>
                <c:pt idx="10601">
                  <c:v>353.91699999999997</c:v>
                </c:pt>
                <c:pt idx="10602">
                  <c:v>402.46</c:v>
                </c:pt>
                <c:pt idx="10603">
                  <c:v>278.221</c:v>
                </c:pt>
                <c:pt idx="10604">
                  <c:v>305.92700000000002</c:v>
                </c:pt>
                <c:pt idx="10605">
                  <c:v>231.05199999999999</c:v>
                </c:pt>
                <c:pt idx="10606">
                  <c:v>528.05999999999995</c:v>
                </c:pt>
                <c:pt idx="10607">
                  <c:v>591.39599999999996</c:v>
                </c:pt>
                <c:pt idx="10608">
                  <c:v>648.65099999999995</c:v>
                </c:pt>
                <c:pt idx="10609">
                  <c:v>392.35500000000002</c:v>
                </c:pt>
                <c:pt idx="10610">
                  <c:v>509.66800000000001</c:v>
                </c:pt>
                <c:pt idx="10611">
                  <c:v>714.899</c:v>
                </c:pt>
                <c:pt idx="10612">
                  <c:v>481.18900000000002</c:v>
                </c:pt>
                <c:pt idx="10613">
                  <c:v>296.86799999999999</c:v>
                </c:pt>
                <c:pt idx="10614">
                  <c:v>167.23</c:v>
                </c:pt>
                <c:pt idx="10615">
                  <c:v>560.05899999999997</c:v>
                </c:pt>
                <c:pt idx="10616">
                  <c:v>357.39499999999998</c:v>
                </c:pt>
                <c:pt idx="10617">
                  <c:v>834.048</c:v>
                </c:pt>
                <c:pt idx="10618">
                  <c:v>772.01400000000001</c:v>
                </c:pt>
                <c:pt idx="10619">
                  <c:v>611.36199999999997</c:v>
                </c:pt>
                <c:pt idx="10620">
                  <c:v>894.92700000000002</c:v>
                </c:pt>
                <c:pt idx="10621">
                  <c:v>212.04599999999999</c:v>
                </c:pt>
                <c:pt idx="10622">
                  <c:v>670.39300000000003</c:v>
                </c:pt>
                <c:pt idx="10623">
                  <c:v>852.98099999999999</c:v>
                </c:pt>
                <c:pt idx="10624">
                  <c:v>265.57400000000001</c:v>
                </c:pt>
                <c:pt idx="10625">
                  <c:v>1053.1600000000001</c:v>
                </c:pt>
                <c:pt idx="10626">
                  <c:v>643.28800000000001</c:v>
                </c:pt>
                <c:pt idx="10627">
                  <c:v>489.43400000000003</c:v>
                </c:pt>
                <c:pt idx="10628">
                  <c:v>488.69799999999998</c:v>
                </c:pt>
                <c:pt idx="10629">
                  <c:v>678.096</c:v>
                </c:pt>
                <c:pt idx="10630">
                  <c:v>704.47699999999998</c:v>
                </c:pt>
                <c:pt idx="10631">
                  <c:v>561.88900000000001</c:v>
                </c:pt>
                <c:pt idx="10632">
                  <c:v>463.17399999999998</c:v>
                </c:pt>
                <c:pt idx="10633">
                  <c:v>594.74</c:v>
                </c:pt>
                <c:pt idx="10634">
                  <c:v>573.89099999999996</c:v>
                </c:pt>
                <c:pt idx="10635">
                  <c:v>1103.42</c:v>
                </c:pt>
                <c:pt idx="10636">
                  <c:v>847.02300000000002</c:v>
                </c:pt>
                <c:pt idx="10637">
                  <c:v>411.51900000000001</c:v>
                </c:pt>
                <c:pt idx="10638">
                  <c:v>449.99299999999999</c:v>
                </c:pt>
                <c:pt idx="10639">
                  <c:v>333.02</c:v>
                </c:pt>
                <c:pt idx="10640">
                  <c:v>340.23099999999999</c:v>
                </c:pt>
                <c:pt idx="10641">
                  <c:v>1713.18</c:v>
                </c:pt>
                <c:pt idx="10642">
                  <c:v>1008.15</c:v>
                </c:pt>
                <c:pt idx="10643">
                  <c:v>258.947</c:v>
                </c:pt>
                <c:pt idx="10644">
                  <c:v>664.86599999999999</c:v>
                </c:pt>
                <c:pt idx="10645">
                  <c:v>384.70600000000002</c:v>
                </c:pt>
                <c:pt idx="10646">
                  <c:v>315.19900000000001</c:v>
                </c:pt>
                <c:pt idx="10647">
                  <c:v>449.63400000000001</c:v>
                </c:pt>
                <c:pt idx="10648">
                  <c:v>761.404</c:v>
                </c:pt>
                <c:pt idx="10649">
                  <c:v>505.10199999999998</c:v>
                </c:pt>
                <c:pt idx="10650">
                  <c:v>303.51400000000001</c:v>
                </c:pt>
                <c:pt idx="10651">
                  <c:v>624.428</c:v>
                </c:pt>
                <c:pt idx="10652">
                  <c:v>514.76300000000003</c:v>
                </c:pt>
                <c:pt idx="10653">
                  <c:v>646.52300000000002</c:v>
                </c:pt>
                <c:pt idx="10654">
                  <c:v>301.38600000000002</c:v>
                </c:pt>
                <c:pt idx="10655">
                  <c:v>636.053</c:v>
                </c:pt>
                <c:pt idx="10656">
                  <c:v>323.19499999999999</c:v>
                </c:pt>
                <c:pt idx="10657">
                  <c:v>1009.09</c:v>
                </c:pt>
                <c:pt idx="10658">
                  <c:v>687.38699999999994</c:v>
                </c:pt>
                <c:pt idx="10659">
                  <c:v>636.95899999999995</c:v>
                </c:pt>
                <c:pt idx="10660">
                  <c:v>824.54499999999996</c:v>
                </c:pt>
                <c:pt idx="10661">
                  <c:v>781.64499999999998</c:v>
                </c:pt>
                <c:pt idx="10662">
                  <c:v>761.30100000000004</c:v>
                </c:pt>
                <c:pt idx="10663">
                  <c:v>601.78</c:v>
                </c:pt>
                <c:pt idx="10664">
                  <c:v>465.04700000000003</c:v>
                </c:pt>
                <c:pt idx="10665">
                  <c:v>297.488</c:v>
                </c:pt>
                <c:pt idx="10666">
                  <c:v>673.45699999999999</c:v>
                </c:pt>
                <c:pt idx="10667">
                  <c:v>120.14700000000001</c:v>
                </c:pt>
                <c:pt idx="10668">
                  <c:v>476.44099999999997</c:v>
                </c:pt>
                <c:pt idx="10669">
                  <c:v>527.58600000000001</c:v>
                </c:pt>
                <c:pt idx="10670">
                  <c:v>321.036</c:v>
                </c:pt>
                <c:pt idx="10671">
                  <c:v>7273.36</c:v>
                </c:pt>
                <c:pt idx="10672">
                  <c:v>616.35400000000004</c:v>
                </c:pt>
                <c:pt idx="10673">
                  <c:v>277.13200000000001</c:v>
                </c:pt>
                <c:pt idx="10674">
                  <c:v>498.71800000000002</c:v>
                </c:pt>
                <c:pt idx="10675">
                  <c:v>457.94600000000003</c:v>
                </c:pt>
                <c:pt idx="10676">
                  <c:v>524.58900000000006</c:v>
                </c:pt>
                <c:pt idx="10677">
                  <c:v>412.98399999999998</c:v>
                </c:pt>
                <c:pt idx="10678">
                  <c:v>718.69299999999998</c:v>
                </c:pt>
                <c:pt idx="10679">
                  <c:v>495.71499999999997</c:v>
                </c:pt>
                <c:pt idx="10680">
                  <c:v>492.565</c:v>
                </c:pt>
                <c:pt idx="10681">
                  <c:v>461.47800000000001</c:v>
                </c:pt>
                <c:pt idx="10682">
                  <c:v>358.62299999999999</c:v>
                </c:pt>
                <c:pt idx="10683">
                  <c:v>626.26400000000001</c:v>
                </c:pt>
                <c:pt idx="10684">
                  <c:v>650.91300000000001</c:v>
                </c:pt>
                <c:pt idx="10685">
                  <c:v>500.12900000000002</c:v>
                </c:pt>
                <c:pt idx="10686">
                  <c:v>1057.31</c:v>
                </c:pt>
                <c:pt idx="10687">
                  <c:v>592.90300000000002</c:v>
                </c:pt>
                <c:pt idx="10688">
                  <c:v>390.00200000000001</c:v>
                </c:pt>
                <c:pt idx="10689">
                  <c:v>591.29200000000003</c:v>
                </c:pt>
                <c:pt idx="10690">
                  <c:v>800.19500000000005</c:v>
                </c:pt>
                <c:pt idx="10691">
                  <c:v>106.86799999999999</c:v>
                </c:pt>
                <c:pt idx="10692">
                  <c:v>782.77599999999995</c:v>
                </c:pt>
                <c:pt idx="10693">
                  <c:v>845.19299999999998</c:v>
                </c:pt>
                <c:pt idx="10694">
                  <c:v>729.24699999999996</c:v>
                </c:pt>
                <c:pt idx="10695">
                  <c:v>746.71500000000003</c:v>
                </c:pt>
                <c:pt idx="10696">
                  <c:v>1110.1099999999999</c:v>
                </c:pt>
                <c:pt idx="10697">
                  <c:v>447.57900000000001</c:v>
                </c:pt>
                <c:pt idx="10698">
                  <c:v>479.42599999999999</c:v>
                </c:pt>
                <c:pt idx="10699">
                  <c:v>435.09100000000001</c:v>
                </c:pt>
                <c:pt idx="10700">
                  <c:v>796.30399999999997</c:v>
                </c:pt>
                <c:pt idx="10701">
                  <c:v>631.71199999999999</c:v>
                </c:pt>
                <c:pt idx="10702">
                  <c:v>251.256</c:v>
                </c:pt>
                <c:pt idx="10703">
                  <c:v>404.16800000000001</c:v>
                </c:pt>
                <c:pt idx="10704">
                  <c:v>652.32299999999998</c:v>
                </c:pt>
                <c:pt idx="10705">
                  <c:v>714.85599999999999</c:v>
                </c:pt>
                <c:pt idx="10706">
                  <c:v>638.61900000000003</c:v>
                </c:pt>
                <c:pt idx="10707">
                  <c:v>403.60300000000001</c:v>
                </c:pt>
                <c:pt idx="10708">
                  <c:v>758.77200000000005</c:v>
                </c:pt>
                <c:pt idx="10709">
                  <c:v>338.70499999999998</c:v>
                </c:pt>
                <c:pt idx="10710">
                  <c:v>315.40600000000001</c:v>
                </c:pt>
                <c:pt idx="10711">
                  <c:v>72.582999999999998</c:v>
                </c:pt>
                <c:pt idx="10712">
                  <c:v>341.94499999999999</c:v>
                </c:pt>
                <c:pt idx="10713">
                  <c:v>876.00599999999997</c:v>
                </c:pt>
                <c:pt idx="10714">
                  <c:v>298.06599999999997</c:v>
                </c:pt>
                <c:pt idx="10715">
                  <c:v>156.63900000000001</c:v>
                </c:pt>
                <c:pt idx="10716">
                  <c:v>577.55700000000002</c:v>
                </c:pt>
                <c:pt idx="10717">
                  <c:v>739.41300000000001</c:v>
                </c:pt>
                <c:pt idx="10718">
                  <c:v>349.55099999999999</c:v>
                </c:pt>
                <c:pt idx="10719">
                  <c:v>324.06400000000002</c:v>
                </c:pt>
                <c:pt idx="10720">
                  <c:v>3470.46</c:v>
                </c:pt>
                <c:pt idx="10721">
                  <c:v>1032.07</c:v>
                </c:pt>
                <c:pt idx="10722">
                  <c:v>629.45600000000002</c:v>
                </c:pt>
                <c:pt idx="10723">
                  <c:v>362.18</c:v>
                </c:pt>
                <c:pt idx="10724">
                  <c:v>58.690199999999997</c:v>
                </c:pt>
                <c:pt idx="10725">
                  <c:v>594.53899999999999</c:v>
                </c:pt>
                <c:pt idx="10726">
                  <c:v>772.95600000000002</c:v>
                </c:pt>
                <c:pt idx="10727">
                  <c:v>482.21100000000001</c:v>
                </c:pt>
                <c:pt idx="10728">
                  <c:v>418.93</c:v>
                </c:pt>
                <c:pt idx="10729">
                  <c:v>662.09400000000005</c:v>
                </c:pt>
                <c:pt idx="10730">
                  <c:v>819.76599999999996</c:v>
                </c:pt>
                <c:pt idx="10731">
                  <c:v>815.47400000000005</c:v>
                </c:pt>
                <c:pt idx="10732">
                  <c:v>450.01100000000002</c:v>
                </c:pt>
                <c:pt idx="10733">
                  <c:v>559.36</c:v>
                </c:pt>
                <c:pt idx="10734">
                  <c:v>612.06799999999998</c:v>
                </c:pt>
                <c:pt idx="10735">
                  <c:v>359.79599999999999</c:v>
                </c:pt>
                <c:pt idx="10736">
                  <c:v>414.85700000000003</c:v>
                </c:pt>
                <c:pt idx="10737">
                  <c:v>502.82799999999997</c:v>
                </c:pt>
                <c:pt idx="10738">
                  <c:v>452.38799999999998</c:v>
                </c:pt>
                <c:pt idx="10739">
                  <c:v>887.66200000000003</c:v>
                </c:pt>
                <c:pt idx="10740">
                  <c:v>639.82299999999998</c:v>
                </c:pt>
                <c:pt idx="10741">
                  <c:v>498.22</c:v>
                </c:pt>
                <c:pt idx="10742">
                  <c:v>622.61599999999999</c:v>
                </c:pt>
                <c:pt idx="10743">
                  <c:v>394.14800000000002</c:v>
                </c:pt>
                <c:pt idx="10744">
                  <c:v>339.29399999999998</c:v>
                </c:pt>
                <c:pt idx="10745">
                  <c:v>784.04</c:v>
                </c:pt>
                <c:pt idx="10746">
                  <c:v>1040.79</c:v>
                </c:pt>
                <c:pt idx="10747">
                  <c:v>383.39299999999997</c:v>
                </c:pt>
                <c:pt idx="10748">
                  <c:v>276.245</c:v>
                </c:pt>
                <c:pt idx="10749">
                  <c:v>605.89</c:v>
                </c:pt>
                <c:pt idx="10750">
                  <c:v>242.148</c:v>
                </c:pt>
                <c:pt idx="10751">
                  <c:v>245.92400000000001</c:v>
                </c:pt>
                <c:pt idx="10752">
                  <c:v>327.01299999999998</c:v>
                </c:pt>
                <c:pt idx="10753">
                  <c:v>327.34699999999998</c:v>
                </c:pt>
                <c:pt idx="10754">
                  <c:v>613.19200000000001</c:v>
                </c:pt>
                <c:pt idx="10755">
                  <c:v>378.97899999999998</c:v>
                </c:pt>
                <c:pt idx="10756">
                  <c:v>364.13099999999997</c:v>
                </c:pt>
                <c:pt idx="10757">
                  <c:v>413.78</c:v>
                </c:pt>
                <c:pt idx="10758">
                  <c:v>471.613</c:v>
                </c:pt>
                <c:pt idx="10759">
                  <c:v>634.53300000000002</c:v>
                </c:pt>
                <c:pt idx="10760">
                  <c:v>710.28399999999999</c:v>
                </c:pt>
                <c:pt idx="10761">
                  <c:v>584.54899999999998</c:v>
                </c:pt>
                <c:pt idx="10762">
                  <c:v>866.50300000000004</c:v>
                </c:pt>
                <c:pt idx="10763">
                  <c:v>770.178</c:v>
                </c:pt>
                <c:pt idx="10764">
                  <c:v>343.678</c:v>
                </c:pt>
                <c:pt idx="10765">
                  <c:v>711.71299999999997</c:v>
                </c:pt>
                <c:pt idx="10766">
                  <c:v>450.637</c:v>
                </c:pt>
                <c:pt idx="10767">
                  <c:v>233.19800000000001</c:v>
                </c:pt>
                <c:pt idx="10768">
                  <c:v>419.05200000000002</c:v>
                </c:pt>
                <c:pt idx="10769">
                  <c:v>465.03500000000003</c:v>
                </c:pt>
                <c:pt idx="10770">
                  <c:v>725.18</c:v>
                </c:pt>
                <c:pt idx="10771">
                  <c:v>406.12</c:v>
                </c:pt>
                <c:pt idx="10772">
                  <c:v>264.93</c:v>
                </c:pt>
                <c:pt idx="10773">
                  <c:v>1309.5899999999999</c:v>
                </c:pt>
                <c:pt idx="10774">
                  <c:v>1023.3</c:v>
                </c:pt>
                <c:pt idx="10775">
                  <c:v>1022.84</c:v>
                </c:pt>
                <c:pt idx="10776">
                  <c:v>382.63900000000001</c:v>
                </c:pt>
                <c:pt idx="10777">
                  <c:v>502.88900000000001</c:v>
                </c:pt>
                <c:pt idx="10778">
                  <c:v>617.10799999999995</c:v>
                </c:pt>
                <c:pt idx="10779">
                  <c:v>14.902100000000001</c:v>
                </c:pt>
                <c:pt idx="10780">
                  <c:v>378.827</c:v>
                </c:pt>
                <c:pt idx="10781">
                  <c:v>578.46900000000005</c:v>
                </c:pt>
                <c:pt idx="10782">
                  <c:v>402.78800000000001</c:v>
                </c:pt>
                <c:pt idx="10783">
                  <c:v>542.31200000000001</c:v>
                </c:pt>
                <c:pt idx="10784">
                  <c:v>332.29</c:v>
                </c:pt>
                <c:pt idx="10785">
                  <c:v>522.36300000000006</c:v>
                </c:pt>
                <c:pt idx="10786">
                  <c:v>465.84399999999999</c:v>
                </c:pt>
                <c:pt idx="10787">
                  <c:v>915.53200000000004</c:v>
                </c:pt>
                <c:pt idx="10788">
                  <c:v>752.19299999999998</c:v>
                </c:pt>
                <c:pt idx="10789">
                  <c:v>935.96100000000001</c:v>
                </c:pt>
                <c:pt idx="10790">
                  <c:v>426.50599999999997</c:v>
                </c:pt>
                <c:pt idx="10791">
                  <c:v>1135.6600000000001</c:v>
                </c:pt>
                <c:pt idx="10792">
                  <c:v>531.48299999999995</c:v>
                </c:pt>
                <c:pt idx="10793">
                  <c:v>629.87</c:v>
                </c:pt>
                <c:pt idx="10794">
                  <c:v>669.7</c:v>
                </c:pt>
                <c:pt idx="10795">
                  <c:v>727.94600000000003</c:v>
                </c:pt>
                <c:pt idx="10796">
                  <c:v>817.322</c:v>
                </c:pt>
                <c:pt idx="10797">
                  <c:v>404.697</c:v>
                </c:pt>
                <c:pt idx="10798">
                  <c:v>243.12100000000001</c:v>
                </c:pt>
                <c:pt idx="10799">
                  <c:v>548.83600000000001</c:v>
                </c:pt>
                <c:pt idx="10800">
                  <c:v>491.50700000000001</c:v>
                </c:pt>
                <c:pt idx="10801">
                  <c:v>943.78</c:v>
                </c:pt>
                <c:pt idx="10802">
                  <c:v>260.18099999999998</c:v>
                </c:pt>
                <c:pt idx="10803">
                  <c:v>188.06</c:v>
                </c:pt>
                <c:pt idx="10804">
                  <c:v>499.80599999999998</c:v>
                </c:pt>
                <c:pt idx="10805">
                  <c:v>669.21299999999997</c:v>
                </c:pt>
                <c:pt idx="10806">
                  <c:v>485.42700000000002</c:v>
                </c:pt>
                <c:pt idx="10807">
                  <c:v>608.827</c:v>
                </c:pt>
                <c:pt idx="10808">
                  <c:v>603.03300000000002</c:v>
                </c:pt>
                <c:pt idx="10809">
                  <c:v>643.97500000000002</c:v>
                </c:pt>
                <c:pt idx="10810">
                  <c:v>402.447</c:v>
                </c:pt>
                <c:pt idx="10811">
                  <c:v>257.5</c:v>
                </c:pt>
                <c:pt idx="10812">
                  <c:v>287.96100000000001</c:v>
                </c:pt>
                <c:pt idx="10813">
                  <c:v>685.02099999999996</c:v>
                </c:pt>
                <c:pt idx="10814">
                  <c:v>467.06599999999997</c:v>
                </c:pt>
                <c:pt idx="10815">
                  <c:v>194.40799999999999</c:v>
                </c:pt>
                <c:pt idx="10816">
                  <c:v>326.642</c:v>
                </c:pt>
                <c:pt idx="10817">
                  <c:v>902.75199999999995</c:v>
                </c:pt>
                <c:pt idx="10818">
                  <c:v>376.68</c:v>
                </c:pt>
                <c:pt idx="10819">
                  <c:v>845.50300000000004</c:v>
                </c:pt>
                <c:pt idx="10820">
                  <c:v>364.73899999999998</c:v>
                </c:pt>
                <c:pt idx="10821">
                  <c:v>99.474900000000005</c:v>
                </c:pt>
                <c:pt idx="10822">
                  <c:v>395.40100000000001</c:v>
                </c:pt>
                <c:pt idx="10823">
                  <c:v>619.85599999999999</c:v>
                </c:pt>
                <c:pt idx="10824">
                  <c:v>550.125</c:v>
                </c:pt>
                <c:pt idx="10825">
                  <c:v>1170.3900000000001</c:v>
                </c:pt>
                <c:pt idx="10826">
                  <c:v>348.67599999999999</c:v>
                </c:pt>
                <c:pt idx="10827">
                  <c:v>457.51400000000001</c:v>
                </c:pt>
                <c:pt idx="10828">
                  <c:v>696.84100000000001</c:v>
                </c:pt>
                <c:pt idx="10829">
                  <c:v>504.85899999999998</c:v>
                </c:pt>
                <c:pt idx="10830">
                  <c:v>1058.27</c:v>
                </c:pt>
                <c:pt idx="10831">
                  <c:v>792.70399999999995</c:v>
                </c:pt>
                <c:pt idx="10832">
                  <c:v>611.16200000000003</c:v>
                </c:pt>
                <c:pt idx="10833">
                  <c:v>1170.43</c:v>
                </c:pt>
                <c:pt idx="10834">
                  <c:v>438.45299999999997</c:v>
                </c:pt>
                <c:pt idx="10835">
                  <c:v>376.06</c:v>
                </c:pt>
                <c:pt idx="10836">
                  <c:v>643.11199999999997</c:v>
                </c:pt>
                <c:pt idx="10837">
                  <c:v>292.84899999999999</c:v>
                </c:pt>
                <c:pt idx="10838">
                  <c:v>552.05200000000002</c:v>
                </c:pt>
                <c:pt idx="10839">
                  <c:v>581.10799999999995</c:v>
                </c:pt>
                <c:pt idx="10840">
                  <c:v>559.798</c:v>
                </c:pt>
                <c:pt idx="10841">
                  <c:v>565.11199999999997</c:v>
                </c:pt>
                <c:pt idx="10842">
                  <c:v>610.62699999999995</c:v>
                </c:pt>
                <c:pt idx="10843">
                  <c:v>446.35700000000003</c:v>
                </c:pt>
                <c:pt idx="10844">
                  <c:v>726.94299999999998</c:v>
                </c:pt>
                <c:pt idx="10845">
                  <c:v>640.86800000000005</c:v>
                </c:pt>
                <c:pt idx="10846">
                  <c:v>354.48200000000003</c:v>
                </c:pt>
                <c:pt idx="10847">
                  <c:v>498.517</c:v>
                </c:pt>
                <c:pt idx="10848">
                  <c:v>298.75900000000001</c:v>
                </c:pt>
                <c:pt idx="10849">
                  <c:v>565.87199999999996</c:v>
                </c:pt>
                <c:pt idx="10850">
                  <c:v>519.43299999999999</c:v>
                </c:pt>
                <c:pt idx="10851">
                  <c:v>446.983</c:v>
                </c:pt>
                <c:pt idx="10852">
                  <c:v>303.87799999999999</c:v>
                </c:pt>
                <c:pt idx="10853">
                  <c:v>446.14400000000001</c:v>
                </c:pt>
                <c:pt idx="10854">
                  <c:v>345.01600000000002</c:v>
                </c:pt>
                <c:pt idx="10855">
                  <c:v>213.07400000000001</c:v>
                </c:pt>
                <c:pt idx="10856">
                  <c:v>346.55399999999997</c:v>
                </c:pt>
                <c:pt idx="10857">
                  <c:v>655.01700000000005</c:v>
                </c:pt>
                <c:pt idx="10858">
                  <c:v>1092.92</c:v>
                </c:pt>
                <c:pt idx="10859">
                  <c:v>1339.8</c:v>
                </c:pt>
                <c:pt idx="10860">
                  <c:v>646.66899999999998</c:v>
                </c:pt>
                <c:pt idx="10861">
                  <c:v>172.08799999999999</c:v>
                </c:pt>
                <c:pt idx="10862">
                  <c:v>873.02099999999996</c:v>
                </c:pt>
                <c:pt idx="10863">
                  <c:v>51.929299999999998</c:v>
                </c:pt>
                <c:pt idx="10864">
                  <c:v>752.601</c:v>
                </c:pt>
                <c:pt idx="10865">
                  <c:v>557.09799999999996</c:v>
                </c:pt>
                <c:pt idx="10866">
                  <c:v>470.68900000000002</c:v>
                </c:pt>
                <c:pt idx="10867">
                  <c:v>449.34199999999998</c:v>
                </c:pt>
                <c:pt idx="10868">
                  <c:v>241.43700000000001</c:v>
                </c:pt>
                <c:pt idx="10869">
                  <c:v>489.32400000000001</c:v>
                </c:pt>
                <c:pt idx="10870">
                  <c:v>234.71799999999999</c:v>
                </c:pt>
                <c:pt idx="10871">
                  <c:v>530.51</c:v>
                </c:pt>
                <c:pt idx="10872">
                  <c:v>4988.93</c:v>
                </c:pt>
                <c:pt idx="10873">
                  <c:v>614.90099999999995</c:v>
                </c:pt>
                <c:pt idx="10874">
                  <c:v>629.34100000000001</c:v>
                </c:pt>
                <c:pt idx="10875">
                  <c:v>703.83299999999997</c:v>
                </c:pt>
                <c:pt idx="10876">
                  <c:v>967.35199999999998</c:v>
                </c:pt>
                <c:pt idx="10877">
                  <c:v>576.70000000000005</c:v>
                </c:pt>
                <c:pt idx="10878">
                  <c:v>686.35900000000004</c:v>
                </c:pt>
                <c:pt idx="10879">
                  <c:v>447.40300000000002</c:v>
                </c:pt>
                <c:pt idx="10880">
                  <c:v>320.46499999999997</c:v>
                </c:pt>
                <c:pt idx="10881">
                  <c:v>624.39200000000005</c:v>
                </c:pt>
                <c:pt idx="10882">
                  <c:v>420.46199999999999</c:v>
                </c:pt>
                <c:pt idx="10883">
                  <c:v>301.31299999999999</c:v>
                </c:pt>
                <c:pt idx="10884">
                  <c:v>58.927399999999999</c:v>
                </c:pt>
                <c:pt idx="10885">
                  <c:v>407.09899999999999</c:v>
                </c:pt>
                <c:pt idx="10886">
                  <c:v>441.94299999999998</c:v>
                </c:pt>
                <c:pt idx="10887">
                  <c:v>873.00300000000004</c:v>
                </c:pt>
                <c:pt idx="10888">
                  <c:v>538.61500000000001</c:v>
                </c:pt>
                <c:pt idx="10889">
                  <c:v>440.94</c:v>
                </c:pt>
                <c:pt idx="10890">
                  <c:v>246.90899999999999</c:v>
                </c:pt>
                <c:pt idx="10891">
                  <c:v>1196.79</c:v>
                </c:pt>
                <c:pt idx="10892">
                  <c:v>648.54700000000003</c:v>
                </c:pt>
                <c:pt idx="10893">
                  <c:v>673.56700000000001</c:v>
                </c:pt>
                <c:pt idx="10894">
                  <c:v>400.8</c:v>
                </c:pt>
                <c:pt idx="10895">
                  <c:v>361.80900000000003</c:v>
                </c:pt>
                <c:pt idx="10896">
                  <c:v>577.52700000000004</c:v>
                </c:pt>
                <c:pt idx="10897">
                  <c:v>428.11099999999999</c:v>
                </c:pt>
                <c:pt idx="10898">
                  <c:v>-103.998</c:v>
                </c:pt>
                <c:pt idx="10899">
                  <c:v>674.77099999999996</c:v>
                </c:pt>
                <c:pt idx="10900">
                  <c:v>364.78800000000001</c:v>
                </c:pt>
                <c:pt idx="10901">
                  <c:v>379.50099999999998</c:v>
                </c:pt>
                <c:pt idx="10902">
                  <c:v>563.71299999999997</c:v>
                </c:pt>
                <c:pt idx="10903">
                  <c:v>564.04200000000003</c:v>
                </c:pt>
                <c:pt idx="10904">
                  <c:v>836.73599999999999</c:v>
                </c:pt>
                <c:pt idx="10905">
                  <c:v>650.40800000000002</c:v>
                </c:pt>
                <c:pt idx="10906">
                  <c:v>475.21300000000002</c:v>
                </c:pt>
                <c:pt idx="10907">
                  <c:v>600.79499999999996</c:v>
                </c:pt>
                <c:pt idx="10908">
                  <c:v>356.166</c:v>
                </c:pt>
                <c:pt idx="10909">
                  <c:v>471.62</c:v>
                </c:pt>
                <c:pt idx="10910">
                  <c:v>398.64100000000002</c:v>
                </c:pt>
                <c:pt idx="10911">
                  <c:v>316.85300000000001</c:v>
                </c:pt>
                <c:pt idx="10912">
                  <c:v>498.04300000000001</c:v>
                </c:pt>
                <c:pt idx="10913">
                  <c:v>494.596</c:v>
                </c:pt>
                <c:pt idx="10914">
                  <c:v>287.04300000000001</c:v>
                </c:pt>
                <c:pt idx="10915">
                  <c:v>926.60400000000004</c:v>
                </c:pt>
                <c:pt idx="10916">
                  <c:v>398.435</c:v>
                </c:pt>
                <c:pt idx="10917">
                  <c:v>343.83600000000001</c:v>
                </c:pt>
                <c:pt idx="10918">
                  <c:v>936.21100000000001</c:v>
                </c:pt>
                <c:pt idx="10919">
                  <c:v>568.851</c:v>
                </c:pt>
                <c:pt idx="10920">
                  <c:v>345.37400000000002</c:v>
                </c:pt>
                <c:pt idx="10921">
                  <c:v>547.47400000000005</c:v>
                </c:pt>
                <c:pt idx="10922">
                  <c:v>871.59799999999996</c:v>
                </c:pt>
                <c:pt idx="10923">
                  <c:v>591.47500000000002</c:v>
                </c:pt>
                <c:pt idx="10924">
                  <c:v>386.54199999999997</c:v>
                </c:pt>
                <c:pt idx="10925">
                  <c:v>964.90200000000004</c:v>
                </c:pt>
                <c:pt idx="10926">
                  <c:v>371.58499999999998</c:v>
                </c:pt>
                <c:pt idx="10927">
                  <c:v>849.22400000000005</c:v>
                </c:pt>
                <c:pt idx="10928">
                  <c:v>603.28800000000001</c:v>
                </c:pt>
                <c:pt idx="10929">
                  <c:v>336.15100000000001</c:v>
                </c:pt>
                <c:pt idx="10930">
                  <c:v>579.38099999999997</c:v>
                </c:pt>
                <c:pt idx="10931">
                  <c:v>365.38400000000001</c:v>
                </c:pt>
                <c:pt idx="10932">
                  <c:v>516.91600000000005</c:v>
                </c:pt>
                <c:pt idx="10933">
                  <c:v>1332.18</c:v>
                </c:pt>
                <c:pt idx="10934">
                  <c:v>429.42399999999998</c:v>
                </c:pt>
                <c:pt idx="10935">
                  <c:v>1489.46</c:v>
                </c:pt>
                <c:pt idx="10936">
                  <c:v>488.52199999999999</c:v>
                </c:pt>
                <c:pt idx="10937">
                  <c:v>348.02499999999998</c:v>
                </c:pt>
                <c:pt idx="10938">
                  <c:v>561.33000000000004</c:v>
                </c:pt>
                <c:pt idx="10939">
                  <c:v>614.572</c:v>
                </c:pt>
                <c:pt idx="10940">
                  <c:v>763.70299999999997</c:v>
                </c:pt>
                <c:pt idx="10941">
                  <c:v>441.71199999999999</c:v>
                </c:pt>
                <c:pt idx="10942">
                  <c:v>661.18200000000002</c:v>
                </c:pt>
                <c:pt idx="10943">
                  <c:v>64.216999999999999</c:v>
                </c:pt>
                <c:pt idx="10944">
                  <c:v>479.35300000000001</c:v>
                </c:pt>
                <c:pt idx="10945">
                  <c:v>660.66499999999996</c:v>
                </c:pt>
                <c:pt idx="10946">
                  <c:v>865.73699999999997</c:v>
                </c:pt>
                <c:pt idx="10947">
                  <c:v>981.44</c:v>
                </c:pt>
                <c:pt idx="10948">
                  <c:v>563.29999999999995</c:v>
                </c:pt>
                <c:pt idx="10949">
                  <c:v>535.77</c:v>
                </c:pt>
                <c:pt idx="10950">
                  <c:v>997.18700000000001</c:v>
                </c:pt>
                <c:pt idx="10951">
                  <c:v>292.089</c:v>
                </c:pt>
                <c:pt idx="10952">
                  <c:v>469.55200000000002</c:v>
                </c:pt>
                <c:pt idx="10953">
                  <c:v>308.517</c:v>
                </c:pt>
                <c:pt idx="10954">
                  <c:v>169.845</c:v>
                </c:pt>
                <c:pt idx="10955">
                  <c:v>802.85199999999998</c:v>
                </c:pt>
                <c:pt idx="10956">
                  <c:v>516.34400000000005</c:v>
                </c:pt>
                <c:pt idx="10957">
                  <c:v>435.15800000000002</c:v>
                </c:pt>
                <c:pt idx="10958">
                  <c:v>512.15499999999997</c:v>
                </c:pt>
                <c:pt idx="10959">
                  <c:v>666.02800000000002</c:v>
                </c:pt>
                <c:pt idx="10960">
                  <c:v>222.309</c:v>
                </c:pt>
                <c:pt idx="10961">
                  <c:v>433.37</c:v>
                </c:pt>
                <c:pt idx="10962">
                  <c:v>527.17899999999997</c:v>
                </c:pt>
                <c:pt idx="10963">
                  <c:v>409.40300000000002</c:v>
                </c:pt>
                <c:pt idx="10964">
                  <c:v>876.87</c:v>
                </c:pt>
                <c:pt idx="10965">
                  <c:v>252.18600000000001</c:v>
                </c:pt>
                <c:pt idx="10966">
                  <c:v>702.39800000000002</c:v>
                </c:pt>
                <c:pt idx="10967">
                  <c:v>347.089</c:v>
                </c:pt>
                <c:pt idx="10968">
                  <c:v>544.64</c:v>
                </c:pt>
                <c:pt idx="10969">
                  <c:v>487.62200000000001</c:v>
                </c:pt>
                <c:pt idx="10970">
                  <c:v>243.893</c:v>
                </c:pt>
                <c:pt idx="10971">
                  <c:v>220.52799999999999</c:v>
                </c:pt>
                <c:pt idx="10972">
                  <c:v>524.76499999999999</c:v>
                </c:pt>
                <c:pt idx="10973">
                  <c:v>439.13400000000001</c:v>
                </c:pt>
                <c:pt idx="10974">
                  <c:v>606.69899999999996</c:v>
                </c:pt>
                <c:pt idx="10975">
                  <c:v>571.68399999999997</c:v>
                </c:pt>
                <c:pt idx="10976">
                  <c:v>444.35700000000003</c:v>
                </c:pt>
                <c:pt idx="10977">
                  <c:v>900.697</c:v>
                </c:pt>
                <c:pt idx="10978">
                  <c:v>639.98699999999997</c:v>
                </c:pt>
                <c:pt idx="10979">
                  <c:v>521.72500000000002</c:v>
                </c:pt>
                <c:pt idx="10980">
                  <c:v>742.36800000000005</c:v>
                </c:pt>
                <c:pt idx="10981">
                  <c:v>1314.18</c:v>
                </c:pt>
                <c:pt idx="10982">
                  <c:v>1135.05</c:v>
                </c:pt>
                <c:pt idx="10983">
                  <c:v>280.04500000000002</c:v>
                </c:pt>
                <c:pt idx="10984">
                  <c:v>553.21900000000005</c:v>
                </c:pt>
                <c:pt idx="10985">
                  <c:v>282.31900000000002</c:v>
                </c:pt>
                <c:pt idx="10986">
                  <c:v>266.815</c:v>
                </c:pt>
                <c:pt idx="10987">
                  <c:v>313.98899999999998</c:v>
                </c:pt>
                <c:pt idx="10988">
                  <c:v>321.08499999999998</c:v>
                </c:pt>
                <c:pt idx="10989">
                  <c:v>1163.19</c:v>
                </c:pt>
                <c:pt idx="10990">
                  <c:v>728.98</c:v>
                </c:pt>
                <c:pt idx="10991">
                  <c:v>729.86099999999999</c:v>
                </c:pt>
                <c:pt idx="10992">
                  <c:v>503.084</c:v>
                </c:pt>
                <c:pt idx="10993">
                  <c:v>596.53899999999999</c:v>
                </c:pt>
                <c:pt idx="10994">
                  <c:v>568.24300000000005</c:v>
                </c:pt>
                <c:pt idx="10995">
                  <c:v>288.48399999999998</c:v>
                </c:pt>
                <c:pt idx="10996">
                  <c:v>426.20800000000003</c:v>
                </c:pt>
                <c:pt idx="10997">
                  <c:v>249.94900000000001</c:v>
                </c:pt>
                <c:pt idx="10998">
                  <c:v>419.36200000000002</c:v>
                </c:pt>
                <c:pt idx="10999">
                  <c:v>520.32000000000005</c:v>
                </c:pt>
                <c:pt idx="11000">
                  <c:v>252.363</c:v>
                </c:pt>
                <c:pt idx="11001">
                  <c:v>-26.229099999999999</c:v>
                </c:pt>
                <c:pt idx="11002">
                  <c:v>407.73099999999999</c:v>
                </c:pt>
                <c:pt idx="11003">
                  <c:v>245.249</c:v>
                </c:pt>
                <c:pt idx="11004">
                  <c:v>299.17899999999997</c:v>
                </c:pt>
                <c:pt idx="11005">
                  <c:v>574.43799999999999</c:v>
                </c:pt>
                <c:pt idx="11006">
                  <c:v>224.74100000000001</c:v>
                </c:pt>
                <c:pt idx="11007">
                  <c:v>371.62200000000001</c:v>
                </c:pt>
                <c:pt idx="11008">
                  <c:v>1011.53</c:v>
                </c:pt>
                <c:pt idx="11009">
                  <c:v>699.91099999999994</c:v>
                </c:pt>
                <c:pt idx="11010">
                  <c:v>424.14699999999999</c:v>
                </c:pt>
                <c:pt idx="11011">
                  <c:v>493.87799999999999</c:v>
                </c:pt>
                <c:pt idx="11012">
                  <c:v>883.23599999999999</c:v>
                </c:pt>
                <c:pt idx="11013">
                  <c:v>480.642</c:v>
                </c:pt>
                <c:pt idx="11014">
                  <c:v>540.26300000000003</c:v>
                </c:pt>
                <c:pt idx="11015">
                  <c:v>337.70100000000002</c:v>
                </c:pt>
                <c:pt idx="11016">
                  <c:v>118.47499999999999</c:v>
                </c:pt>
                <c:pt idx="11017">
                  <c:v>522.84400000000005</c:v>
                </c:pt>
                <c:pt idx="11018">
                  <c:v>597.16499999999996</c:v>
                </c:pt>
                <c:pt idx="11019">
                  <c:v>768.12300000000005</c:v>
                </c:pt>
                <c:pt idx="11020">
                  <c:v>255.786</c:v>
                </c:pt>
                <c:pt idx="11021">
                  <c:v>511.38900000000001</c:v>
                </c:pt>
                <c:pt idx="11022">
                  <c:v>490.024</c:v>
                </c:pt>
                <c:pt idx="11023">
                  <c:v>704.33199999999999</c:v>
                </c:pt>
                <c:pt idx="11024">
                  <c:v>786.46</c:v>
                </c:pt>
                <c:pt idx="11025">
                  <c:v>581.64300000000003</c:v>
                </c:pt>
                <c:pt idx="11026">
                  <c:v>277.33300000000003</c:v>
                </c:pt>
                <c:pt idx="11027">
                  <c:v>494.298</c:v>
                </c:pt>
                <c:pt idx="11028">
                  <c:v>381.38</c:v>
                </c:pt>
                <c:pt idx="11029">
                  <c:v>470.70800000000003</c:v>
                </c:pt>
                <c:pt idx="11030">
                  <c:v>393.315</c:v>
                </c:pt>
                <c:pt idx="11031">
                  <c:v>412.86200000000002</c:v>
                </c:pt>
                <c:pt idx="11032">
                  <c:v>580.66999999999996</c:v>
                </c:pt>
                <c:pt idx="11033">
                  <c:v>832.13300000000004</c:v>
                </c:pt>
                <c:pt idx="11034">
                  <c:v>790.57</c:v>
                </c:pt>
                <c:pt idx="11035">
                  <c:v>475.66300000000001</c:v>
                </c:pt>
                <c:pt idx="11036">
                  <c:v>-17.9968</c:v>
                </c:pt>
                <c:pt idx="11037">
                  <c:v>2.9487999999999999</c:v>
                </c:pt>
                <c:pt idx="11038">
                  <c:v>713.26300000000003</c:v>
                </c:pt>
                <c:pt idx="11039">
                  <c:v>571.58699999999999</c:v>
                </c:pt>
                <c:pt idx="11040">
                  <c:v>688.28</c:v>
                </c:pt>
                <c:pt idx="11041">
                  <c:v>580.39099999999996</c:v>
                </c:pt>
                <c:pt idx="11042">
                  <c:v>549.00599999999997</c:v>
                </c:pt>
                <c:pt idx="11043">
                  <c:v>355.267</c:v>
                </c:pt>
                <c:pt idx="11044">
                  <c:v>818.35</c:v>
                </c:pt>
                <c:pt idx="11045">
                  <c:v>546.44000000000005</c:v>
                </c:pt>
                <c:pt idx="11046">
                  <c:v>460.89400000000001</c:v>
                </c:pt>
                <c:pt idx="11047">
                  <c:v>231.916</c:v>
                </c:pt>
                <c:pt idx="11048">
                  <c:v>646.46799999999996</c:v>
                </c:pt>
                <c:pt idx="11049">
                  <c:v>561.81600000000003</c:v>
                </c:pt>
                <c:pt idx="11050">
                  <c:v>1036.57</c:v>
                </c:pt>
                <c:pt idx="11051">
                  <c:v>732.03200000000004</c:v>
                </c:pt>
                <c:pt idx="11052">
                  <c:v>684.19500000000005</c:v>
                </c:pt>
                <c:pt idx="11053">
                  <c:v>568.88099999999997</c:v>
                </c:pt>
                <c:pt idx="11054">
                  <c:v>762.64499999999998</c:v>
                </c:pt>
                <c:pt idx="11055">
                  <c:v>494.65100000000001</c:v>
                </c:pt>
                <c:pt idx="11056">
                  <c:v>463.916</c:v>
                </c:pt>
                <c:pt idx="11057">
                  <c:v>446.57</c:v>
                </c:pt>
                <c:pt idx="11058">
                  <c:v>201.86799999999999</c:v>
                </c:pt>
                <c:pt idx="11059">
                  <c:v>790.46699999999998</c:v>
                </c:pt>
                <c:pt idx="11060">
                  <c:v>548.58600000000001</c:v>
                </c:pt>
                <c:pt idx="11061">
                  <c:v>342.69299999999998</c:v>
                </c:pt>
                <c:pt idx="11062">
                  <c:v>475.55900000000003</c:v>
                </c:pt>
                <c:pt idx="11063">
                  <c:v>611.26499999999999</c:v>
                </c:pt>
                <c:pt idx="11064">
                  <c:v>265.68400000000003</c:v>
                </c:pt>
                <c:pt idx="11065">
                  <c:v>414.875</c:v>
                </c:pt>
                <c:pt idx="11066">
                  <c:v>288.22800000000001</c:v>
                </c:pt>
                <c:pt idx="11067">
                  <c:v>450.303</c:v>
                </c:pt>
                <c:pt idx="11068">
                  <c:v>519.09199999999998</c:v>
                </c:pt>
                <c:pt idx="11069">
                  <c:v>493.92099999999999</c:v>
                </c:pt>
                <c:pt idx="11070">
                  <c:v>618.29999999999995</c:v>
                </c:pt>
                <c:pt idx="11071">
                  <c:v>752.66800000000001</c:v>
                </c:pt>
                <c:pt idx="11072">
                  <c:v>491.78100000000001</c:v>
                </c:pt>
                <c:pt idx="11073">
                  <c:v>389.71</c:v>
                </c:pt>
                <c:pt idx="11074">
                  <c:v>810.61599999999999</c:v>
                </c:pt>
                <c:pt idx="11075">
                  <c:v>246.87200000000001</c:v>
                </c:pt>
                <c:pt idx="11076">
                  <c:v>690.90700000000004</c:v>
                </c:pt>
                <c:pt idx="11077">
                  <c:v>283.17</c:v>
                </c:pt>
                <c:pt idx="11078">
                  <c:v>287.38299999999998</c:v>
                </c:pt>
                <c:pt idx="11079">
                  <c:v>216.126</c:v>
                </c:pt>
                <c:pt idx="11080">
                  <c:v>349.6</c:v>
                </c:pt>
                <c:pt idx="11081">
                  <c:v>848.67100000000005</c:v>
                </c:pt>
                <c:pt idx="11082">
                  <c:v>337.73200000000003</c:v>
                </c:pt>
                <c:pt idx="11083">
                  <c:v>617.69799999999998</c:v>
                </c:pt>
                <c:pt idx="11084">
                  <c:v>283.41300000000001</c:v>
                </c:pt>
                <c:pt idx="11085">
                  <c:v>308.94900000000001</c:v>
                </c:pt>
                <c:pt idx="11086">
                  <c:v>363.37099999999998</c:v>
                </c:pt>
                <c:pt idx="11087">
                  <c:v>151.422</c:v>
                </c:pt>
                <c:pt idx="11088">
                  <c:v>401.21899999999999</c:v>
                </c:pt>
                <c:pt idx="11089">
                  <c:v>346.858</c:v>
                </c:pt>
                <c:pt idx="11090">
                  <c:v>362.33800000000002</c:v>
                </c:pt>
                <c:pt idx="11091">
                  <c:v>518.47799999999995</c:v>
                </c:pt>
                <c:pt idx="11092">
                  <c:v>411.23899999999998</c:v>
                </c:pt>
                <c:pt idx="11093">
                  <c:v>493.95699999999999</c:v>
                </c:pt>
                <c:pt idx="11094">
                  <c:v>544.65899999999999</c:v>
                </c:pt>
                <c:pt idx="11095">
                  <c:v>606.22500000000002</c:v>
                </c:pt>
                <c:pt idx="11096">
                  <c:v>489.33699999999999</c:v>
                </c:pt>
                <c:pt idx="11097">
                  <c:v>655.33299999999997</c:v>
                </c:pt>
                <c:pt idx="11098">
                  <c:v>403.35899999999998</c:v>
                </c:pt>
                <c:pt idx="11099">
                  <c:v>759.97</c:v>
                </c:pt>
                <c:pt idx="11100">
                  <c:v>813.54100000000005</c:v>
                </c:pt>
                <c:pt idx="11101">
                  <c:v>820.61199999999997</c:v>
                </c:pt>
                <c:pt idx="11102">
                  <c:v>392.59800000000001</c:v>
                </c:pt>
                <c:pt idx="11103">
                  <c:v>464.06799999999998</c:v>
                </c:pt>
                <c:pt idx="11104">
                  <c:v>313.14999999999998</c:v>
                </c:pt>
                <c:pt idx="11105">
                  <c:v>94.002899999999997</c:v>
                </c:pt>
                <c:pt idx="11106">
                  <c:v>413.82299999999998</c:v>
                </c:pt>
                <c:pt idx="11107">
                  <c:v>691.26</c:v>
                </c:pt>
                <c:pt idx="11108">
                  <c:v>871.51900000000001</c:v>
                </c:pt>
                <c:pt idx="11109">
                  <c:v>277.34500000000003</c:v>
                </c:pt>
                <c:pt idx="11110">
                  <c:v>553.827</c:v>
                </c:pt>
                <c:pt idx="11111">
                  <c:v>804.88900000000001</c:v>
                </c:pt>
                <c:pt idx="11112">
                  <c:v>327.04899999999998</c:v>
                </c:pt>
                <c:pt idx="11113">
                  <c:v>135.499</c:v>
                </c:pt>
                <c:pt idx="11114">
                  <c:v>284.31299999999999</c:v>
                </c:pt>
                <c:pt idx="11115">
                  <c:v>1055.32</c:v>
                </c:pt>
                <c:pt idx="11116">
                  <c:v>440.22199999999998</c:v>
                </c:pt>
                <c:pt idx="11117">
                  <c:v>589.61400000000003</c:v>
                </c:pt>
                <c:pt idx="11118">
                  <c:v>862.46</c:v>
                </c:pt>
                <c:pt idx="11119">
                  <c:v>734.40899999999999</c:v>
                </c:pt>
                <c:pt idx="11120">
                  <c:v>1237.6300000000001</c:v>
                </c:pt>
                <c:pt idx="11121">
                  <c:v>383.00400000000002</c:v>
                </c:pt>
                <c:pt idx="11122">
                  <c:v>971.14599999999996</c:v>
                </c:pt>
                <c:pt idx="11123">
                  <c:v>672.43600000000004</c:v>
                </c:pt>
                <c:pt idx="11124">
                  <c:v>319.30900000000003</c:v>
                </c:pt>
                <c:pt idx="11125">
                  <c:v>381.51400000000001</c:v>
                </c:pt>
                <c:pt idx="11126">
                  <c:v>573.149</c:v>
                </c:pt>
                <c:pt idx="11127">
                  <c:v>571.37400000000002</c:v>
                </c:pt>
                <c:pt idx="11128">
                  <c:v>478.642</c:v>
                </c:pt>
                <c:pt idx="11129">
                  <c:v>459.08300000000003</c:v>
                </c:pt>
                <c:pt idx="11130">
                  <c:v>896.18</c:v>
                </c:pt>
                <c:pt idx="11131">
                  <c:v>673.09900000000005</c:v>
                </c:pt>
                <c:pt idx="11132">
                  <c:v>632.38099999999997</c:v>
                </c:pt>
                <c:pt idx="11133">
                  <c:v>405.34800000000001</c:v>
                </c:pt>
                <c:pt idx="11134">
                  <c:v>134.19800000000001</c:v>
                </c:pt>
                <c:pt idx="11135">
                  <c:v>631.83399999999995</c:v>
                </c:pt>
                <c:pt idx="11136">
                  <c:v>394.25099999999998</c:v>
                </c:pt>
                <c:pt idx="11137">
                  <c:v>348.05</c:v>
                </c:pt>
                <c:pt idx="11138">
                  <c:v>223.89</c:v>
                </c:pt>
                <c:pt idx="11139">
                  <c:v>543.57600000000002</c:v>
                </c:pt>
                <c:pt idx="11140">
                  <c:v>579.30200000000002</c:v>
                </c:pt>
                <c:pt idx="11141">
                  <c:v>495.89699999999999</c:v>
                </c:pt>
                <c:pt idx="11142">
                  <c:v>476.84800000000001</c:v>
                </c:pt>
                <c:pt idx="11143">
                  <c:v>802.06100000000004</c:v>
                </c:pt>
                <c:pt idx="11144">
                  <c:v>534.86400000000003</c:v>
                </c:pt>
                <c:pt idx="11145">
                  <c:v>567.72</c:v>
                </c:pt>
                <c:pt idx="11146">
                  <c:v>350.40300000000002</c:v>
                </c:pt>
                <c:pt idx="11147">
                  <c:v>557.87</c:v>
                </c:pt>
                <c:pt idx="11148">
                  <c:v>533.21600000000001</c:v>
                </c:pt>
                <c:pt idx="11149">
                  <c:v>503.327</c:v>
                </c:pt>
                <c:pt idx="11150">
                  <c:v>340.17599999999999</c:v>
                </c:pt>
                <c:pt idx="11151">
                  <c:v>854.32500000000005</c:v>
                </c:pt>
                <c:pt idx="11152">
                  <c:v>621.80799999999999</c:v>
                </c:pt>
                <c:pt idx="11153">
                  <c:v>785.19500000000005</c:v>
                </c:pt>
                <c:pt idx="11154">
                  <c:v>773.78899999999999</c:v>
                </c:pt>
                <c:pt idx="11155">
                  <c:v>246.33099999999999</c:v>
                </c:pt>
                <c:pt idx="11156">
                  <c:v>688.96100000000001</c:v>
                </c:pt>
                <c:pt idx="11157">
                  <c:v>545.58299999999997</c:v>
                </c:pt>
                <c:pt idx="11158">
                  <c:v>449.78</c:v>
                </c:pt>
                <c:pt idx="11159">
                  <c:v>239.072</c:v>
                </c:pt>
                <c:pt idx="11160">
                  <c:v>213.274</c:v>
                </c:pt>
                <c:pt idx="11161">
                  <c:v>347.78800000000001</c:v>
                </c:pt>
                <c:pt idx="11162">
                  <c:v>815.46799999999996</c:v>
                </c:pt>
                <c:pt idx="11163">
                  <c:v>1001.7</c:v>
                </c:pt>
                <c:pt idx="11164">
                  <c:v>744.37400000000002</c:v>
                </c:pt>
                <c:pt idx="11165">
                  <c:v>326.94600000000003</c:v>
                </c:pt>
                <c:pt idx="11166">
                  <c:v>916.41399999999999</c:v>
                </c:pt>
                <c:pt idx="11167">
                  <c:v>435.46199999999999</c:v>
                </c:pt>
                <c:pt idx="11168">
                  <c:v>655.14400000000001</c:v>
                </c:pt>
                <c:pt idx="11169">
                  <c:v>505.61900000000003</c:v>
                </c:pt>
                <c:pt idx="11170">
                  <c:v>354.67099999999999</c:v>
                </c:pt>
                <c:pt idx="11171">
                  <c:v>723.77499999999998</c:v>
                </c:pt>
                <c:pt idx="11172">
                  <c:v>266.74799999999999</c:v>
                </c:pt>
                <c:pt idx="11173">
                  <c:v>150.78399999999999</c:v>
                </c:pt>
                <c:pt idx="11174">
                  <c:v>294.85599999999999</c:v>
                </c:pt>
                <c:pt idx="11175">
                  <c:v>746.21699999999998</c:v>
                </c:pt>
                <c:pt idx="11176">
                  <c:v>591.529</c:v>
                </c:pt>
                <c:pt idx="11177">
                  <c:v>951.06399999999996</c:v>
                </c:pt>
                <c:pt idx="11178">
                  <c:v>1180.9100000000001</c:v>
                </c:pt>
                <c:pt idx="11179">
                  <c:v>1467.1</c:v>
                </c:pt>
                <c:pt idx="11180">
                  <c:v>501.63</c:v>
                </c:pt>
                <c:pt idx="11181">
                  <c:v>404.63600000000002</c:v>
                </c:pt>
                <c:pt idx="11182">
                  <c:v>1094.23</c:v>
                </c:pt>
                <c:pt idx="11183">
                  <c:v>945.63499999999999</c:v>
                </c:pt>
                <c:pt idx="11184">
                  <c:v>640.20600000000002</c:v>
                </c:pt>
                <c:pt idx="11185">
                  <c:v>555.71799999999996</c:v>
                </c:pt>
                <c:pt idx="11186">
                  <c:v>374.66800000000001</c:v>
                </c:pt>
                <c:pt idx="11187">
                  <c:v>584.09900000000005</c:v>
                </c:pt>
                <c:pt idx="11188">
                  <c:v>739.49800000000005</c:v>
                </c:pt>
                <c:pt idx="11189">
                  <c:v>659.76499999999999</c:v>
                </c:pt>
                <c:pt idx="11190">
                  <c:v>640.85599999999999</c:v>
                </c:pt>
                <c:pt idx="11191">
                  <c:v>266.78399999999999</c:v>
                </c:pt>
                <c:pt idx="11192">
                  <c:v>227.05199999999999</c:v>
                </c:pt>
                <c:pt idx="11193">
                  <c:v>257.29899999999998</c:v>
                </c:pt>
                <c:pt idx="11194">
                  <c:v>581.56399999999996</c:v>
                </c:pt>
                <c:pt idx="11195">
                  <c:v>452.14499999999998</c:v>
                </c:pt>
                <c:pt idx="11196">
                  <c:v>609.26499999999999</c:v>
                </c:pt>
                <c:pt idx="11197">
                  <c:v>536.28599999999994</c:v>
                </c:pt>
                <c:pt idx="11198">
                  <c:v>303.47699999999998</c:v>
                </c:pt>
                <c:pt idx="11199">
                  <c:v>528.45500000000004</c:v>
                </c:pt>
                <c:pt idx="11200">
                  <c:v>310.46300000000002</c:v>
                </c:pt>
                <c:pt idx="11201">
                  <c:v>523.70699999999999</c:v>
                </c:pt>
                <c:pt idx="11202">
                  <c:v>433.79599999999999</c:v>
                </c:pt>
                <c:pt idx="11203">
                  <c:v>617.63099999999997</c:v>
                </c:pt>
                <c:pt idx="11204">
                  <c:v>600.649</c:v>
                </c:pt>
                <c:pt idx="11205">
                  <c:v>390.34199999999998</c:v>
                </c:pt>
                <c:pt idx="11206">
                  <c:v>317.637</c:v>
                </c:pt>
                <c:pt idx="11207">
                  <c:v>532.68100000000004</c:v>
                </c:pt>
                <c:pt idx="11208">
                  <c:v>738.57399999999996</c:v>
                </c:pt>
                <c:pt idx="11209">
                  <c:v>1068.54</c:v>
                </c:pt>
                <c:pt idx="11210">
                  <c:v>677.53099999999995</c:v>
                </c:pt>
                <c:pt idx="11211">
                  <c:v>629.37699999999995</c:v>
                </c:pt>
                <c:pt idx="11212">
                  <c:v>452.76499999999999</c:v>
                </c:pt>
                <c:pt idx="11213">
                  <c:v>643.37300000000005</c:v>
                </c:pt>
                <c:pt idx="11214">
                  <c:v>944.95399999999995</c:v>
                </c:pt>
                <c:pt idx="11215">
                  <c:v>597.80399999999997</c:v>
                </c:pt>
                <c:pt idx="11216">
                  <c:v>742.10699999999997</c:v>
                </c:pt>
                <c:pt idx="11217">
                  <c:v>594.26499999999999</c:v>
                </c:pt>
                <c:pt idx="11218">
                  <c:v>300.14499999999998</c:v>
                </c:pt>
                <c:pt idx="11219">
                  <c:v>429.37</c:v>
                </c:pt>
                <c:pt idx="11220">
                  <c:v>657.096</c:v>
                </c:pt>
                <c:pt idx="11221">
                  <c:v>598.86800000000005</c:v>
                </c:pt>
                <c:pt idx="11222">
                  <c:v>406.42399999999998</c:v>
                </c:pt>
                <c:pt idx="11223">
                  <c:v>691.26599999999996</c:v>
                </c:pt>
                <c:pt idx="11224">
                  <c:v>585.97199999999998</c:v>
                </c:pt>
                <c:pt idx="11225">
                  <c:v>521.90099999999995</c:v>
                </c:pt>
                <c:pt idx="11226">
                  <c:v>396.62900000000002</c:v>
                </c:pt>
                <c:pt idx="11227">
                  <c:v>498.66300000000001</c:v>
                </c:pt>
                <c:pt idx="11228">
                  <c:v>944.46100000000001</c:v>
                </c:pt>
                <c:pt idx="11229">
                  <c:v>459.089</c:v>
                </c:pt>
                <c:pt idx="11230">
                  <c:v>685.79399999999998</c:v>
                </c:pt>
                <c:pt idx="11231">
                  <c:v>568.553</c:v>
                </c:pt>
                <c:pt idx="11232">
                  <c:v>535.46</c:v>
                </c:pt>
                <c:pt idx="11233">
                  <c:v>994.17100000000005</c:v>
                </c:pt>
                <c:pt idx="11234">
                  <c:v>640.72299999999996</c:v>
                </c:pt>
                <c:pt idx="11235">
                  <c:v>161.47900000000001</c:v>
                </c:pt>
                <c:pt idx="11236">
                  <c:v>378.58300000000003</c:v>
                </c:pt>
                <c:pt idx="11237">
                  <c:v>597.58500000000004</c:v>
                </c:pt>
                <c:pt idx="11238">
                  <c:v>535.21600000000001</c:v>
                </c:pt>
                <c:pt idx="11239">
                  <c:v>260.01100000000002</c:v>
                </c:pt>
                <c:pt idx="11240">
                  <c:v>649.64800000000002</c:v>
                </c:pt>
                <c:pt idx="11241">
                  <c:v>760.58399999999995</c:v>
                </c:pt>
                <c:pt idx="11242">
                  <c:v>811.88699999999994</c:v>
                </c:pt>
                <c:pt idx="11243">
                  <c:v>352.512</c:v>
                </c:pt>
                <c:pt idx="11244">
                  <c:v>313.83100000000002</c:v>
                </c:pt>
                <c:pt idx="11245">
                  <c:v>224.06</c:v>
                </c:pt>
                <c:pt idx="11246">
                  <c:v>-65.116799999999998</c:v>
                </c:pt>
                <c:pt idx="11247">
                  <c:v>994.41399999999999</c:v>
                </c:pt>
                <c:pt idx="11248">
                  <c:v>588.33100000000002</c:v>
                </c:pt>
                <c:pt idx="11249">
                  <c:v>602.61300000000006</c:v>
                </c:pt>
                <c:pt idx="11250">
                  <c:v>528.21799999999996</c:v>
                </c:pt>
                <c:pt idx="11251">
                  <c:v>465.39400000000001</c:v>
                </c:pt>
                <c:pt idx="11252">
                  <c:v>456.97899999999998</c:v>
                </c:pt>
                <c:pt idx="11253">
                  <c:v>461.71499999999997</c:v>
                </c:pt>
                <c:pt idx="11254">
                  <c:v>624.44000000000005</c:v>
                </c:pt>
                <c:pt idx="11255">
                  <c:v>494.38900000000001</c:v>
                </c:pt>
                <c:pt idx="11256">
                  <c:v>663.66200000000003</c:v>
                </c:pt>
                <c:pt idx="11257">
                  <c:v>714.26</c:v>
                </c:pt>
                <c:pt idx="11258">
                  <c:v>738.50699999999995</c:v>
                </c:pt>
                <c:pt idx="11259">
                  <c:v>533.26499999999999</c:v>
                </c:pt>
                <c:pt idx="11260">
                  <c:v>652.779</c:v>
                </c:pt>
                <c:pt idx="11261">
                  <c:v>352.91399999999999</c:v>
                </c:pt>
                <c:pt idx="11262">
                  <c:v>895.48699999999997</c:v>
                </c:pt>
                <c:pt idx="11263">
                  <c:v>525.84100000000001</c:v>
                </c:pt>
                <c:pt idx="11264">
                  <c:v>455.46499999999997</c:v>
                </c:pt>
                <c:pt idx="11265">
                  <c:v>323.45</c:v>
                </c:pt>
                <c:pt idx="11266">
                  <c:v>1204.58</c:v>
                </c:pt>
                <c:pt idx="11267">
                  <c:v>346.98</c:v>
                </c:pt>
                <c:pt idx="11268">
                  <c:v>254.60599999999999</c:v>
                </c:pt>
                <c:pt idx="11269">
                  <c:v>883.09</c:v>
                </c:pt>
                <c:pt idx="11270">
                  <c:v>97.529300000000006</c:v>
                </c:pt>
                <c:pt idx="11271">
                  <c:v>616.93200000000002</c:v>
                </c:pt>
                <c:pt idx="11272">
                  <c:v>516.68499999999995</c:v>
                </c:pt>
                <c:pt idx="11273">
                  <c:v>236.66399999999999</c:v>
                </c:pt>
                <c:pt idx="11274">
                  <c:v>376.887</c:v>
                </c:pt>
                <c:pt idx="11275">
                  <c:v>352.30599999999998</c:v>
                </c:pt>
                <c:pt idx="11276">
                  <c:v>152.38900000000001</c:v>
                </c:pt>
                <c:pt idx="11277">
                  <c:v>575.51499999999999</c:v>
                </c:pt>
                <c:pt idx="11278">
                  <c:v>539.88599999999997</c:v>
                </c:pt>
                <c:pt idx="11279">
                  <c:v>826.50900000000001</c:v>
                </c:pt>
                <c:pt idx="11280">
                  <c:v>773.52800000000002</c:v>
                </c:pt>
                <c:pt idx="11281">
                  <c:v>504.452</c:v>
                </c:pt>
                <c:pt idx="11282">
                  <c:v>910.60199999999998</c:v>
                </c:pt>
                <c:pt idx="11283">
                  <c:v>503.375</c:v>
                </c:pt>
                <c:pt idx="11284">
                  <c:v>328.79399999999998</c:v>
                </c:pt>
                <c:pt idx="11285">
                  <c:v>262.15699999999998</c:v>
                </c:pt>
                <c:pt idx="11286">
                  <c:v>300.21199999999999</c:v>
                </c:pt>
                <c:pt idx="11287">
                  <c:v>657.4</c:v>
                </c:pt>
                <c:pt idx="11288">
                  <c:v>386.33499999999998</c:v>
                </c:pt>
                <c:pt idx="11289">
                  <c:v>699.41300000000001</c:v>
                </c:pt>
                <c:pt idx="11290">
                  <c:v>123.72199999999999</c:v>
                </c:pt>
                <c:pt idx="11291">
                  <c:v>539.44200000000001</c:v>
                </c:pt>
                <c:pt idx="11292">
                  <c:v>-117.295</c:v>
                </c:pt>
                <c:pt idx="11293">
                  <c:v>366.39299999999997</c:v>
                </c:pt>
                <c:pt idx="11294">
                  <c:v>550.52599999999995</c:v>
                </c:pt>
                <c:pt idx="11295">
                  <c:v>418.75400000000002</c:v>
                </c:pt>
                <c:pt idx="11296">
                  <c:v>714.923</c:v>
                </c:pt>
                <c:pt idx="11297">
                  <c:v>427.892</c:v>
                </c:pt>
                <c:pt idx="11298">
                  <c:v>565.39099999999996</c:v>
                </c:pt>
                <c:pt idx="11299">
                  <c:v>665.51099999999997</c:v>
                </c:pt>
                <c:pt idx="11300">
                  <c:v>439.19499999999999</c:v>
                </c:pt>
                <c:pt idx="11301">
                  <c:v>451.32400000000001</c:v>
                </c:pt>
                <c:pt idx="11302">
                  <c:v>462.41399999999999</c:v>
                </c:pt>
                <c:pt idx="11303">
                  <c:v>513.255</c:v>
                </c:pt>
                <c:pt idx="11304">
                  <c:v>736.28200000000004</c:v>
                </c:pt>
                <c:pt idx="11305">
                  <c:v>337.3</c:v>
                </c:pt>
                <c:pt idx="11306">
                  <c:v>403.20699999999999</c:v>
                </c:pt>
                <c:pt idx="11307">
                  <c:v>366.101</c:v>
                </c:pt>
                <c:pt idx="11308">
                  <c:v>876.10400000000004</c:v>
                </c:pt>
                <c:pt idx="11309">
                  <c:v>307.58100000000002</c:v>
                </c:pt>
                <c:pt idx="11310">
                  <c:v>625.26700000000005</c:v>
                </c:pt>
                <c:pt idx="11311">
                  <c:v>734.62800000000004</c:v>
                </c:pt>
                <c:pt idx="11312">
                  <c:v>242.233</c:v>
                </c:pt>
                <c:pt idx="11313">
                  <c:v>270.08</c:v>
                </c:pt>
                <c:pt idx="11314">
                  <c:v>745.78499999999997</c:v>
                </c:pt>
                <c:pt idx="11315">
                  <c:v>593.95500000000004</c:v>
                </c:pt>
                <c:pt idx="11316">
                  <c:v>424.33499999999998</c:v>
                </c:pt>
                <c:pt idx="11317">
                  <c:v>813.97199999999998</c:v>
                </c:pt>
                <c:pt idx="11318">
                  <c:v>313.49099999999999</c:v>
                </c:pt>
                <c:pt idx="11319">
                  <c:v>601.84699999999998</c:v>
                </c:pt>
                <c:pt idx="11320">
                  <c:v>243.73500000000001</c:v>
                </c:pt>
                <c:pt idx="11321">
                  <c:v>185.01400000000001</c:v>
                </c:pt>
                <c:pt idx="11322">
                  <c:v>458.64499999999998</c:v>
                </c:pt>
                <c:pt idx="11323">
                  <c:v>640.70399999999995</c:v>
                </c:pt>
                <c:pt idx="11324">
                  <c:v>143.43899999999999</c:v>
                </c:pt>
                <c:pt idx="11325">
                  <c:v>632.04</c:v>
                </c:pt>
                <c:pt idx="11326">
                  <c:v>369.29300000000001</c:v>
                </c:pt>
                <c:pt idx="11327">
                  <c:v>1113.7</c:v>
                </c:pt>
                <c:pt idx="11328">
                  <c:v>329.10399999999998</c:v>
                </c:pt>
                <c:pt idx="11329">
                  <c:v>772.82299999999998</c:v>
                </c:pt>
                <c:pt idx="11330">
                  <c:v>164.47</c:v>
                </c:pt>
                <c:pt idx="11331">
                  <c:v>851.32799999999997</c:v>
                </c:pt>
                <c:pt idx="11332">
                  <c:v>1257.3900000000001</c:v>
                </c:pt>
                <c:pt idx="11333">
                  <c:v>478.53899999999999</c:v>
                </c:pt>
                <c:pt idx="11334">
                  <c:v>940.27200000000005</c:v>
                </c:pt>
                <c:pt idx="11335">
                  <c:v>986.61400000000003</c:v>
                </c:pt>
                <c:pt idx="11336">
                  <c:v>731.80100000000004</c:v>
                </c:pt>
                <c:pt idx="11337">
                  <c:v>827.98699999999997</c:v>
                </c:pt>
                <c:pt idx="11338">
                  <c:v>332.40600000000001</c:v>
                </c:pt>
                <c:pt idx="11339">
                  <c:v>859.56600000000003</c:v>
                </c:pt>
                <c:pt idx="11340">
                  <c:v>166.61600000000001</c:v>
                </c:pt>
                <c:pt idx="11341">
                  <c:v>213.596</c:v>
                </c:pt>
                <c:pt idx="11342">
                  <c:v>333.5</c:v>
                </c:pt>
                <c:pt idx="11343">
                  <c:v>351.91699999999997</c:v>
                </c:pt>
                <c:pt idx="11344">
                  <c:v>987.39800000000002</c:v>
                </c:pt>
                <c:pt idx="11345">
                  <c:v>411.28199999999998</c:v>
                </c:pt>
                <c:pt idx="11346">
                  <c:v>327.71800000000002</c:v>
                </c:pt>
                <c:pt idx="11347">
                  <c:v>235.047</c:v>
                </c:pt>
                <c:pt idx="11348">
                  <c:v>702.25199999999995</c:v>
                </c:pt>
                <c:pt idx="11349">
                  <c:v>419.125</c:v>
                </c:pt>
                <c:pt idx="11350">
                  <c:v>80.7971</c:v>
                </c:pt>
                <c:pt idx="11351">
                  <c:v>1016.97</c:v>
                </c:pt>
                <c:pt idx="11352">
                  <c:v>299.87799999999999</c:v>
                </c:pt>
                <c:pt idx="11353">
                  <c:v>612.55999999999995</c:v>
                </c:pt>
                <c:pt idx="11354">
                  <c:v>283.46800000000002</c:v>
                </c:pt>
                <c:pt idx="11355">
                  <c:v>788.72799999999995</c:v>
                </c:pt>
                <c:pt idx="11356">
                  <c:v>793.39700000000005</c:v>
                </c:pt>
                <c:pt idx="11357">
                  <c:v>234.73099999999999</c:v>
                </c:pt>
                <c:pt idx="11358">
                  <c:v>105.008</c:v>
                </c:pt>
                <c:pt idx="11359">
                  <c:v>857.59</c:v>
                </c:pt>
                <c:pt idx="11360">
                  <c:v>674.98900000000003</c:v>
                </c:pt>
                <c:pt idx="11361">
                  <c:v>544.51900000000001</c:v>
                </c:pt>
                <c:pt idx="11362">
                  <c:v>232.49299999999999</c:v>
                </c:pt>
                <c:pt idx="11363">
                  <c:v>415.98099999999999</c:v>
                </c:pt>
                <c:pt idx="11364">
                  <c:v>791.48199999999997</c:v>
                </c:pt>
                <c:pt idx="11365">
                  <c:v>433.13900000000001</c:v>
                </c:pt>
                <c:pt idx="11366">
                  <c:v>378.09699999999998</c:v>
                </c:pt>
                <c:pt idx="11367">
                  <c:v>325.69299999999998</c:v>
                </c:pt>
                <c:pt idx="11368">
                  <c:v>558.29600000000005</c:v>
                </c:pt>
                <c:pt idx="11369">
                  <c:v>518.13800000000003</c:v>
                </c:pt>
                <c:pt idx="11370">
                  <c:v>343.435</c:v>
                </c:pt>
                <c:pt idx="11371">
                  <c:v>404.55099999999999</c:v>
                </c:pt>
                <c:pt idx="11372">
                  <c:v>911.73900000000003</c:v>
                </c:pt>
                <c:pt idx="11373">
                  <c:v>520.15</c:v>
                </c:pt>
                <c:pt idx="11374">
                  <c:v>583.20000000000005</c:v>
                </c:pt>
                <c:pt idx="11375">
                  <c:v>598.61199999999997</c:v>
                </c:pt>
                <c:pt idx="11376">
                  <c:v>520.673</c:v>
                </c:pt>
                <c:pt idx="11377">
                  <c:v>78.498900000000006</c:v>
                </c:pt>
                <c:pt idx="11378">
                  <c:v>646.298</c:v>
                </c:pt>
                <c:pt idx="11379">
                  <c:v>868.346</c:v>
                </c:pt>
                <c:pt idx="11380">
                  <c:v>602.52200000000005</c:v>
                </c:pt>
                <c:pt idx="11381">
                  <c:v>377.22800000000001</c:v>
                </c:pt>
                <c:pt idx="11382">
                  <c:v>622.55600000000004</c:v>
                </c:pt>
                <c:pt idx="11383">
                  <c:v>166.221</c:v>
                </c:pt>
                <c:pt idx="11384">
                  <c:v>431.18799999999999</c:v>
                </c:pt>
                <c:pt idx="11385">
                  <c:v>665.99099999999999</c:v>
                </c:pt>
                <c:pt idx="11386">
                  <c:v>816.76300000000003</c:v>
                </c:pt>
                <c:pt idx="11387">
                  <c:v>471.10300000000001</c:v>
                </c:pt>
                <c:pt idx="11388">
                  <c:v>221.67099999999999</c:v>
                </c:pt>
                <c:pt idx="11389">
                  <c:v>35.105899999999998</c:v>
                </c:pt>
                <c:pt idx="11390">
                  <c:v>325.548</c:v>
                </c:pt>
                <c:pt idx="11391">
                  <c:v>301.08199999999999</c:v>
                </c:pt>
                <c:pt idx="11392">
                  <c:v>313.59399999999999</c:v>
                </c:pt>
                <c:pt idx="11393">
                  <c:v>389.24799999999999</c:v>
                </c:pt>
                <c:pt idx="11394">
                  <c:v>612.87</c:v>
                </c:pt>
                <c:pt idx="11395">
                  <c:v>268.66899999999998</c:v>
                </c:pt>
                <c:pt idx="11396">
                  <c:v>614.44500000000005</c:v>
                </c:pt>
                <c:pt idx="11397">
                  <c:v>452.44299999999998</c:v>
                </c:pt>
                <c:pt idx="11398">
                  <c:v>301.08800000000002</c:v>
                </c:pt>
                <c:pt idx="11399">
                  <c:v>609.58100000000002</c:v>
                </c:pt>
                <c:pt idx="11400">
                  <c:v>544.82899999999995</c:v>
                </c:pt>
                <c:pt idx="11401">
                  <c:v>701.12699999999995</c:v>
                </c:pt>
                <c:pt idx="11402">
                  <c:v>326.25900000000001</c:v>
                </c:pt>
                <c:pt idx="11403">
                  <c:v>303.988</c:v>
                </c:pt>
                <c:pt idx="11404">
                  <c:v>503.38799999999998</c:v>
                </c:pt>
                <c:pt idx="11405">
                  <c:v>348.59100000000001</c:v>
                </c:pt>
                <c:pt idx="11406">
                  <c:v>519.37800000000004</c:v>
                </c:pt>
                <c:pt idx="11407">
                  <c:v>595.36</c:v>
                </c:pt>
                <c:pt idx="11408">
                  <c:v>593.04899999999998</c:v>
                </c:pt>
                <c:pt idx="11409">
                  <c:v>602.30899999999997</c:v>
                </c:pt>
                <c:pt idx="11410">
                  <c:v>476.38</c:v>
                </c:pt>
                <c:pt idx="11411">
                  <c:v>285.827</c:v>
                </c:pt>
                <c:pt idx="11412">
                  <c:v>309.22899999999998</c:v>
                </c:pt>
                <c:pt idx="11413">
                  <c:v>223.80500000000001</c:v>
                </c:pt>
                <c:pt idx="11414">
                  <c:v>690.10400000000004</c:v>
                </c:pt>
                <c:pt idx="11415">
                  <c:v>660.47</c:v>
                </c:pt>
                <c:pt idx="11416">
                  <c:v>338.42500000000001</c:v>
                </c:pt>
                <c:pt idx="11417">
                  <c:v>553.08500000000004</c:v>
                </c:pt>
                <c:pt idx="11418">
                  <c:v>769.40599999999995</c:v>
                </c:pt>
                <c:pt idx="11419">
                  <c:v>408.15</c:v>
                </c:pt>
                <c:pt idx="11420">
                  <c:v>271.673</c:v>
                </c:pt>
                <c:pt idx="11421">
                  <c:v>523.78</c:v>
                </c:pt>
                <c:pt idx="11422">
                  <c:v>1050.74</c:v>
                </c:pt>
                <c:pt idx="11423">
                  <c:v>586.27</c:v>
                </c:pt>
                <c:pt idx="11424">
                  <c:v>323.04300000000001</c:v>
                </c:pt>
                <c:pt idx="11425">
                  <c:v>315.32100000000003</c:v>
                </c:pt>
                <c:pt idx="11426">
                  <c:v>663.21900000000005</c:v>
                </c:pt>
                <c:pt idx="11427">
                  <c:v>278.09300000000002</c:v>
                </c:pt>
                <c:pt idx="11428">
                  <c:v>966.404</c:v>
                </c:pt>
                <c:pt idx="11429">
                  <c:v>225.53200000000001</c:v>
                </c:pt>
                <c:pt idx="11430">
                  <c:v>602.625</c:v>
                </c:pt>
                <c:pt idx="11431">
                  <c:v>753.06299999999999</c:v>
                </c:pt>
                <c:pt idx="11432">
                  <c:v>485.54899999999998</c:v>
                </c:pt>
                <c:pt idx="11433">
                  <c:v>742.68399999999997</c:v>
                </c:pt>
                <c:pt idx="11434">
                  <c:v>129.52799999999999</c:v>
                </c:pt>
                <c:pt idx="11435">
                  <c:v>723.16099999999994</c:v>
                </c:pt>
                <c:pt idx="11436">
                  <c:v>647.149</c:v>
                </c:pt>
                <c:pt idx="11437">
                  <c:v>540.27499999999998</c:v>
                </c:pt>
                <c:pt idx="11438">
                  <c:v>486.19299999999998</c:v>
                </c:pt>
                <c:pt idx="11439">
                  <c:v>372.97199999999998</c:v>
                </c:pt>
                <c:pt idx="11440">
                  <c:v>478.745</c:v>
                </c:pt>
                <c:pt idx="11441">
                  <c:v>505.95299999999997</c:v>
                </c:pt>
                <c:pt idx="11442">
                  <c:v>503.67899999999997</c:v>
                </c:pt>
                <c:pt idx="11443">
                  <c:v>561.17200000000003</c:v>
                </c:pt>
                <c:pt idx="11444">
                  <c:v>547.40700000000004</c:v>
                </c:pt>
                <c:pt idx="11445">
                  <c:v>491.78100000000001</c:v>
                </c:pt>
                <c:pt idx="11446">
                  <c:v>532.63800000000003</c:v>
                </c:pt>
                <c:pt idx="11447">
                  <c:v>45.776299999999999</c:v>
                </c:pt>
                <c:pt idx="11448">
                  <c:v>1143.28</c:v>
                </c:pt>
                <c:pt idx="11449">
                  <c:v>538.822</c:v>
                </c:pt>
                <c:pt idx="11450">
                  <c:v>1028.58</c:v>
                </c:pt>
                <c:pt idx="11451">
                  <c:v>796.60199999999998</c:v>
                </c:pt>
                <c:pt idx="11452">
                  <c:v>498.35300000000001</c:v>
                </c:pt>
                <c:pt idx="11453">
                  <c:v>538.00699999999995</c:v>
                </c:pt>
                <c:pt idx="11454">
                  <c:v>687.73900000000003</c:v>
                </c:pt>
                <c:pt idx="11455">
                  <c:v>445.28699999999998</c:v>
                </c:pt>
                <c:pt idx="11456">
                  <c:v>549.18200000000002</c:v>
                </c:pt>
                <c:pt idx="11457">
                  <c:v>512.87800000000004</c:v>
                </c:pt>
                <c:pt idx="11458">
                  <c:v>578.68799999999999</c:v>
                </c:pt>
                <c:pt idx="11459">
                  <c:v>724.9</c:v>
                </c:pt>
                <c:pt idx="11460">
                  <c:v>293.46300000000002</c:v>
                </c:pt>
                <c:pt idx="11461">
                  <c:v>341.34300000000002</c:v>
                </c:pt>
                <c:pt idx="11462">
                  <c:v>635.37199999999996</c:v>
                </c:pt>
                <c:pt idx="11463">
                  <c:v>743.16499999999996</c:v>
                </c:pt>
                <c:pt idx="11464">
                  <c:v>573.83600000000001</c:v>
                </c:pt>
                <c:pt idx="11465">
                  <c:v>384.85199999999998</c:v>
                </c:pt>
                <c:pt idx="11466">
                  <c:v>511.36399999999998</c:v>
                </c:pt>
                <c:pt idx="11467">
                  <c:v>570.596</c:v>
                </c:pt>
                <c:pt idx="11468">
                  <c:v>916.70600000000002</c:v>
                </c:pt>
                <c:pt idx="11469">
                  <c:v>286.03399999999999</c:v>
                </c:pt>
                <c:pt idx="11470">
                  <c:v>149.36699999999999</c:v>
                </c:pt>
                <c:pt idx="11471">
                  <c:v>274.33</c:v>
                </c:pt>
                <c:pt idx="11472">
                  <c:v>579.66099999999994</c:v>
                </c:pt>
                <c:pt idx="11473">
                  <c:v>835.97</c:v>
                </c:pt>
                <c:pt idx="11474">
                  <c:v>463.661</c:v>
                </c:pt>
                <c:pt idx="11475">
                  <c:v>448.72800000000001</c:v>
                </c:pt>
                <c:pt idx="11476">
                  <c:v>436.03300000000002</c:v>
                </c:pt>
                <c:pt idx="11477">
                  <c:v>151.79300000000001</c:v>
                </c:pt>
                <c:pt idx="11478">
                  <c:v>994.10400000000004</c:v>
                </c:pt>
                <c:pt idx="11479">
                  <c:v>646.43799999999999</c:v>
                </c:pt>
                <c:pt idx="11480">
                  <c:v>878.73599999999999</c:v>
                </c:pt>
                <c:pt idx="11481">
                  <c:v>478.149</c:v>
                </c:pt>
                <c:pt idx="11482">
                  <c:v>378.06700000000001</c:v>
                </c:pt>
                <c:pt idx="11483">
                  <c:v>558.84900000000005</c:v>
                </c:pt>
                <c:pt idx="11484">
                  <c:v>420.46800000000002</c:v>
                </c:pt>
                <c:pt idx="11485">
                  <c:v>244.63499999999999</c:v>
                </c:pt>
                <c:pt idx="11486">
                  <c:v>724.86400000000003</c:v>
                </c:pt>
                <c:pt idx="11487">
                  <c:v>564.601</c:v>
                </c:pt>
                <c:pt idx="11488">
                  <c:v>235.01</c:v>
                </c:pt>
                <c:pt idx="11489">
                  <c:v>583.45500000000004</c:v>
                </c:pt>
                <c:pt idx="11490">
                  <c:v>888.48299999999995</c:v>
                </c:pt>
                <c:pt idx="11491">
                  <c:v>693.76400000000001</c:v>
                </c:pt>
                <c:pt idx="11492">
                  <c:v>577.80100000000004</c:v>
                </c:pt>
                <c:pt idx="11493">
                  <c:v>565.69500000000005</c:v>
                </c:pt>
                <c:pt idx="11494">
                  <c:v>488.45499999999998</c:v>
                </c:pt>
                <c:pt idx="11495">
                  <c:v>658.23900000000003</c:v>
                </c:pt>
                <c:pt idx="11496">
                  <c:v>708.14400000000001</c:v>
                </c:pt>
                <c:pt idx="11497">
                  <c:v>177.73699999999999</c:v>
                </c:pt>
                <c:pt idx="11498">
                  <c:v>340.82</c:v>
                </c:pt>
                <c:pt idx="11499">
                  <c:v>655.28399999999999</c:v>
                </c:pt>
                <c:pt idx="11500">
                  <c:v>161.17500000000001</c:v>
                </c:pt>
                <c:pt idx="11501">
                  <c:v>496.52300000000002</c:v>
                </c:pt>
                <c:pt idx="11502">
                  <c:v>357.26100000000002</c:v>
                </c:pt>
                <c:pt idx="11503">
                  <c:v>580.85900000000004</c:v>
                </c:pt>
                <c:pt idx="11504">
                  <c:v>545.77700000000004</c:v>
                </c:pt>
                <c:pt idx="11505">
                  <c:v>414.26100000000002</c:v>
                </c:pt>
                <c:pt idx="11506">
                  <c:v>291.52999999999997</c:v>
                </c:pt>
                <c:pt idx="11507">
                  <c:v>546.51900000000001</c:v>
                </c:pt>
                <c:pt idx="11508">
                  <c:v>662.13</c:v>
                </c:pt>
                <c:pt idx="11509">
                  <c:v>1272.5899999999999</c:v>
                </c:pt>
                <c:pt idx="11510">
                  <c:v>617.923</c:v>
                </c:pt>
                <c:pt idx="11511">
                  <c:v>576.03700000000003</c:v>
                </c:pt>
                <c:pt idx="11512">
                  <c:v>772.92600000000004</c:v>
                </c:pt>
                <c:pt idx="11513">
                  <c:v>270.22000000000003</c:v>
                </c:pt>
                <c:pt idx="11514">
                  <c:v>385.59399999999999</c:v>
                </c:pt>
                <c:pt idx="11515">
                  <c:v>530.97900000000004</c:v>
                </c:pt>
                <c:pt idx="11516">
                  <c:v>1067.07</c:v>
                </c:pt>
                <c:pt idx="11517">
                  <c:v>369.45100000000002</c:v>
                </c:pt>
                <c:pt idx="11518">
                  <c:v>331.00700000000001</c:v>
                </c:pt>
                <c:pt idx="11519">
                  <c:v>423.411</c:v>
                </c:pt>
                <c:pt idx="11520">
                  <c:v>953.27700000000004</c:v>
                </c:pt>
                <c:pt idx="11521">
                  <c:v>474.46499999999997</c:v>
                </c:pt>
                <c:pt idx="11522">
                  <c:v>535.125</c:v>
                </c:pt>
                <c:pt idx="11523">
                  <c:v>732.245</c:v>
                </c:pt>
                <c:pt idx="11524">
                  <c:v>567.34299999999996</c:v>
                </c:pt>
                <c:pt idx="11525">
                  <c:v>338.29700000000003</c:v>
                </c:pt>
                <c:pt idx="11526">
                  <c:v>234.46299999999999</c:v>
                </c:pt>
                <c:pt idx="11527">
                  <c:v>205.571</c:v>
                </c:pt>
                <c:pt idx="11528">
                  <c:v>128.93199999999999</c:v>
                </c:pt>
                <c:pt idx="11529">
                  <c:v>164.476</c:v>
                </c:pt>
                <c:pt idx="11530">
                  <c:v>586.53800000000001</c:v>
                </c:pt>
                <c:pt idx="11531">
                  <c:v>558.95899999999995</c:v>
                </c:pt>
                <c:pt idx="11532">
                  <c:v>448.83199999999999</c:v>
                </c:pt>
                <c:pt idx="11533">
                  <c:v>577.57000000000005</c:v>
                </c:pt>
                <c:pt idx="11534">
                  <c:v>602.20600000000002</c:v>
                </c:pt>
                <c:pt idx="11535">
                  <c:v>570.95500000000004</c:v>
                </c:pt>
                <c:pt idx="11536">
                  <c:v>799.94600000000003</c:v>
                </c:pt>
                <c:pt idx="11537">
                  <c:v>549.34</c:v>
                </c:pt>
                <c:pt idx="11538">
                  <c:v>676.26599999999996</c:v>
                </c:pt>
                <c:pt idx="11539">
                  <c:v>173.97900000000001</c:v>
                </c:pt>
                <c:pt idx="11540">
                  <c:v>575.20500000000004</c:v>
                </c:pt>
                <c:pt idx="11541">
                  <c:v>717.245</c:v>
                </c:pt>
                <c:pt idx="11542">
                  <c:v>647.81200000000001</c:v>
                </c:pt>
                <c:pt idx="11543">
                  <c:v>366.83699999999999</c:v>
                </c:pt>
                <c:pt idx="11544">
                  <c:v>373.99299999999999</c:v>
                </c:pt>
                <c:pt idx="11545">
                  <c:v>650.548</c:v>
                </c:pt>
                <c:pt idx="11546">
                  <c:v>679.495</c:v>
                </c:pt>
                <c:pt idx="11547">
                  <c:v>786.18</c:v>
                </c:pt>
                <c:pt idx="11548">
                  <c:v>-49.783000000000001</c:v>
                </c:pt>
                <c:pt idx="11549">
                  <c:v>874.56500000000005</c:v>
                </c:pt>
                <c:pt idx="11550">
                  <c:v>575.60599999999999</c:v>
                </c:pt>
                <c:pt idx="11551">
                  <c:v>450.072</c:v>
                </c:pt>
                <c:pt idx="11552">
                  <c:v>260.32100000000003</c:v>
                </c:pt>
                <c:pt idx="11553">
                  <c:v>370.85599999999999</c:v>
                </c:pt>
                <c:pt idx="11554">
                  <c:v>519.53</c:v>
                </c:pt>
                <c:pt idx="11555">
                  <c:v>111.136</c:v>
                </c:pt>
                <c:pt idx="11556">
                  <c:v>779</c:v>
                </c:pt>
                <c:pt idx="11557">
                  <c:v>797.39200000000005</c:v>
                </c:pt>
                <c:pt idx="11558">
                  <c:v>468.88400000000001</c:v>
                </c:pt>
                <c:pt idx="11559">
                  <c:v>560.74</c:v>
                </c:pt>
                <c:pt idx="11560">
                  <c:v>523.86500000000001</c:v>
                </c:pt>
                <c:pt idx="11561">
                  <c:v>633.66999999999996</c:v>
                </c:pt>
                <c:pt idx="11562">
                  <c:v>850.495</c:v>
                </c:pt>
                <c:pt idx="11563">
                  <c:v>298.18799999999999</c:v>
                </c:pt>
                <c:pt idx="11564">
                  <c:v>381.07600000000002</c:v>
                </c:pt>
                <c:pt idx="11565">
                  <c:v>922.71299999999997</c:v>
                </c:pt>
                <c:pt idx="11566">
                  <c:v>561.31200000000001</c:v>
                </c:pt>
                <c:pt idx="11567">
                  <c:v>758.875</c:v>
                </c:pt>
                <c:pt idx="11568">
                  <c:v>556.697</c:v>
                </c:pt>
                <c:pt idx="11569">
                  <c:v>497.8</c:v>
                </c:pt>
                <c:pt idx="11570">
                  <c:v>516.49</c:v>
                </c:pt>
                <c:pt idx="11571">
                  <c:v>789.54899999999998</c:v>
                </c:pt>
                <c:pt idx="11572">
                  <c:v>506.90800000000002</c:v>
                </c:pt>
                <c:pt idx="11573">
                  <c:v>932.48400000000004</c:v>
                </c:pt>
                <c:pt idx="11574">
                  <c:v>952.65099999999995</c:v>
                </c:pt>
                <c:pt idx="11575">
                  <c:v>429.54</c:v>
                </c:pt>
                <c:pt idx="11576">
                  <c:v>389.69799999999998</c:v>
                </c:pt>
                <c:pt idx="11577">
                  <c:v>369.35399999999998</c:v>
                </c:pt>
                <c:pt idx="11578">
                  <c:v>370.55799999999999</c:v>
                </c:pt>
                <c:pt idx="11579">
                  <c:v>332.42399999999998</c:v>
                </c:pt>
                <c:pt idx="11580">
                  <c:v>946.13900000000001</c:v>
                </c:pt>
                <c:pt idx="11581">
                  <c:v>108.376</c:v>
                </c:pt>
                <c:pt idx="11582">
                  <c:v>-9.7036800000000003</c:v>
                </c:pt>
                <c:pt idx="11583">
                  <c:v>64.782399999999996</c:v>
                </c:pt>
                <c:pt idx="11584">
                  <c:v>1134.43</c:v>
                </c:pt>
                <c:pt idx="11585">
                  <c:v>255.07400000000001</c:v>
                </c:pt>
                <c:pt idx="11586">
                  <c:v>365.40800000000002</c:v>
                </c:pt>
                <c:pt idx="11587">
                  <c:v>201.601</c:v>
                </c:pt>
                <c:pt idx="11588">
                  <c:v>609.76900000000001</c:v>
                </c:pt>
                <c:pt idx="11589">
                  <c:v>447.42700000000002</c:v>
                </c:pt>
                <c:pt idx="11590">
                  <c:v>642.77800000000002</c:v>
                </c:pt>
                <c:pt idx="11591">
                  <c:v>345.47199999999998</c:v>
                </c:pt>
                <c:pt idx="11592">
                  <c:v>665.34</c:v>
                </c:pt>
                <c:pt idx="11593">
                  <c:v>377.92099999999999</c:v>
                </c:pt>
                <c:pt idx="11594">
                  <c:v>565.32399999999996</c:v>
                </c:pt>
                <c:pt idx="11595">
                  <c:v>671.43299999999999</c:v>
                </c:pt>
                <c:pt idx="11596">
                  <c:v>607.30100000000004</c:v>
                </c:pt>
                <c:pt idx="11597">
                  <c:v>405.69400000000002</c:v>
                </c:pt>
                <c:pt idx="11598">
                  <c:v>311.995</c:v>
                </c:pt>
                <c:pt idx="11599">
                  <c:v>669.18899999999996</c:v>
                </c:pt>
                <c:pt idx="11600">
                  <c:v>736.95100000000002</c:v>
                </c:pt>
                <c:pt idx="11601">
                  <c:v>335.61</c:v>
                </c:pt>
                <c:pt idx="11602">
                  <c:v>1085.26</c:v>
                </c:pt>
                <c:pt idx="11603">
                  <c:v>562.10799999999995</c:v>
                </c:pt>
                <c:pt idx="11604">
                  <c:v>424.17099999999999</c:v>
                </c:pt>
                <c:pt idx="11605">
                  <c:v>688.62699999999995</c:v>
                </c:pt>
                <c:pt idx="11606">
                  <c:v>500.99200000000002</c:v>
                </c:pt>
                <c:pt idx="11607">
                  <c:v>716.68600000000004</c:v>
                </c:pt>
                <c:pt idx="11608">
                  <c:v>841.97699999999998</c:v>
                </c:pt>
                <c:pt idx="11609">
                  <c:v>381.95800000000003</c:v>
                </c:pt>
                <c:pt idx="11610">
                  <c:v>415.95100000000002</c:v>
                </c:pt>
                <c:pt idx="11611">
                  <c:v>482.24099999999999</c:v>
                </c:pt>
                <c:pt idx="11612">
                  <c:v>524.45500000000004</c:v>
                </c:pt>
                <c:pt idx="11613">
                  <c:v>533.03399999999999</c:v>
                </c:pt>
                <c:pt idx="11614">
                  <c:v>614.96799999999996</c:v>
                </c:pt>
                <c:pt idx="11615">
                  <c:v>262.06</c:v>
                </c:pt>
                <c:pt idx="11616">
                  <c:v>209.88800000000001</c:v>
                </c:pt>
                <c:pt idx="11617">
                  <c:v>470.81700000000001</c:v>
                </c:pt>
                <c:pt idx="11618">
                  <c:v>865.61</c:v>
                </c:pt>
                <c:pt idx="11619">
                  <c:v>479.42</c:v>
                </c:pt>
                <c:pt idx="11620">
                  <c:v>551.05499999999995</c:v>
                </c:pt>
                <c:pt idx="11621">
                  <c:v>888.82899999999995</c:v>
                </c:pt>
                <c:pt idx="11622">
                  <c:v>1016.13</c:v>
                </c:pt>
                <c:pt idx="11623">
                  <c:v>169.67500000000001</c:v>
                </c:pt>
                <c:pt idx="11624">
                  <c:v>675.33600000000001</c:v>
                </c:pt>
                <c:pt idx="11625">
                  <c:v>718.79600000000005</c:v>
                </c:pt>
                <c:pt idx="11626">
                  <c:v>520.61199999999997</c:v>
                </c:pt>
                <c:pt idx="11627">
                  <c:v>567.48900000000003</c:v>
                </c:pt>
                <c:pt idx="11628">
                  <c:v>1050.6500000000001</c:v>
                </c:pt>
                <c:pt idx="11629">
                  <c:v>264.32799999999997</c:v>
                </c:pt>
                <c:pt idx="11630">
                  <c:v>429.42399999999998</c:v>
                </c:pt>
                <c:pt idx="11631">
                  <c:v>437.52300000000002</c:v>
                </c:pt>
                <c:pt idx="11632">
                  <c:v>326.66000000000003</c:v>
                </c:pt>
                <c:pt idx="11633">
                  <c:v>573.24099999999999</c:v>
                </c:pt>
                <c:pt idx="11634">
                  <c:v>453.1</c:v>
                </c:pt>
                <c:pt idx="11635">
                  <c:v>736.404</c:v>
                </c:pt>
                <c:pt idx="11636">
                  <c:v>618.94399999999996</c:v>
                </c:pt>
                <c:pt idx="11637">
                  <c:v>509.60700000000003</c:v>
                </c:pt>
                <c:pt idx="11638">
                  <c:v>687.53200000000004</c:v>
                </c:pt>
                <c:pt idx="11639">
                  <c:v>598.25400000000002</c:v>
                </c:pt>
                <c:pt idx="11640">
                  <c:v>1173.8499999999999</c:v>
                </c:pt>
                <c:pt idx="11641">
                  <c:v>836.72400000000005</c:v>
                </c:pt>
                <c:pt idx="11642">
                  <c:v>445.53</c:v>
                </c:pt>
                <c:pt idx="11643">
                  <c:v>987.55600000000004</c:v>
                </c:pt>
                <c:pt idx="11644">
                  <c:v>567.88400000000001</c:v>
                </c:pt>
                <c:pt idx="11645">
                  <c:v>529.59799999999996</c:v>
                </c:pt>
                <c:pt idx="11646">
                  <c:v>491.62900000000002</c:v>
                </c:pt>
                <c:pt idx="11647">
                  <c:v>195.78200000000001</c:v>
                </c:pt>
                <c:pt idx="11648">
                  <c:v>685.96400000000006</c:v>
                </c:pt>
                <c:pt idx="11649">
                  <c:v>316.28800000000001</c:v>
                </c:pt>
                <c:pt idx="11650">
                  <c:v>283.334</c:v>
                </c:pt>
                <c:pt idx="11651">
                  <c:v>457.988</c:v>
                </c:pt>
                <c:pt idx="11652">
                  <c:v>206.05699999999999</c:v>
                </c:pt>
                <c:pt idx="11653">
                  <c:v>324.642</c:v>
                </c:pt>
                <c:pt idx="11654">
                  <c:v>770.34799999999996</c:v>
                </c:pt>
                <c:pt idx="11655">
                  <c:v>452.863</c:v>
                </c:pt>
                <c:pt idx="11656">
                  <c:v>480.84899999999999</c:v>
                </c:pt>
                <c:pt idx="11657">
                  <c:v>200.84700000000001</c:v>
                </c:pt>
                <c:pt idx="11658">
                  <c:v>381.08800000000002</c:v>
                </c:pt>
                <c:pt idx="11659">
                  <c:v>671.79100000000005</c:v>
                </c:pt>
                <c:pt idx="11660">
                  <c:v>388.17200000000003</c:v>
                </c:pt>
                <c:pt idx="11661">
                  <c:v>540.53599999999994</c:v>
                </c:pt>
                <c:pt idx="11662">
                  <c:v>627.56500000000005</c:v>
                </c:pt>
                <c:pt idx="11663">
                  <c:v>444.28399999999999</c:v>
                </c:pt>
                <c:pt idx="11664">
                  <c:v>276.85899999999998</c:v>
                </c:pt>
                <c:pt idx="11665">
                  <c:v>424.06799999999998</c:v>
                </c:pt>
                <c:pt idx="11666">
                  <c:v>162.524</c:v>
                </c:pt>
                <c:pt idx="11667">
                  <c:v>535.64200000000005</c:v>
                </c:pt>
                <c:pt idx="11668">
                  <c:v>563.30600000000004</c:v>
                </c:pt>
                <c:pt idx="11669">
                  <c:v>562.17499999999995</c:v>
                </c:pt>
                <c:pt idx="11670">
                  <c:v>-32.2605</c:v>
                </c:pt>
                <c:pt idx="11671">
                  <c:v>235.874</c:v>
                </c:pt>
                <c:pt idx="11672">
                  <c:v>614.60900000000004</c:v>
                </c:pt>
                <c:pt idx="11673">
                  <c:v>350.74299999999999</c:v>
                </c:pt>
                <c:pt idx="11674">
                  <c:v>524.45500000000004</c:v>
                </c:pt>
                <c:pt idx="11675">
                  <c:v>259.51299999999998</c:v>
                </c:pt>
                <c:pt idx="11676">
                  <c:v>333.40899999999999</c:v>
                </c:pt>
                <c:pt idx="11677">
                  <c:v>792.72299999999996</c:v>
                </c:pt>
                <c:pt idx="11678">
                  <c:v>736.18499999999995</c:v>
                </c:pt>
                <c:pt idx="11679">
                  <c:v>615.15599999999995</c:v>
                </c:pt>
                <c:pt idx="11680">
                  <c:v>295.64600000000002</c:v>
                </c:pt>
                <c:pt idx="11681">
                  <c:v>970.89700000000005</c:v>
                </c:pt>
                <c:pt idx="11682">
                  <c:v>650.20699999999999</c:v>
                </c:pt>
                <c:pt idx="11683">
                  <c:v>567.61099999999999</c:v>
                </c:pt>
                <c:pt idx="11684">
                  <c:v>817.07899999999995</c:v>
                </c:pt>
                <c:pt idx="11685">
                  <c:v>267.113</c:v>
                </c:pt>
                <c:pt idx="11686">
                  <c:v>458.06700000000001</c:v>
                </c:pt>
                <c:pt idx="11687">
                  <c:v>-10.0016</c:v>
                </c:pt>
                <c:pt idx="11688">
                  <c:v>635.25699999999995</c:v>
                </c:pt>
                <c:pt idx="11689">
                  <c:v>833.46500000000003</c:v>
                </c:pt>
                <c:pt idx="11690">
                  <c:v>578.62800000000004</c:v>
                </c:pt>
                <c:pt idx="11691">
                  <c:v>371.59100000000001</c:v>
                </c:pt>
                <c:pt idx="11692">
                  <c:v>335.3</c:v>
                </c:pt>
                <c:pt idx="11693">
                  <c:v>347.33800000000002</c:v>
                </c:pt>
                <c:pt idx="11694">
                  <c:v>172.48400000000001</c:v>
                </c:pt>
                <c:pt idx="11695">
                  <c:v>453.80500000000001</c:v>
                </c:pt>
                <c:pt idx="11696">
                  <c:v>202.83500000000001</c:v>
                </c:pt>
                <c:pt idx="11697">
                  <c:v>472.142</c:v>
                </c:pt>
                <c:pt idx="11698">
                  <c:v>552.02800000000002</c:v>
                </c:pt>
                <c:pt idx="11699">
                  <c:v>340.64400000000001</c:v>
                </c:pt>
                <c:pt idx="11700">
                  <c:v>612.48099999999999</c:v>
                </c:pt>
                <c:pt idx="11701">
                  <c:v>732.14099999999996</c:v>
                </c:pt>
                <c:pt idx="11702">
                  <c:v>540.10500000000002</c:v>
                </c:pt>
                <c:pt idx="11703">
                  <c:v>506.83499999999998</c:v>
                </c:pt>
                <c:pt idx="11704">
                  <c:v>927.75900000000001</c:v>
                </c:pt>
                <c:pt idx="11705">
                  <c:v>635.34799999999996</c:v>
                </c:pt>
                <c:pt idx="11706">
                  <c:v>657.41800000000001</c:v>
                </c:pt>
                <c:pt idx="11707">
                  <c:v>718.005</c:v>
                </c:pt>
                <c:pt idx="11708">
                  <c:v>1072.68</c:v>
                </c:pt>
                <c:pt idx="11709">
                  <c:v>333.90800000000002</c:v>
                </c:pt>
                <c:pt idx="11710">
                  <c:v>498.79700000000003</c:v>
                </c:pt>
                <c:pt idx="11711">
                  <c:v>727.88499999999999</c:v>
                </c:pt>
                <c:pt idx="11712">
                  <c:v>263.26400000000001</c:v>
                </c:pt>
                <c:pt idx="11713">
                  <c:v>443.42700000000002</c:v>
                </c:pt>
                <c:pt idx="11714">
                  <c:v>361.94799999999998</c:v>
                </c:pt>
                <c:pt idx="11715">
                  <c:v>179.02600000000001</c:v>
                </c:pt>
                <c:pt idx="11716">
                  <c:v>486.16899999999998</c:v>
                </c:pt>
                <c:pt idx="11717">
                  <c:v>892.62300000000005</c:v>
                </c:pt>
                <c:pt idx="11718">
                  <c:v>444.49099999999999</c:v>
                </c:pt>
                <c:pt idx="11719">
                  <c:v>187.65299999999999</c:v>
                </c:pt>
                <c:pt idx="11720">
                  <c:v>842.42700000000002</c:v>
                </c:pt>
                <c:pt idx="11721">
                  <c:v>577.36900000000003</c:v>
                </c:pt>
                <c:pt idx="11722">
                  <c:v>579.89200000000005</c:v>
                </c:pt>
                <c:pt idx="11723">
                  <c:v>505.50299999999999</c:v>
                </c:pt>
                <c:pt idx="11724">
                  <c:v>625.89300000000003</c:v>
                </c:pt>
                <c:pt idx="11725">
                  <c:v>66.892200000000003</c:v>
                </c:pt>
                <c:pt idx="11726">
                  <c:v>537.63</c:v>
                </c:pt>
                <c:pt idx="11727">
                  <c:v>447.81</c:v>
                </c:pt>
                <c:pt idx="11728">
                  <c:v>730.12900000000002</c:v>
                </c:pt>
                <c:pt idx="11729">
                  <c:v>344.49299999999999</c:v>
                </c:pt>
                <c:pt idx="11730">
                  <c:v>388.40300000000002</c:v>
                </c:pt>
                <c:pt idx="11731">
                  <c:v>105.70699999999999</c:v>
                </c:pt>
                <c:pt idx="11732">
                  <c:v>362.91500000000002</c:v>
                </c:pt>
                <c:pt idx="11733">
                  <c:v>141.96799999999999</c:v>
                </c:pt>
                <c:pt idx="11734">
                  <c:v>563.21500000000003</c:v>
                </c:pt>
                <c:pt idx="11735">
                  <c:v>245.66800000000001</c:v>
                </c:pt>
                <c:pt idx="11736">
                  <c:v>426.67599999999999</c:v>
                </c:pt>
                <c:pt idx="11737">
                  <c:v>436.50099999999998</c:v>
                </c:pt>
                <c:pt idx="11738">
                  <c:v>511.9</c:v>
                </c:pt>
                <c:pt idx="11739">
                  <c:v>484.46</c:v>
                </c:pt>
                <c:pt idx="11740">
                  <c:v>505.13299999999998</c:v>
                </c:pt>
                <c:pt idx="11741">
                  <c:v>989.36800000000005</c:v>
                </c:pt>
                <c:pt idx="11742">
                  <c:v>484.27199999999999</c:v>
                </c:pt>
                <c:pt idx="11743">
                  <c:v>678.46699999999998</c:v>
                </c:pt>
                <c:pt idx="11744">
                  <c:v>401.05500000000001</c:v>
                </c:pt>
                <c:pt idx="11745">
                  <c:v>641.70100000000002</c:v>
                </c:pt>
                <c:pt idx="11746">
                  <c:v>311.84300000000002</c:v>
                </c:pt>
                <c:pt idx="11747">
                  <c:v>556.74</c:v>
                </c:pt>
                <c:pt idx="11748">
                  <c:v>891.20600000000002</c:v>
                </c:pt>
                <c:pt idx="11749">
                  <c:v>496.839</c:v>
                </c:pt>
                <c:pt idx="11750">
                  <c:v>43.472000000000001</c:v>
                </c:pt>
                <c:pt idx="11751">
                  <c:v>741.024</c:v>
                </c:pt>
                <c:pt idx="11752">
                  <c:v>369.42099999999999</c:v>
                </c:pt>
                <c:pt idx="11753">
                  <c:v>125.41200000000001</c:v>
                </c:pt>
                <c:pt idx="11754">
                  <c:v>741.35299999999995</c:v>
                </c:pt>
                <c:pt idx="11755">
                  <c:v>761.976</c:v>
                </c:pt>
                <c:pt idx="11756">
                  <c:v>351.67899999999997</c:v>
                </c:pt>
                <c:pt idx="11757">
                  <c:v>596.42399999999998</c:v>
                </c:pt>
                <c:pt idx="11758">
                  <c:v>281.863</c:v>
                </c:pt>
                <c:pt idx="11759">
                  <c:v>588.22199999999998</c:v>
                </c:pt>
                <c:pt idx="11760">
                  <c:v>771.053</c:v>
                </c:pt>
                <c:pt idx="11761">
                  <c:v>617.86800000000005</c:v>
                </c:pt>
                <c:pt idx="11762">
                  <c:v>392.10500000000002</c:v>
                </c:pt>
                <c:pt idx="11763">
                  <c:v>388.80399999999997</c:v>
                </c:pt>
                <c:pt idx="11764">
                  <c:v>269.58699999999999</c:v>
                </c:pt>
                <c:pt idx="11765">
                  <c:v>1143.67</c:v>
                </c:pt>
                <c:pt idx="11766">
                  <c:v>75.531800000000004</c:v>
                </c:pt>
                <c:pt idx="11767">
                  <c:v>643.61099999999999</c:v>
                </c:pt>
                <c:pt idx="11768">
                  <c:v>1313.47</c:v>
                </c:pt>
                <c:pt idx="11769">
                  <c:v>364.83600000000001</c:v>
                </c:pt>
                <c:pt idx="11770">
                  <c:v>180.077</c:v>
                </c:pt>
                <c:pt idx="11771">
                  <c:v>803.97699999999998</c:v>
                </c:pt>
                <c:pt idx="11772">
                  <c:v>774.81700000000001</c:v>
                </c:pt>
                <c:pt idx="11773">
                  <c:v>260.72300000000001</c:v>
                </c:pt>
                <c:pt idx="11774">
                  <c:v>1047.69</c:v>
                </c:pt>
                <c:pt idx="11775">
                  <c:v>419.447</c:v>
                </c:pt>
                <c:pt idx="11776">
                  <c:v>432.416</c:v>
                </c:pt>
                <c:pt idx="11777">
                  <c:v>333.14100000000002</c:v>
                </c:pt>
                <c:pt idx="11778">
                  <c:v>553.93700000000001</c:v>
                </c:pt>
                <c:pt idx="11779">
                  <c:v>478.22899999999998</c:v>
                </c:pt>
                <c:pt idx="11780">
                  <c:v>539.351</c:v>
                </c:pt>
                <c:pt idx="11781">
                  <c:v>401.541</c:v>
                </c:pt>
                <c:pt idx="11782">
                  <c:v>402.58100000000002</c:v>
                </c:pt>
                <c:pt idx="11783">
                  <c:v>423.399</c:v>
                </c:pt>
                <c:pt idx="11784">
                  <c:v>602.75900000000001</c:v>
                </c:pt>
                <c:pt idx="11785">
                  <c:v>716.36400000000003</c:v>
                </c:pt>
                <c:pt idx="11786">
                  <c:v>496.91199999999998</c:v>
                </c:pt>
                <c:pt idx="11787">
                  <c:v>474.30700000000002</c:v>
                </c:pt>
                <c:pt idx="11788">
                  <c:v>610.03700000000003</c:v>
                </c:pt>
                <c:pt idx="11789">
                  <c:v>386.767</c:v>
                </c:pt>
                <c:pt idx="11790">
                  <c:v>484.935</c:v>
                </c:pt>
                <c:pt idx="11791">
                  <c:v>86.202200000000005</c:v>
                </c:pt>
                <c:pt idx="11792">
                  <c:v>370.649</c:v>
                </c:pt>
                <c:pt idx="11793">
                  <c:v>503.44200000000001</c:v>
                </c:pt>
                <c:pt idx="11794">
                  <c:v>867.27599999999995</c:v>
                </c:pt>
                <c:pt idx="11795">
                  <c:v>963.37</c:v>
                </c:pt>
                <c:pt idx="11796">
                  <c:v>643.36699999999996</c:v>
                </c:pt>
                <c:pt idx="11797">
                  <c:v>521.94399999999996</c:v>
                </c:pt>
                <c:pt idx="11798">
                  <c:v>907.13599999999997</c:v>
                </c:pt>
                <c:pt idx="11799">
                  <c:v>456.01799999999997</c:v>
                </c:pt>
                <c:pt idx="11800">
                  <c:v>170.06399999999999</c:v>
                </c:pt>
                <c:pt idx="11801">
                  <c:v>458.94299999999998</c:v>
                </c:pt>
                <c:pt idx="11802">
                  <c:v>715.56700000000001</c:v>
                </c:pt>
                <c:pt idx="11803">
                  <c:v>1020.02</c:v>
                </c:pt>
                <c:pt idx="11804">
                  <c:v>499.22300000000001</c:v>
                </c:pt>
                <c:pt idx="11805">
                  <c:v>832.95399999999995</c:v>
                </c:pt>
                <c:pt idx="11806">
                  <c:v>284.17899999999997</c:v>
                </c:pt>
                <c:pt idx="11807">
                  <c:v>500.512</c:v>
                </c:pt>
                <c:pt idx="11808">
                  <c:v>544.58000000000004</c:v>
                </c:pt>
                <c:pt idx="11809">
                  <c:v>395.65</c:v>
                </c:pt>
                <c:pt idx="11810">
                  <c:v>385.673</c:v>
                </c:pt>
                <c:pt idx="11811">
                  <c:v>362.13099999999997</c:v>
                </c:pt>
                <c:pt idx="11812">
                  <c:v>246.62299999999999</c:v>
                </c:pt>
                <c:pt idx="11813">
                  <c:v>1302.32</c:v>
                </c:pt>
                <c:pt idx="11814">
                  <c:v>646.024</c:v>
                </c:pt>
                <c:pt idx="11815">
                  <c:v>221.36099999999999</c:v>
                </c:pt>
                <c:pt idx="11816">
                  <c:v>751.53099999999995</c:v>
                </c:pt>
                <c:pt idx="11817">
                  <c:v>650.83399999999995</c:v>
                </c:pt>
                <c:pt idx="11818">
                  <c:v>526.39400000000001</c:v>
                </c:pt>
                <c:pt idx="11819">
                  <c:v>548.86</c:v>
                </c:pt>
                <c:pt idx="11820">
                  <c:v>227.21600000000001</c:v>
                </c:pt>
                <c:pt idx="11821">
                  <c:v>539.904</c:v>
                </c:pt>
                <c:pt idx="11822">
                  <c:v>462.88299999999998</c:v>
                </c:pt>
                <c:pt idx="11823">
                  <c:v>399.10300000000001</c:v>
                </c:pt>
                <c:pt idx="11824">
                  <c:v>588.42200000000003</c:v>
                </c:pt>
                <c:pt idx="11825">
                  <c:v>470.90800000000002</c:v>
                </c:pt>
                <c:pt idx="11826">
                  <c:v>511.43700000000001</c:v>
                </c:pt>
                <c:pt idx="11827">
                  <c:v>409.16</c:v>
                </c:pt>
                <c:pt idx="11828">
                  <c:v>391.68</c:v>
                </c:pt>
                <c:pt idx="11829">
                  <c:v>704.64800000000002</c:v>
                </c:pt>
                <c:pt idx="11830">
                  <c:v>19.766100000000002</c:v>
                </c:pt>
                <c:pt idx="11831">
                  <c:v>672.08900000000006</c:v>
                </c:pt>
                <c:pt idx="11832">
                  <c:v>388.88299999999998</c:v>
                </c:pt>
                <c:pt idx="11833">
                  <c:v>562.09</c:v>
                </c:pt>
                <c:pt idx="11834">
                  <c:v>845.66099999999994</c:v>
                </c:pt>
                <c:pt idx="11835">
                  <c:v>463.38099999999997</c:v>
                </c:pt>
                <c:pt idx="11836">
                  <c:v>697.33900000000006</c:v>
                </c:pt>
                <c:pt idx="11837">
                  <c:v>565.44000000000005</c:v>
                </c:pt>
                <c:pt idx="11838">
                  <c:v>554.654</c:v>
                </c:pt>
                <c:pt idx="11839">
                  <c:v>341.33100000000002</c:v>
                </c:pt>
                <c:pt idx="11840">
                  <c:v>444.22300000000001</c:v>
                </c:pt>
                <c:pt idx="11841">
                  <c:v>506.774</c:v>
                </c:pt>
                <c:pt idx="11842">
                  <c:v>142.85</c:v>
                </c:pt>
                <c:pt idx="11843">
                  <c:v>572.28599999999994</c:v>
                </c:pt>
                <c:pt idx="11844">
                  <c:v>533.149</c:v>
                </c:pt>
                <c:pt idx="11845">
                  <c:v>562.923</c:v>
                </c:pt>
                <c:pt idx="11846">
                  <c:v>488.315</c:v>
                </c:pt>
                <c:pt idx="11847">
                  <c:v>539.01</c:v>
                </c:pt>
                <c:pt idx="11848">
                  <c:v>430.64600000000002</c:v>
                </c:pt>
                <c:pt idx="11849">
                  <c:v>287.286</c:v>
                </c:pt>
                <c:pt idx="11850">
                  <c:v>578.45100000000002</c:v>
                </c:pt>
                <c:pt idx="11851">
                  <c:v>539.33900000000006</c:v>
                </c:pt>
                <c:pt idx="11852">
                  <c:v>196.67599999999999</c:v>
                </c:pt>
                <c:pt idx="11853">
                  <c:v>477.44400000000002</c:v>
                </c:pt>
                <c:pt idx="11854">
                  <c:v>384.92500000000001</c:v>
                </c:pt>
                <c:pt idx="11855">
                  <c:v>783.66899999999998</c:v>
                </c:pt>
                <c:pt idx="11856">
                  <c:v>405.15899999999999</c:v>
                </c:pt>
                <c:pt idx="11857">
                  <c:v>869.69500000000005</c:v>
                </c:pt>
                <c:pt idx="11858">
                  <c:v>463.18</c:v>
                </c:pt>
                <c:pt idx="11859">
                  <c:v>179.846</c:v>
                </c:pt>
                <c:pt idx="11860">
                  <c:v>286.68400000000003</c:v>
                </c:pt>
                <c:pt idx="11861">
                  <c:v>562.74</c:v>
                </c:pt>
                <c:pt idx="11862">
                  <c:v>516.89099999999996</c:v>
                </c:pt>
                <c:pt idx="11863">
                  <c:v>543.327</c:v>
                </c:pt>
                <c:pt idx="11864">
                  <c:v>735.92899999999997</c:v>
                </c:pt>
                <c:pt idx="11865">
                  <c:v>370.95299999999997</c:v>
                </c:pt>
                <c:pt idx="11866">
                  <c:v>478.63600000000002</c:v>
                </c:pt>
                <c:pt idx="11867">
                  <c:v>622.37300000000005</c:v>
                </c:pt>
                <c:pt idx="11868">
                  <c:v>271.411</c:v>
                </c:pt>
                <c:pt idx="11869">
                  <c:v>476.02800000000002</c:v>
                </c:pt>
                <c:pt idx="11870">
                  <c:v>519.43299999999999</c:v>
                </c:pt>
                <c:pt idx="11871">
                  <c:v>458</c:v>
                </c:pt>
                <c:pt idx="11872">
                  <c:v>374.4</c:v>
                </c:pt>
                <c:pt idx="11873">
                  <c:v>493.88400000000001</c:v>
                </c:pt>
                <c:pt idx="11874">
                  <c:v>487.90199999999999</c:v>
                </c:pt>
                <c:pt idx="11875">
                  <c:v>415.32499999999999</c:v>
                </c:pt>
                <c:pt idx="11876">
                  <c:v>229.404</c:v>
                </c:pt>
                <c:pt idx="11877">
                  <c:v>498.262</c:v>
                </c:pt>
                <c:pt idx="11878">
                  <c:v>522.84400000000005</c:v>
                </c:pt>
                <c:pt idx="11879">
                  <c:v>130.1</c:v>
                </c:pt>
                <c:pt idx="11880">
                  <c:v>575.67899999999997</c:v>
                </c:pt>
                <c:pt idx="11881">
                  <c:v>390.22699999999998</c:v>
                </c:pt>
                <c:pt idx="11882">
                  <c:v>384.96699999999998</c:v>
                </c:pt>
                <c:pt idx="11883">
                  <c:v>392.30599999999998</c:v>
                </c:pt>
                <c:pt idx="11884">
                  <c:v>377.75</c:v>
                </c:pt>
                <c:pt idx="11885">
                  <c:v>671.202</c:v>
                </c:pt>
                <c:pt idx="11886">
                  <c:v>654.20799999999997</c:v>
                </c:pt>
                <c:pt idx="11887">
                  <c:v>203.929</c:v>
                </c:pt>
                <c:pt idx="11888">
                  <c:v>369.57299999999998</c:v>
                </c:pt>
                <c:pt idx="11889">
                  <c:v>516.79999999999995</c:v>
                </c:pt>
                <c:pt idx="11890">
                  <c:v>537.89800000000002</c:v>
                </c:pt>
                <c:pt idx="11891">
                  <c:v>647.21</c:v>
                </c:pt>
                <c:pt idx="11892">
                  <c:v>824.47799999999995</c:v>
                </c:pt>
                <c:pt idx="11893">
                  <c:v>361.20699999999999</c:v>
                </c:pt>
                <c:pt idx="11894">
                  <c:v>644.21199999999999</c:v>
                </c:pt>
                <c:pt idx="11895">
                  <c:v>533.05799999999999</c:v>
                </c:pt>
                <c:pt idx="11896">
                  <c:v>317.55799999999999</c:v>
                </c:pt>
                <c:pt idx="11897">
                  <c:v>586.64099999999996</c:v>
                </c:pt>
                <c:pt idx="11898">
                  <c:v>883.39400000000001</c:v>
                </c:pt>
                <c:pt idx="11899">
                  <c:v>746.11900000000003</c:v>
                </c:pt>
                <c:pt idx="11900">
                  <c:v>460.14699999999999</c:v>
                </c:pt>
                <c:pt idx="11901">
                  <c:v>408.55799999999999</c:v>
                </c:pt>
                <c:pt idx="11902">
                  <c:v>645.56200000000001</c:v>
                </c:pt>
                <c:pt idx="11903">
                  <c:v>678.84400000000005</c:v>
                </c:pt>
                <c:pt idx="11904">
                  <c:v>681.702</c:v>
                </c:pt>
                <c:pt idx="11905">
                  <c:v>573.678</c:v>
                </c:pt>
                <c:pt idx="11906">
                  <c:v>541.43600000000004</c:v>
                </c:pt>
                <c:pt idx="11907">
                  <c:v>249.006</c:v>
                </c:pt>
                <c:pt idx="11908">
                  <c:v>68.004800000000003</c:v>
                </c:pt>
                <c:pt idx="11909">
                  <c:v>716.66200000000003</c:v>
                </c:pt>
                <c:pt idx="11910">
                  <c:v>1028.71</c:v>
                </c:pt>
                <c:pt idx="11911">
                  <c:v>405.572</c:v>
                </c:pt>
                <c:pt idx="11912">
                  <c:v>697.88099999999997</c:v>
                </c:pt>
                <c:pt idx="11913">
                  <c:v>390.62799999999999</c:v>
                </c:pt>
                <c:pt idx="11914">
                  <c:v>340.93</c:v>
                </c:pt>
                <c:pt idx="11915">
                  <c:v>265.66000000000003</c:v>
                </c:pt>
                <c:pt idx="11916">
                  <c:v>539.13199999999995</c:v>
                </c:pt>
                <c:pt idx="11917">
                  <c:v>1015.77</c:v>
                </c:pt>
                <c:pt idx="11918">
                  <c:v>379.62299999999999</c:v>
                </c:pt>
                <c:pt idx="11919">
                  <c:v>423.53300000000002</c:v>
                </c:pt>
                <c:pt idx="11920">
                  <c:v>270.12200000000001</c:v>
                </c:pt>
                <c:pt idx="11921">
                  <c:v>415.96300000000002</c:v>
                </c:pt>
                <c:pt idx="11922">
                  <c:v>401.82100000000003</c:v>
                </c:pt>
                <c:pt idx="11923">
                  <c:v>380.298</c:v>
                </c:pt>
                <c:pt idx="11924">
                  <c:v>372.76499999999999</c:v>
                </c:pt>
                <c:pt idx="11925">
                  <c:v>439.95499999999998</c:v>
                </c:pt>
                <c:pt idx="11926">
                  <c:v>462.35399999999998</c:v>
                </c:pt>
                <c:pt idx="11927">
                  <c:v>1040.08</c:v>
                </c:pt>
                <c:pt idx="11928">
                  <c:v>168.434</c:v>
                </c:pt>
                <c:pt idx="11929">
                  <c:v>745.82100000000003</c:v>
                </c:pt>
                <c:pt idx="11930">
                  <c:v>713.00800000000004</c:v>
                </c:pt>
                <c:pt idx="11931">
                  <c:v>713.25699999999995</c:v>
                </c:pt>
                <c:pt idx="11932">
                  <c:v>322.39800000000002</c:v>
                </c:pt>
                <c:pt idx="11933">
                  <c:v>188.358</c:v>
                </c:pt>
                <c:pt idx="11934">
                  <c:v>195.75800000000001</c:v>
                </c:pt>
                <c:pt idx="11935">
                  <c:v>838.97299999999996</c:v>
                </c:pt>
                <c:pt idx="11936">
                  <c:v>841.78800000000001</c:v>
                </c:pt>
                <c:pt idx="11937">
                  <c:v>470.55599999999998</c:v>
                </c:pt>
                <c:pt idx="11938">
                  <c:v>720.2</c:v>
                </c:pt>
                <c:pt idx="11939">
                  <c:v>514.20399999999995</c:v>
                </c:pt>
                <c:pt idx="11940">
                  <c:v>384.15899999999999</c:v>
                </c:pt>
                <c:pt idx="11941">
                  <c:v>279.76499999999999</c:v>
                </c:pt>
                <c:pt idx="11942">
                  <c:v>301.94499999999999</c:v>
                </c:pt>
                <c:pt idx="11943">
                  <c:v>964.10599999999999</c:v>
                </c:pt>
                <c:pt idx="11944">
                  <c:v>324.45299999999997</c:v>
                </c:pt>
                <c:pt idx="11945">
                  <c:v>575.01</c:v>
                </c:pt>
                <c:pt idx="11946">
                  <c:v>391.57600000000002</c:v>
                </c:pt>
                <c:pt idx="11947">
                  <c:v>382.62</c:v>
                </c:pt>
                <c:pt idx="11948">
                  <c:v>396.726</c:v>
                </c:pt>
                <c:pt idx="11949">
                  <c:v>512.01499999999999</c:v>
                </c:pt>
                <c:pt idx="11950">
                  <c:v>353.24200000000002</c:v>
                </c:pt>
                <c:pt idx="11951">
                  <c:v>658.53099999999995</c:v>
                </c:pt>
                <c:pt idx="11952">
                  <c:v>433.83800000000002</c:v>
                </c:pt>
                <c:pt idx="11953">
                  <c:v>436.64699999999999</c:v>
                </c:pt>
                <c:pt idx="11954">
                  <c:v>475.74799999999999</c:v>
                </c:pt>
                <c:pt idx="11955">
                  <c:v>385.892</c:v>
                </c:pt>
                <c:pt idx="11956">
                  <c:v>128.82900000000001</c:v>
                </c:pt>
                <c:pt idx="11957">
                  <c:v>160.34800000000001</c:v>
                </c:pt>
                <c:pt idx="11958">
                  <c:v>351.85599999999999</c:v>
                </c:pt>
                <c:pt idx="11959">
                  <c:v>842.60299999999995</c:v>
                </c:pt>
                <c:pt idx="11960">
                  <c:v>605.87199999999996</c:v>
                </c:pt>
                <c:pt idx="11961">
                  <c:v>440.54500000000002</c:v>
                </c:pt>
                <c:pt idx="11962">
                  <c:v>-120.28700000000001</c:v>
                </c:pt>
                <c:pt idx="11963">
                  <c:v>771.072</c:v>
                </c:pt>
                <c:pt idx="11964">
                  <c:v>447.85899999999998</c:v>
                </c:pt>
                <c:pt idx="11965">
                  <c:v>641.65899999999999</c:v>
                </c:pt>
                <c:pt idx="11966">
                  <c:v>436.38</c:v>
                </c:pt>
                <c:pt idx="11967">
                  <c:v>384.34100000000001</c:v>
                </c:pt>
                <c:pt idx="11968">
                  <c:v>503.92899999999997</c:v>
                </c:pt>
                <c:pt idx="11969">
                  <c:v>366.673</c:v>
                </c:pt>
                <c:pt idx="11970">
                  <c:v>986.33399999999995</c:v>
                </c:pt>
                <c:pt idx="11971">
                  <c:v>280.73200000000003</c:v>
                </c:pt>
                <c:pt idx="11972">
                  <c:v>560.75199999999995</c:v>
                </c:pt>
                <c:pt idx="11973">
                  <c:v>373.89</c:v>
                </c:pt>
                <c:pt idx="11974">
                  <c:v>417.78699999999998</c:v>
                </c:pt>
                <c:pt idx="11975">
                  <c:v>150.08500000000001</c:v>
                </c:pt>
                <c:pt idx="11976">
                  <c:v>1234.06</c:v>
                </c:pt>
                <c:pt idx="11977">
                  <c:v>626.38599999999997</c:v>
                </c:pt>
                <c:pt idx="11978">
                  <c:v>545.15700000000004</c:v>
                </c:pt>
                <c:pt idx="11979">
                  <c:v>398.97</c:v>
                </c:pt>
                <c:pt idx="11980">
                  <c:v>902.13800000000003</c:v>
                </c:pt>
                <c:pt idx="11981">
                  <c:v>473.589</c:v>
                </c:pt>
                <c:pt idx="11982">
                  <c:v>631.93700000000001</c:v>
                </c:pt>
                <c:pt idx="11983">
                  <c:v>763.33199999999999</c:v>
                </c:pt>
                <c:pt idx="11984">
                  <c:v>388.834</c:v>
                </c:pt>
                <c:pt idx="11985">
                  <c:v>409.25099999999998</c:v>
                </c:pt>
                <c:pt idx="11986">
                  <c:v>498.28</c:v>
                </c:pt>
                <c:pt idx="11987">
                  <c:v>386.32299999999998</c:v>
                </c:pt>
                <c:pt idx="11988">
                  <c:v>899.62699999999995</c:v>
                </c:pt>
                <c:pt idx="11989">
                  <c:v>608.79600000000005</c:v>
                </c:pt>
                <c:pt idx="11990">
                  <c:v>584.79300000000001</c:v>
                </c:pt>
                <c:pt idx="11991">
                  <c:v>852.45299999999997</c:v>
                </c:pt>
                <c:pt idx="11992">
                  <c:v>592.73299999999995</c:v>
                </c:pt>
                <c:pt idx="11993">
                  <c:v>139.90700000000001</c:v>
                </c:pt>
                <c:pt idx="11994">
                  <c:v>284.20400000000001</c:v>
                </c:pt>
                <c:pt idx="11995">
                  <c:v>739.50400000000002</c:v>
                </c:pt>
                <c:pt idx="11996">
                  <c:v>589.95500000000004</c:v>
                </c:pt>
                <c:pt idx="11997">
                  <c:v>479.90100000000001</c:v>
                </c:pt>
                <c:pt idx="11998">
                  <c:v>461.81900000000002</c:v>
                </c:pt>
                <c:pt idx="11999">
                  <c:v>353.21199999999999</c:v>
                </c:pt>
                <c:pt idx="12000">
                  <c:v>593.18299999999999</c:v>
                </c:pt>
                <c:pt idx="12001">
                  <c:v>547.16399999999999</c:v>
                </c:pt>
                <c:pt idx="12002">
                  <c:v>363.69299999999998</c:v>
                </c:pt>
                <c:pt idx="12003">
                  <c:v>943.48199999999997</c:v>
                </c:pt>
                <c:pt idx="12004">
                  <c:v>738.98800000000006</c:v>
                </c:pt>
                <c:pt idx="12005">
                  <c:v>329.64499999999998</c:v>
                </c:pt>
                <c:pt idx="12006">
                  <c:v>640.95399999999995</c:v>
                </c:pt>
                <c:pt idx="12007">
                  <c:v>473.69299999999998</c:v>
                </c:pt>
                <c:pt idx="12008">
                  <c:v>1312.88</c:v>
                </c:pt>
                <c:pt idx="12009">
                  <c:v>710.33900000000006</c:v>
                </c:pt>
                <c:pt idx="12010">
                  <c:v>489.67700000000002</c:v>
                </c:pt>
                <c:pt idx="12011">
                  <c:v>570.98500000000001</c:v>
                </c:pt>
                <c:pt idx="12012">
                  <c:v>809.01700000000005</c:v>
                </c:pt>
                <c:pt idx="12013">
                  <c:v>658.59199999999998</c:v>
                </c:pt>
                <c:pt idx="12014">
                  <c:v>138.44200000000001</c:v>
                </c:pt>
                <c:pt idx="12015">
                  <c:v>207.07300000000001</c:v>
                </c:pt>
                <c:pt idx="12016">
                  <c:v>627.74800000000005</c:v>
                </c:pt>
                <c:pt idx="12017">
                  <c:v>88.324200000000005</c:v>
                </c:pt>
                <c:pt idx="12018">
                  <c:v>522.83100000000002</c:v>
                </c:pt>
                <c:pt idx="12019">
                  <c:v>850.80499999999995</c:v>
                </c:pt>
                <c:pt idx="12020">
                  <c:v>280.92599999999999</c:v>
                </c:pt>
                <c:pt idx="12021">
                  <c:v>399.76</c:v>
                </c:pt>
                <c:pt idx="12022">
                  <c:v>965.34</c:v>
                </c:pt>
                <c:pt idx="12023">
                  <c:v>463.709</c:v>
                </c:pt>
                <c:pt idx="12024">
                  <c:v>277.99</c:v>
                </c:pt>
                <c:pt idx="12025">
                  <c:v>59.547499999999999</c:v>
                </c:pt>
                <c:pt idx="12026">
                  <c:v>480.16800000000001</c:v>
                </c:pt>
                <c:pt idx="12027">
                  <c:v>469.97199999999998</c:v>
                </c:pt>
                <c:pt idx="12028">
                  <c:v>281.43700000000001</c:v>
                </c:pt>
                <c:pt idx="12029">
                  <c:v>766.64499999999998</c:v>
                </c:pt>
                <c:pt idx="12030">
                  <c:v>601.92600000000004</c:v>
                </c:pt>
                <c:pt idx="12031">
                  <c:v>402.22800000000001</c:v>
                </c:pt>
                <c:pt idx="12032">
                  <c:v>532.24900000000002</c:v>
                </c:pt>
                <c:pt idx="12033">
                  <c:v>470.22699999999998</c:v>
                </c:pt>
                <c:pt idx="12034">
                  <c:v>558.995</c:v>
                </c:pt>
                <c:pt idx="12035">
                  <c:v>472.50700000000001</c:v>
                </c:pt>
                <c:pt idx="12036">
                  <c:v>816.20299999999997</c:v>
                </c:pt>
                <c:pt idx="12037">
                  <c:v>487.79199999999997</c:v>
                </c:pt>
                <c:pt idx="12038">
                  <c:v>244.77500000000001</c:v>
                </c:pt>
                <c:pt idx="12039">
                  <c:v>591.38300000000004</c:v>
                </c:pt>
                <c:pt idx="12040">
                  <c:v>366.40499999999997</c:v>
                </c:pt>
                <c:pt idx="12041">
                  <c:v>510.02100000000002</c:v>
                </c:pt>
                <c:pt idx="12042">
                  <c:v>431.16899999999998</c:v>
                </c:pt>
                <c:pt idx="12043">
                  <c:v>729.79399999999998</c:v>
                </c:pt>
                <c:pt idx="12044">
                  <c:v>321.57100000000003</c:v>
                </c:pt>
                <c:pt idx="12045">
                  <c:v>410.51600000000002</c:v>
                </c:pt>
                <c:pt idx="12046">
                  <c:v>-27.9741</c:v>
                </c:pt>
                <c:pt idx="12047">
                  <c:v>99.821399999999997</c:v>
                </c:pt>
                <c:pt idx="12048">
                  <c:v>565.90800000000002</c:v>
                </c:pt>
                <c:pt idx="12049">
                  <c:v>528.37</c:v>
                </c:pt>
                <c:pt idx="12050">
                  <c:v>152.98500000000001</c:v>
                </c:pt>
                <c:pt idx="12051">
                  <c:v>314.31799999999998</c:v>
                </c:pt>
                <c:pt idx="12052">
                  <c:v>505.75900000000001</c:v>
                </c:pt>
                <c:pt idx="12053">
                  <c:v>972.97</c:v>
                </c:pt>
                <c:pt idx="12054">
                  <c:v>417.55599999999998</c:v>
                </c:pt>
                <c:pt idx="12055">
                  <c:v>954.36500000000001</c:v>
                </c:pt>
                <c:pt idx="12056">
                  <c:v>539.947</c:v>
                </c:pt>
                <c:pt idx="12057">
                  <c:v>547.43100000000004</c:v>
                </c:pt>
                <c:pt idx="12058">
                  <c:v>636.87400000000002</c:v>
                </c:pt>
                <c:pt idx="12059">
                  <c:v>499.27100000000002</c:v>
                </c:pt>
                <c:pt idx="12060">
                  <c:v>382.012</c:v>
                </c:pt>
                <c:pt idx="12061">
                  <c:v>714.52800000000002</c:v>
                </c:pt>
                <c:pt idx="12062">
                  <c:v>485.83499999999998</c:v>
                </c:pt>
                <c:pt idx="12063">
                  <c:v>1395.12</c:v>
                </c:pt>
                <c:pt idx="12064">
                  <c:v>417.11799999999999</c:v>
                </c:pt>
                <c:pt idx="12065">
                  <c:v>617.46699999999998</c:v>
                </c:pt>
                <c:pt idx="12066">
                  <c:v>582.221</c:v>
                </c:pt>
                <c:pt idx="12067">
                  <c:v>702.99400000000003</c:v>
                </c:pt>
                <c:pt idx="12068">
                  <c:v>534.25599999999997</c:v>
                </c:pt>
                <c:pt idx="12069">
                  <c:v>497.32600000000002</c:v>
                </c:pt>
                <c:pt idx="12070">
                  <c:v>631.99800000000005</c:v>
                </c:pt>
                <c:pt idx="12071">
                  <c:v>184.279</c:v>
                </c:pt>
                <c:pt idx="12072">
                  <c:v>514.75699999999995</c:v>
                </c:pt>
                <c:pt idx="12073">
                  <c:v>409.04399999999998</c:v>
                </c:pt>
                <c:pt idx="12074">
                  <c:v>407.78</c:v>
                </c:pt>
                <c:pt idx="12075">
                  <c:v>789.88300000000004</c:v>
                </c:pt>
                <c:pt idx="12076">
                  <c:v>510.89600000000002</c:v>
                </c:pt>
                <c:pt idx="12077">
                  <c:v>319.08499999999998</c:v>
                </c:pt>
                <c:pt idx="12078">
                  <c:v>501.82499999999999</c:v>
                </c:pt>
                <c:pt idx="12079">
                  <c:v>501.01</c:v>
                </c:pt>
                <c:pt idx="12080">
                  <c:v>184.99</c:v>
                </c:pt>
                <c:pt idx="12081">
                  <c:v>401.91199999999998</c:v>
                </c:pt>
                <c:pt idx="12082">
                  <c:v>200.749</c:v>
                </c:pt>
                <c:pt idx="12083">
                  <c:v>231.125</c:v>
                </c:pt>
                <c:pt idx="12084">
                  <c:v>719.00900000000001</c:v>
                </c:pt>
                <c:pt idx="12085">
                  <c:v>371.512</c:v>
                </c:pt>
                <c:pt idx="12086">
                  <c:v>-161.83699999999999</c:v>
                </c:pt>
                <c:pt idx="12087">
                  <c:v>631.01300000000003</c:v>
                </c:pt>
                <c:pt idx="12088">
                  <c:v>550.71400000000006</c:v>
                </c:pt>
                <c:pt idx="12089">
                  <c:v>357.51600000000002</c:v>
                </c:pt>
                <c:pt idx="12090">
                  <c:v>398.46499999999997</c:v>
                </c:pt>
                <c:pt idx="12091">
                  <c:v>204.68299999999999</c:v>
                </c:pt>
                <c:pt idx="12092">
                  <c:v>155.119</c:v>
                </c:pt>
                <c:pt idx="12093">
                  <c:v>594.64200000000005</c:v>
                </c:pt>
                <c:pt idx="12094">
                  <c:v>752.601</c:v>
                </c:pt>
                <c:pt idx="12095">
                  <c:v>121.351</c:v>
                </c:pt>
                <c:pt idx="12096">
                  <c:v>396.67099999999999</c:v>
                </c:pt>
                <c:pt idx="12097">
                  <c:v>471.06</c:v>
                </c:pt>
                <c:pt idx="12098">
                  <c:v>803.74599999999998</c:v>
                </c:pt>
                <c:pt idx="12099">
                  <c:v>997.327</c:v>
                </c:pt>
                <c:pt idx="12100">
                  <c:v>469.613</c:v>
                </c:pt>
                <c:pt idx="12101">
                  <c:v>375.64699999999999</c:v>
                </c:pt>
                <c:pt idx="12102">
                  <c:v>325.25</c:v>
                </c:pt>
                <c:pt idx="12103">
                  <c:v>582.34799999999996</c:v>
                </c:pt>
                <c:pt idx="12104">
                  <c:v>490.70499999999998</c:v>
                </c:pt>
                <c:pt idx="12105">
                  <c:v>384.02499999999998</c:v>
                </c:pt>
                <c:pt idx="12106">
                  <c:v>689.89800000000002</c:v>
                </c:pt>
                <c:pt idx="12107">
                  <c:v>485.59699999999998</c:v>
                </c:pt>
                <c:pt idx="12108">
                  <c:v>370.64299999999997</c:v>
                </c:pt>
                <c:pt idx="12109">
                  <c:v>1378.82</c:v>
                </c:pt>
                <c:pt idx="12110">
                  <c:v>618.81600000000003</c:v>
                </c:pt>
                <c:pt idx="12111">
                  <c:v>527.00199999999995</c:v>
                </c:pt>
                <c:pt idx="12112">
                  <c:v>681.13599999999997</c:v>
                </c:pt>
                <c:pt idx="12113">
                  <c:v>799.53200000000004</c:v>
                </c:pt>
                <c:pt idx="12114">
                  <c:v>512.48900000000003</c:v>
                </c:pt>
                <c:pt idx="12115">
                  <c:v>436.714</c:v>
                </c:pt>
                <c:pt idx="12116">
                  <c:v>418.541</c:v>
                </c:pt>
                <c:pt idx="12117">
                  <c:v>522.85</c:v>
                </c:pt>
                <c:pt idx="12118">
                  <c:v>375.36700000000002</c:v>
                </c:pt>
                <c:pt idx="12119">
                  <c:v>354.06299999999999</c:v>
                </c:pt>
                <c:pt idx="12120">
                  <c:v>336.96</c:v>
                </c:pt>
                <c:pt idx="12121">
                  <c:v>598.01700000000005</c:v>
                </c:pt>
                <c:pt idx="12122">
                  <c:v>589.00599999999997</c:v>
                </c:pt>
                <c:pt idx="12123">
                  <c:v>407.31700000000001</c:v>
                </c:pt>
                <c:pt idx="12124">
                  <c:v>467.29700000000003</c:v>
                </c:pt>
                <c:pt idx="12125">
                  <c:v>205.79</c:v>
                </c:pt>
                <c:pt idx="12126">
                  <c:v>1051.03</c:v>
                </c:pt>
                <c:pt idx="12127">
                  <c:v>453.31900000000002</c:v>
                </c:pt>
                <c:pt idx="12128">
                  <c:v>416.12099999999998</c:v>
                </c:pt>
                <c:pt idx="12129">
                  <c:v>250.24700000000001</c:v>
                </c:pt>
                <c:pt idx="12130">
                  <c:v>481.26799999999997</c:v>
                </c:pt>
                <c:pt idx="12131">
                  <c:v>862.44200000000001</c:v>
                </c:pt>
                <c:pt idx="12132">
                  <c:v>350.34199999999998</c:v>
                </c:pt>
                <c:pt idx="12133">
                  <c:v>502.09199999999998</c:v>
                </c:pt>
                <c:pt idx="12134">
                  <c:v>171.78399999999999</c:v>
                </c:pt>
                <c:pt idx="12135">
                  <c:v>662.76300000000003</c:v>
                </c:pt>
                <c:pt idx="12136">
                  <c:v>219.34200000000001</c:v>
                </c:pt>
                <c:pt idx="12137">
                  <c:v>409.64600000000002</c:v>
                </c:pt>
                <c:pt idx="12138">
                  <c:v>227.81800000000001</c:v>
                </c:pt>
                <c:pt idx="12139">
                  <c:v>627.06100000000004</c:v>
                </c:pt>
                <c:pt idx="12140">
                  <c:v>800.31600000000003</c:v>
                </c:pt>
                <c:pt idx="12141">
                  <c:v>615.83100000000002</c:v>
                </c:pt>
                <c:pt idx="12142">
                  <c:v>402.38</c:v>
                </c:pt>
                <c:pt idx="12143">
                  <c:v>386.214</c:v>
                </c:pt>
                <c:pt idx="12144">
                  <c:v>867.28800000000001</c:v>
                </c:pt>
                <c:pt idx="12145">
                  <c:v>399.40699999999998</c:v>
                </c:pt>
                <c:pt idx="12146">
                  <c:v>681.88400000000001</c:v>
                </c:pt>
                <c:pt idx="12147">
                  <c:v>362.20400000000001</c:v>
                </c:pt>
                <c:pt idx="12148">
                  <c:v>481.69400000000002</c:v>
                </c:pt>
                <c:pt idx="12149">
                  <c:v>568.37699999999995</c:v>
                </c:pt>
                <c:pt idx="12150">
                  <c:v>411.49400000000003</c:v>
                </c:pt>
                <c:pt idx="12151">
                  <c:v>415.3</c:v>
                </c:pt>
                <c:pt idx="12152">
                  <c:v>266.97899999999998</c:v>
                </c:pt>
                <c:pt idx="12153">
                  <c:v>253.41399999999999</c:v>
                </c:pt>
                <c:pt idx="12154">
                  <c:v>891.06700000000001</c:v>
                </c:pt>
                <c:pt idx="12155">
                  <c:v>500.85199999999998</c:v>
                </c:pt>
                <c:pt idx="12156">
                  <c:v>498.43200000000002</c:v>
                </c:pt>
                <c:pt idx="12157">
                  <c:v>1121.8800000000001</c:v>
                </c:pt>
                <c:pt idx="12158">
                  <c:v>597.71900000000005</c:v>
                </c:pt>
                <c:pt idx="12159">
                  <c:v>458.29199999999997</c:v>
                </c:pt>
                <c:pt idx="12160">
                  <c:v>335.97500000000002</c:v>
                </c:pt>
                <c:pt idx="12161">
                  <c:v>558.76400000000001</c:v>
                </c:pt>
                <c:pt idx="12162">
                  <c:v>907.78700000000003</c:v>
                </c:pt>
                <c:pt idx="12163">
                  <c:v>300.81400000000002</c:v>
                </c:pt>
                <c:pt idx="12164">
                  <c:v>799.94600000000003</c:v>
                </c:pt>
                <c:pt idx="12165">
                  <c:v>400.23399999999998</c:v>
                </c:pt>
                <c:pt idx="12166">
                  <c:v>220.18700000000001</c:v>
                </c:pt>
                <c:pt idx="12167">
                  <c:v>569.86599999999999</c:v>
                </c:pt>
                <c:pt idx="12168">
                  <c:v>559.41499999999996</c:v>
                </c:pt>
                <c:pt idx="12169">
                  <c:v>440.137</c:v>
                </c:pt>
                <c:pt idx="12170">
                  <c:v>307.71499999999997</c:v>
                </c:pt>
                <c:pt idx="12171">
                  <c:v>537.17399999999998</c:v>
                </c:pt>
                <c:pt idx="12172">
                  <c:v>-35.209299999999999</c:v>
                </c:pt>
                <c:pt idx="12173">
                  <c:v>337.52499999999998</c:v>
                </c:pt>
                <c:pt idx="12174">
                  <c:v>154.43199999999999</c:v>
                </c:pt>
                <c:pt idx="12175">
                  <c:v>527.82899999999995</c:v>
                </c:pt>
                <c:pt idx="12176">
                  <c:v>388.36</c:v>
                </c:pt>
                <c:pt idx="12177">
                  <c:v>652.29300000000001</c:v>
                </c:pt>
                <c:pt idx="12178">
                  <c:v>435.50400000000002</c:v>
                </c:pt>
                <c:pt idx="12179">
                  <c:v>616.90099999999995</c:v>
                </c:pt>
                <c:pt idx="12180">
                  <c:v>186.066</c:v>
                </c:pt>
                <c:pt idx="12181">
                  <c:v>182.52199999999999</c:v>
                </c:pt>
                <c:pt idx="12182">
                  <c:v>826.98900000000003</c:v>
                </c:pt>
                <c:pt idx="12183">
                  <c:v>273.16199999999998</c:v>
                </c:pt>
                <c:pt idx="12184">
                  <c:v>576.42700000000002</c:v>
                </c:pt>
                <c:pt idx="12185">
                  <c:v>481.202</c:v>
                </c:pt>
                <c:pt idx="12186">
                  <c:v>370.53300000000002</c:v>
                </c:pt>
                <c:pt idx="12187">
                  <c:v>230.88800000000001</c:v>
                </c:pt>
                <c:pt idx="12188">
                  <c:v>686.83299999999997</c:v>
                </c:pt>
                <c:pt idx="12189">
                  <c:v>732.39099999999996</c:v>
                </c:pt>
                <c:pt idx="12190">
                  <c:v>527.21500000000003</c:v>
                </c:pt>
                <c:pt idx="12191">
                  <c:v>506.89</c:v>
                </c:pt>
                <c:pt idx="12192">
                  <c:v>162.00200000000001</c:v>
                </c:pt>
                <c:pt idx="12193">
                  <c:v>265.14299999999997</c:v>
                </c:pt>
                <c:pt idx="12194">
                  <c:v>265.95699999999999</c:v>
                </c:pt>
                <c:pt idx="12195">
                  <c:v>521.33000000000004</c:v>
                </c:pt>
                <c:pt idx="12196">
                  <c:v>304.60199999999998</c:v>
                </c:pt>
                <c:pt idx="12197">
                  <c:v>386.04399999999998</c:v>
                </c:pt>
                <c:pt idx="12198">
                  <c:v>521.76700000000005</c:v>
                </c:pt>
                <c:pt idx="12199">
                  <c:v>370.13200000000001</c:v>
                </c:pt>
                <c:pt idx="12200">
                  <c:v>200.95</c:v>
                </c:pt>
                <c:pt idx="12201">
                  <c:v>753.60400000000004</c:v>
                </c:pt>
                <c:pt idx="12202">
                  <c:v>684.83299999999997</c:v>
                </c:pt>
                <c:pt idx="12203">
                  <c:v>388.19600000000003</c:v>
                </c:pt>
                <c:pt idx="12204">
                  <c:v>373.89</c:v>
                </c:pt>
                <c:pt idx="12205">
                  <c:v>871.21500000000003</c:v>
                </c:pt>
                <c:pt idx="12206">
                  <c:v>798.875</c:v>
                </c:pt>
                <c:pt idx="12207">
                  <c:v>465.23599999999999</c:v>
                </c:pt>
                <c:pt idx="12208">
                  <c:v>706.09500000000003</c:v>
                </c:pt>
                <c:pt idx="12209">
                  <c:v>563.63400000000001</c:v>
                </c:pt>
                <c:pt idx="12210">
                  <c:v>495.04</c:v>
                </c:pt>
                <c:pt idx="12211">
                  <c:v>292.52100000000002</c:v>
                </c:pt>
                <c:pt idx="12212">
                  <c:v>704.68399999999997</c:v>
                </c:pt>
                <c:pt idx="12213">
                  <c:v>330.83699999999999</c:v>
                </c:pt>
                <c:pt idx="12214">
                  <c:v>625.69299999999998</c:v>
                </c:pt>
                <c:pt idx="12215">
                  <c:v>713.73699999999997</c:v>
                </c:pt>
                <c:pt idx="12216">
                  <c:v>412.267</c:v>
                </c:pt>
                <c:pt idx="12217">
                  <c:v>446.71600000000001</c:v>
                </c:pt>
                <c:pt idx="12218">
                  <c:v>75.775000000000006</c:v>
                </c:pt>
                <c:pt idx="12219">
                  <c:v>503.625</c:v>
                </c:pt>
                <c:pt idx="12220">
                  <c:v>428.87700000000001</c:v>
                </c:pt>
                <c:pt idx="12221">
                  <c:v>1183.6500000000001</c:v>
                </c:pt>
                <c:pt idx="12222">
                  <c:v>454.24299999999999</c:v>
                </c:pt>
                <c:pt idx="12223">
                  <c:v>249.20699999999999</c:v>
                </c:pt>
                <c:pt idx="12224">
                  <c:v>235.83099999999999</c:v>
                </c:pt>
                <c:pt idx="12225">
                  <c:v>1216.9100000000001</c:v>
                </c:pt>
                <c:pt idx="12226">
                  <c:v>826.36900000000003</c:v>
                </c:pt>
                <c:pt idx="12227">
                  <c:v>581.70399999999995</c:v>
                </c:pt>
                <c:pt idx="12228">
                  <c:v>727.33799999999997</c:v>
                </c:pt>
                <c:pt idx="12229">
                  <c:v>144.023</c:v>
                </c:pt>
                <c:pt idx="12230">
                  <c:v>357.553</c:v>
                </c:pt>
                <c:pt idx="12231">
                  <c:v>439.66899999999998</c:v>
                </c:pt>
                <c:pt idx="12232">
                  <c:v>464.55500000000001</c:v>
                </c:pt>
                <c:pt idx="12233">
                  <c:v>907.13</c:v>
                </c:pt>
                <c:pt idx="12234">
                  <c:v>178.041</c:v>
                </c:pt>
                <c:pt idx="12235">
                  <c:v>674.07100000000003</c:v>
                </c:pt>
                <c:pt idx="12236">
                  <c:v>245.97200000000001</c:v>
                </c:pt>
                <c:pt idx="12237">
                  <c:v>536.60299999999995</c:v>
                </c:pt>
                <c:pt idx="12238">
                  <c:v>185.774</c:v>
                </c:pt>
                <c:pt idx="12239">
                  <c:v>1071.73</c:v>
                </c:pt>
                <c:pt idx="12240">
                  <c:v>324.94</c:v>
                </c:pt>
                <c:pt idx="12241">
                  <c:v>927.49800000000005</c:v>
                </c:pt>
                <c:pt idx="12242">
                  <c:v>258.86799999999999</c:v>
                </c:pt>
                <c:pt idx="12243">
                  <c:v>434.32499999999999</c:v>
                </c:pt>
                <c:pt idx="12244">
                  <c:v>380.05500000000001</c:v>
                </c:pt>
                <c:pt idx="12245">
                  <c:v>-30.497299999999999</c:v>
                </c:pt>
                <c:pt idx="12246">
                  <c:v>502.54199999999997</c:v>
                </c:pt>
                <c:pt idx="12247">
                  <c:v>316.774</c:v>
                </c:pt>
                <c:pt idx="12248">
                  <c:v>435.43099999999998</c:v>
                </c:pt>
                <c:pt idx="12249">
                  <c:v>313.56400000000002</c:v>
                </c:pt>
                <c:pt idx="12250">
                  <c:v>167.893</c:v>
                </c:pt>
                <c:pt idx="12251">
                  <c:v>222.887</c:v>
                </c:pt>
                <c:pt idx="12252">
                  <c:v>198.19</c:v>
                </c:pt>
                <c:pt idx="12253">
                  <c:v>451.02699999999999</c:v>
                </c:pt>
                <c:pt idx="12254">
                  <c:v>612.25</c:v>
                </c:pt>
                <c:pt idx="12255">
                  <c:v>682.50400000000002</c:v>
                </c:pt>
                <c:pt idx="12256">
                  <c:v>601.96299999999997</c:v>
                </c:pt>
                <c:pt idx="12257">
                  <c:v>428.04399999999998</c:v>
                </c:pt>
                <c:pt idx="12258">
                  <c:v>663.03</c:v>
                </c:pt>
                <c:pt idx="12259">
                  <c:v>170.61099999999999</c:v>
                </c:pt>
                <c:pt idx="12260">
                  <c:v>142.75200000000001</c:v>
                </c:pt>
                <c:pt idx="12261">
                  <c:v>530.577</c:v>
                </c:pt>
                <c:pt idx="12262">
                  <c:v>417.04500000000002</c:v>
                </c:pt>
                <c:pt idx="12263">
                  <c:v>547.99</c:v>
                </c:pt>
                <c:pt idx="12264">
                  <c:v>212.83</c:v>
                </c:pt>
                <c:pt idx="12265">
                  <c:v>407.78</c:v>
                </c:pt>
                <c:pt idx="12266">
                  <c:v>-28.940799999999999</c:v>
                </c:pt>
                <c:pt idx="12267">
                  <c:v>677.97500000000002</c:v>
                </c:pt>
                <c:pt idx="12268">
                  <c:v>626.80499999999995</c:v>
                </c:pt>
                <c:pt idx="12269">
                  <c:v>170.79900000000001</c:v>
                </c:pt>
                <c:pt idx="12270">
                  <c:v>808.13499999999999</c:v>
                </c:pt>
                <c:pt idx="12271">
                  <c:v>647.64800000000002</c:v>
                </c:pt>
                <c:pt idx="12272">
                  <c:v>318.62799999999999</c:v>
                </c:pt>
                <c:pt idx="12273">
                  <c:v>344.05500000000001</c:v>
                </c:pt>
                <c:pt idx="12274">
                  <c:v>149.31899999999999</c:v>
                </c:pt>
                <c:pt idx="12275">
                  <c:v>360.79899999999998</c:v>
                </c:pt>
                <c:pt idx="12276">
                  <c:v>406.57</c:v>
                </c:pt>
                <c:pt idx="12277">
                  <c:v>705.56</c:v>
                </c:pt>
                <c:pt idx="12278">
                  <c:v>207.267</c:v>
                </c:pt>
                <c:pt idx="12279">
                  <c:v>378.76600000000002</c:v>
                </c:pt>
                <c:pt idx="12280">
                  <c:v>398.58699999999999</c:v>
                </c:pt>
                <c:pt idx="12281">
                  <c:v>383.49</c:v>
                </c:pt>
                <c:pt idx="12282">
                  <c:v>97.134100000000004</c:v>
                </c:pt>
                <c:pt idx="12283">
                  <c:v>614.16499999999996</c:v>
                </c:pt>
                <c:pt idx="12284">
                  <c:v>536.20699999999999</c:v>
                </c:pt>
                <c:pt idx="12285">
                  <c:v>688.52300000000002</c:v>
                </c:pt>
                <c:pt idx="12286">
                  <c:v>436.88400000000001</c:v>
                </c:pt>
                <c:pt idx="12287">
                  <c:v>412.75900000000001</c:v>
                </c:pt>
                <c:pt idx="12288">
                  <c:v>562.27800000000002</c:v>
                </c:pt>
                <c:pt idx="12289">
                  <c:v>299.28199999999998</c:v>
                </c:pt>
                <c:pt idx="12290">
                  <c:v>396.53199999999998</c:v>
                </c:pt>
                <c:pt idx="12291">
                  <c:v>273.20499999999998</c:v>
                </c:pt>
                <c:pt idx="12292">
                  <c:v>1010.1</c:v>
                </c:pt>
                <c:pt idx="12293">
                  <c:v>411.85300000000001</c:v>
                </c:pt>
                <c:pt idx="12294">
                  <c:v>1035.7</c:v>
                </c:pt>
                <c:pt idx="12295">
                  <c:v>850.56200000000001</c:v>
                </c:pt>
                <c:pt idx="12296">
                  <c:v>620.71299999999997</c:v>
                </c:pt>
                <c:pt idx="12297">
                  <c:v>363.74200000000002</c:v>
                </c:pt>
                <c:pt idx="12298">
                  <c:v>264.553</c:v>
                </c:pt>
                <c:pt idx="12299">
                  <c:v>303.75700000000001</c:v>
                </c:pt>
                <c:pt idx="12300">
                  <c:v>859.46299999999997</c:v>
                </c:pt>
                <c:pt idx="12301">
                  <c:v>658.85299999999995</c:v>
                </c:pt>
                <c:pt idx="12302">
                  <c:v>784.55700000000002</c:v>
                </c:pt>
                <c:pt idx="12303">
                  <c:v>530.899</c:v>
                </c:pt>
                <c:pt idx="12304">
                  <c:v>578.67600000000004</c:v>
                </c:pt>
                <c:pt idx="12305">
                  <c:v>293.786</c:v>
                </c:pt>
                <c:pt idx="12306">
                  <c:v>494.53500000000003</c:v>
                </c:pt>
                <c:pt idx="12307">
                  <c:v>356.05700000000002</c:v>
                </c:pt>
                <c:pt idx="12308">
                  <c:v>618.40899999999999</c:v>
                </c:pt>
                <c:pt idx="12309">
                  <c:v>500.90100000000001</c:v>
                </c:pt>
                <c:pt idx="12310">
                  <c:v>1103.22</c:v>
                </c:pt>
                <c:pt idx="12311">
                  <c:v>417.21600000000001</c:v>
                </c:pt>
                <c:pt idx="12312">
                  <c:v>588.80499999999995</c:v>
                </c:pt>
                <c:pt idx="12313">
                  <c:v>-4.8636800000000001E-2</c:v>
                </c:pt>
                <c:pt idx="12314">
                  <c:v>187.221</c:v>
                </c:pt>
                <c:pt idx="12315">
                  <c:v>453.428</c:v>
                </c:pt>
                <c:pt idx="12316">
                  <c:v>872.98500000000001</c:v>
                </c:pt>
                <c:pt idx="12317">
                  <c:v>619.29100000000005</c:v>
                </c:pt>
                <c:pt idx="12318">
                  <c:v>159.959</c:v>
                </c:pt>
                <c:pt idx="12319">
                  <c:v>787.08</c:v>
                </c:pt>
                <c:pt idx="12320">
                  <c:v>664.15499999999997</c:v>
                </c:pt>
                <c:pt idx="12321">
                  <c:v>448.49099999999999</c:v>
                </c:pt>
                <c:pt idx="12322">
                  <c:v>359.41300000000001</c:v>
                </c:pt>
                <c:pt idx="12323">
                  <c:v>333.31799999999998</c:v>
                </c:pt>
                <c:pt idx="12324">
                  <c:v>1067.48</c:v>
                </c:pt>
                <c:pt idx="12325">
                  <c:v>220.50299999999999</c:v>
                </c:pt>
                <c:pt idx="12326">
                  <c:v>498.82799999999997</c:v>
                </c:pt>
                <c:pt idx="12327">
                  <c:v>689.98299999999995</c:v>
                </c:pt>
                <c:pt idx="12328">
                  <c:v>688.23199999999997</c:v>
                </c:pt>
                <c:pt idx="12329">
                  <c:v>498.09800000000001</c:v>
                </c:pt>
                <c:pt idx="12330">
                  <c:v>708.04600000000005</c:v>
                </c:pt>
                <c:pt idx="12331">
                  <c:v>530.10299999999995</c:v>
                </c:pt>
                <c:pt idx="12332">
                  <c:v>307.17399999999998</c:v>
                </c:pt>
                <c:pt idx="12333">
                  <c:v>312.92500000000001</c:v>
                </c:pt>
                <c:pt idx="12334">
                  <c:v>225.31899999999999</c:v>
                </c:pt>
                <c:pt idx="12335">
                  <c:v>445.88299999999998</c:v>
                </c:pt>
                <c:pt idx="12336">
                  <c:v>529.62900000000002</c:v>
                </c:pt>
                <c:pt idx="12337">
                  <c:v>327.12200000000001</c:v>
                </c:pt>
                <c:pt idx="12338">
                  <c:v>511.18799999999999</c:v>
                </c:pt>
                <c:pt idx="12339">
                  <c:v>406.22899999999998</c:v>
                </c:pt>
                <c:pt idx="12340">
                  <c:v>453.416</c:v>
                </c:pt>
                <c:pt idx="12341">
                  <c:v>291.68799999999999</c:v>
                </c:pt>
                <c:pt idx="12342">
                  <c:v>252.33199999999999</c:v>
                </c:pt>
                <c:pt idx="12343">
                  <c:v>913.67200000000003</c:v>
                </c:pt>
                <c:pt idx="12344">
                  <c:v>854.58699999999999</c:v>
                </c:pt>
                <c:pt idx="12345">
                  <c:v>194.07400000000001</c:v>
                </c:pt>
                <c:pt idx="12346">
                  <c:v>362.27699999999999</c:v>
                </c:pt>
                <c:pt idx="12347">
                  <c:v>529.39200000000005</c:v>
                </c:pt>
                <c:pt idx="12348">
                  <c:v>826.05899999999997</c:v>
                </c:pt>
                <c:pt idx="12349">
                  <c:v>781.97299999999996</c:v>
                </c:pt>
                <c:pt idx="12350">
                  <c:v>460.779</c:v>
                </c:pt>
                <c:pt idx="12351">
                  <c:v>268.69900000000001</c:v>
                </c:pt>
                <c:pt idx="12352">
                  <c:v>630.18600000000004</c:v>
                </c:pt>
                <c:pt idx="12353">
                  <c:v>629.66899999999998</c:v>
                </c:pt>
                <c:pt idx="12354">
                  <c:v>472.85399999999998</c:v>
                </c:pt>
                <c:pt idx="12355">
                  <c:v>534.80899999999997</c:v>
                </c:pt>
                <c:pt idx="12356">
                  <c:v>701.10299999999995</c:v>
                </c:pt>
                <c:pt idx="12357">
                  <c:v>494.08499999999998</c:v>
                </c:pt>
                <c:pt idx="12358">
                  <c:v>419.85399999999998</c:v>
                </c:pt>
                <c:pt idx="12359">
                  <c:v>389.91699999999997</c:v>
                </c:pt>
                <c:pt idx="12360">
                  <c:v>444.55099999999999</c:v>
                </c:pt>
                <c:pt idx="12361">
                  <c:v>408.51499999999999</c:v>
                </c:pt>
                <c:pt idx="12362">
                  <c:v>216.065</c:v>
                </c:pt>
                <c:pt idx="12363">
                  <c:v>41.842599999999997</c:v>
                </c:pt>
                <c:pt idx="12364">
                  <c:v>454.39499999999998</c:v>
                </c:pt>
                <c:pt idx="12365">
                  <c:v>614.18899999999996</c:v>
                </c:pt>
                <c:pt idx="12366">
                  <c:v>597.32299999999998</c:v>
                </c:pt>
                <c:pt idx="12367">
                  <c:v>232.001</c:v>
                </c:pt>
                <c:pt idx="12368">
                  <c:v>669.39599999999996</c:v>
                </c:pt>
                <c:pt idx="12369">
                  <c:v>425.61200000000002</c:v>
                </c:pt>
                <c:pt idx="12370">
                  <c:v>578.178</c:v>
                </c:pt>
                <c:pt idx="12371">
                  <c:v>568.91800000000001</c:v>
                </c:pt>
                <c:pt idx="12372">
                  <c:v>497.113</c:v>
                </c:pt>
                <c:pt idx="12373">
                  <c:v>706.96400000000006</c:v>
                </c:pt>
                <c:pt idx="12374">
                  <c:v>289.93700000000001</c:v>
                </c:pt>
                <c:pt idx="12375">
                  <c:v>866.56399999999996</c:v>
                </c:pt>
                <c:pt idx="12376">
                  <c:v>200.54900000000001</c:v>
                </c:pt>
                <c:pt idx="12377">
                  <c:v>217.36600000000001</c:v>
                </c:pt>
                <c:pt idx="12378">
                  <c:v>782.81799999999998</c:v>
                </c:pt>
                <c:pt idx="12379">
                  <c:v>403.65100000000001</c:v>
                </c:pt>
                <c:pt idx="12380">
                  <c:v>424.60899999999998</c:v>
                </c:pt>
                <c:pt idx="12381">
                  <c:v>718.14499999999998</c:v>
                </c:pt>
                <c:pt idx="12382">
                  <c:v>666.1</c:v>
                </c:pt>
                <c:pt idx="12383">
                  <c:v>548.64099999999996</c:v>
                </c:pt>
                <c:pt idx="12384">
                  <c:v>357.81400000000002</c:v>
                </c:pt>
                <c:pt idx="12385">
                  <c:v>865.36</c:v>
                </c:pt>
                <c:pt idx="12386">
                  <c:v>706.399</c:v>
                </c:pt>
                <c:pt idx="12387">
                  <c:v>359.09699999999998</c:v>
                </c:pt>
                <c:pt idx="12388">
                  <c:v>177.62100000000001</c:v>
                </c:pt>
                <c:pt idx="12389">
                  <c:v>174.63</c:v>
                </c:pt>
                <c:pt idx="12390">
                  <c:v>800.35299999999995</c:v>
                </c:pt>
                <c:pt idx="12391">
                  <c:v>361.84500000000003</c:v>
                </c:pt>
                <c:pt idx="12392">
                  <c:v>280.08100000000002</c:v>
                </c:pt>
                <c:pt idx="12393">
                  <c:v>768.93799999999999</c:v>
                </c:pt>
                <c:pt idx="12394">
                  <c:v>698.14800000000002</c:v>
                </c:pt>
                <c:pt idx="12395">
                  <c:v>1012.47</c:v>
                </c:pt>
                <c:pt idx="12396">
                  <c:v>472.58</c:v>
                </c:pt>
                <c:pt idx="12397">
                  <c:v>615.52700000000004</c:v>
                </c:pt>
                <c:pt idx="12398">
                  <c:v>744.46</c:v>
                </c:pt>
                <c:pt idx="12399">
                  <c:v>471.64400000000001</c:v>
                </c:pt>
                <c:pt idx="12400">
                  <c:v>490.565</c:v>
                </c:pt>
                <c:pt idx="12401">
                  <c:v>666.15499999999997</c:v>
                </c:pt>
                <c:pt idx="12402">
                  <c:v>217.90700000000001</c:v>
                </c:pt>
                <c:pt idx="12403">
                  <c:v>856.37400000000002</c:v>
                </c:pt>
                <c:pt idx="12404">
                  <c:v>329.82799999999997</c:v>
                </c:pt>
                <c:pt idx="12405">
                  <c:v>1097.93</c:v>
                </c:pt>
                <c:pt idx="12406">
                  <c:v>1421.31</c:v>
                </c:pt>
                <c:pt idx="12407">
                  <c:v>343.50799999999998</c:v>
                </c:pt>
                <c:pt idx="12408">
                  <c:v>439.43200000000002</c:v>
                </c:pt>
                <c:pt idx="12409">
                  <c:v>446.69200000000001</c:v>
                </c:pt>
                <c:pt idx="12410">
                  <c:v>383.51400000000001</c:v>
                </c:pt>
                <c:pt idx="12411">
                  <c:v>602.10199999999998</c:v>
                </c:pt>
                <c:pt idx="12412">
                  <c:v>582.47</c:v>
                </c:pt>
                <c:pt idx="12413">
                  <c:v>767.21100000000001</c:v>
                </c:pt>
                <c:pt idx="12414">
                  <c:v>608.21900000000005</c:v>
                </c:pt>
                <c:pt idx="12415">
                  <c:v>196.39599999999999</c:v>
                </c:pt>
                <c:pt idx="12416">
                  <c:v>243.13900000000001</c:v>
                </c:pt>
                <c:pt idx="12417">
                  <c:v>461.62400000000002</c:v>
                </c:pt>
                <c:pt idx="12418">
                  <c:v>405.06799999999998</c:v>
                </c:pt>
                <c:pt idx="12419">
                  <c:v>913.58699999999999</c:v>
                </c:pt>
                <c:pt idx="12420">
                  <c:v>458.779</c:v>
                </c:pt>
                <c:pt idx="12421">
                  <c:v>114.23699999999999</c:v>
                </c:pt>
                <c:pt idx="12422">
                  <c:v>263.56200000000001</c:v>
                </c:pt>
                <c:pt idx="12423">
                  <c:v>932.36800000000005</c:v>
                </c:pt>
                <c:pt idx="12424">
                  <c:v>662.06299999999999</c:v>
                </c:pt>
                <c:pt idx="12425">
                  <c:v>638.351</c:v>
                </c:pt>
                <c:pt idx="12426">
                  <c:v>367.226</c:v>
                </c:pt>
                <c:pt idx="12427">
                  <c:v>590.79399999999998</c:v>
                </c:pt>
                <c:pt idx="12428">
                  <c:v>459.97</c:v>
                </c:pt>
                <c:pt idx="12429">
                  <c:v>419.59300000000002</c:v>
                </c:pt>
                <c:pt idx="12430">
                  <c:v>510.03300000000002</c:v>
                </c:pt>
                <c:pt idx="12431">
                  <c:v>618.452</c:v>
                </c:pt>
                <c:pt idx="12432">
                  <c:v>890.10599999999999</c:v>
                </c:pt>
                <c:pt idx="12433">
                  <c:v>745.779</c:v>
                </c:pt>
                <c:pt idx="12434">
                  <c:v>490.09100000000001</c:v>
                </c:pt>
                <c:pt idx="12435">
                  <c:v>868.75300000000004</c:v>
                </c:pt>
                <c:pt idx="12436">
                  <c:v>440.52</c:v>
                </c:pt>
                <c:pt idx="12437">
                  <c:v>313.34500000000003</c:v>
                </c:pt>
                <c:pt idx="12438">
                  <c:v>285.15800000000002</c:v>
                </c:pt>
                <c:pt idx="12439">
                  <c:v>593.47500000000002</c:v>
                </c:pt>
                <c:pt idx="12440">
                  <c:v>440.77</c:v>
                </c:pt>
                <c:pt idx="12441">
                  <c:v>424.08600000000001</c:v>
                </c:pt>
                <c:pt idx="12442">
                  <c:v>558.77</c:v>
                </c:pt>
                <c:pt idx="12443">
                  <c:v>241.108</c:v>
                </c:pt>
                <c:pt idx="12444">
                  <c:v>667.97900000000004</c:v>
                </c:pt>
                <c:pt idx="12445">
                  <c:v>594.952</c:v>
                </c:pt>
                <c:pt idx="12446">
                  <c:v>512.428</c:v>
                </c:pt>
                <c:pt idx="12447">
                  <c:v>729.24099999999999</c:v>
                </c:pt>
                <c:pt idx="12448">
                  <c:v>637.66999999999996</c:v>
                </c:pt>
                <c:pt idx="12449">
                  <c:v>471.93</c:v>
                </c:pt>
                <c:pt idx="12450">
                  <c:v>521.49400000000003</c:v>
                </c:pt>
                <c:pt idx="12451">
                  <c:v>675.33</c:v>
                </c:pt>
                <c:pt idx="12452">
                  <c:v>506.76799999999997</c:v>
                </c:pt>
                <c:pt idx="12453">
                  <c:v>716.32100000000003</c:v>
                </c:pt>
                <c:pt idx="12454">
                  <c:v>369.45699999999999</c:v>
                </c:pt>
                <c:pt idx="12455">
                  <c:v>630.77599999999995</c:v>
                </c:pt>
                <c:pt idx="12456">
                  <c:v>458.33499999999998</c:v>
                </c:pt>
                <c:pt idx="12457">
                  <c:v>440.02199999999999</c:v>
                </c:pt>
                <c:pt idx="12458">
                  <c:v>854.197</c:v>
                </c:pt>
                <c:pt idx="12459">
                  <c:v>544.86500000000001</c:v>
                </c:pt>
                <c:pt idx="12460">
                  <c:v>115.08799999999999</c:v>
                </c:pt>
                <c:pt idx="12461">
                  <c:v>234.22</c:v>
                </c:pt>
                <c:pt idx="12462">
                  <c:v>795.84799999999996</c:v>
                </c:pt>
                <c:pt idx="12463">
                  <c:v>612.18899999999996</c:v>
                </c:pt>
                <c:pt idx="12464">
                  <c:v>394.38499999999999</c:v>
                </c:pt>
                <c:pt idx="12465">
                  <c:v>397.32799999999997</c:v>
                </c:pt>
                <c:pt idx="12466">
                  <c:v>451.21499999999997</c:v>
                </c:pt>
                <c:pt idx="12467">
                  <c:v>250.80600000000001</c:v>
                </c:pt>
                <c:pt idx="12468">
                  <c:v>449.13</c:v>
                </c:pt>
                <c:pt idx="12469">
                  <c:v>440.67200000000003</c:v>
                </c:pt>
                <c:pt idx="12470">
                  <c:v>164.774</c:v>
                </c:pt>
                <c:pt idx="12471">
                  <c:v>856.51400000000001</c:v>
                </c:pt>
                <c:pt idx="12472">
                  <c:v>922.44500000000005</c:v>
                </c:pt>
                <c:pt idx="12473">
                  <c:v>466.39699999999999</c:v>
                </c:pt>
                <c:pt idx="12474">
                  <c:v>454.31599999999997</c:v>
                </c:pt>
                <c:pt idx="12475">
                  <c:v>132.471</c:v>
                </c:pt>
                <c:pt idx="12476">
                  <c:v>511.41899999999998</c:v>
                </c:pt>
                <c:pt idx="12477">
                  <c:v>491.73200000000003</c:v>
                </c:pt>
                <c:pt idx="12478">
                  <c:v>206.3</c:v>
                </c:pt>
                <c:pt idx="12479">
                  <c:v>567.173</c:v>
                </c:pt>
                <c:pt idx="12480">
                  <c:v>160.22</c:v>
                </c:pt>
                <c:pt idx="12481">
                  <c:v>544.44600000000003</c:v>
                </c:pt>
                <c:pt idx="12482">
                  <c:v>364.66</c:v>
                </c:pt>
                <c:pt idx="12483">
                  <c:v>481.94299999999998</c:v>
                </c:pt>
                <c:pt idx="12484">
                  <c:v>517.01300000000003</c:v>
                </c:pt>
                <c:pt idx="12485">
                  <c:v>403.96100000000001</c:v>
                </c:pt>
                <c:pt idx="12486">
                  <c:v>685.04600000000005</c:v>
                </c:pt>
                <c:pt idx="12487">
                  <c:v>442.34399999999999</c:v>
                </c:pt>
                <c:pt idx="12488">
                  <c:v>693.83100000000002</c:v>
                </c:pt>
                <c:pt idx="12489">
                  <c:v>582.13599999999997</c:v>
                </c:pt>
                <c:pt idx="12490">
                  <c:v>746.11300000000006</c:v>
                </c:pt>
                <c:pt idx="12491">
                  <c:v>423.59399999999999</c:v>
                </c:pt>
                <c:pt idx="12492">
                  <c:v>711.23199999999997</c:v>
                </c:pt>
                <c:pt idx="12493">
                  <c:v>810.42700000000002</c:v>
                </c:pt>
                <c:pt idx="12494">
                  <c:v>586.19100000000003</c:v>
                </c:pt>
                <c:pt idx="12495">
                  <c:v>104.254</c:v>
                </c:pt>
                <c:pt idx="12496">
                  <c:v>262.74099999999999</c:v>
                </c:pt>
                <c:pt idx="12497">
                  <c:v>173.89400000000001</c:v>
                </c:pt>
                <c:pt idx="12498">
                  <c:v>443.24400000000003</c:v>
                </c:pt>
                <c:pt idx="12499">
                  <c:v>413.12400000000002</c:v>
                </c:pt>
                <c:pt idx="12500">
                  <c:v>106.795</c:v>
                </c:pt>
                <c:pt idx="12501">
                  <c:v>412.22399999999999</c:v>
                </c:pt>
                <c:pt idx="12502">
                  <c:v>1078.73</c:v>
                </c:pt>
                <c:pt idx="12503">
                  <c:v>271.42899999999997</c:v>
                </c:pt>
                <c:pt idx="12504">
                  <c:v>165.078</c:v>
                </c:pt>
                <c:pt idx="12505">
                  <c:v>791.40899999999999</c:v>
                </c:pt>
                <c:pt idx="12506">
                  <c:v>821.55399999999997</c:v>
                </c:pt>
                <c:pt idx="12507">
                  <c:v>341.90899999999999</c:v>
                </c:pt>
                <c:pt idx="12508">
                  <c:v>587.89300000000003</c:v>
                </c:pt>
                <c:pt idx="12509">
                  <c:v>396.27</c:v>
                </c:pt>
                <c:pt idx="12510">
                  <c:v>284.93900000000002</c:v>
                </c:pt>
                <c:pt idx="12511">
                  <c:v>359.48</c:v>
                </c:pt>
                <c:pt idx="12512">
                  <c:v>816.50800000000004</c:v>
                </c:pt>
                <c:pt idx="12513">
                  <c:v>466.95600000000002</c:v>
                </c:pt>
                <c:pt idx="12514">
                  <c:v>527.92600000000004</c:v>
                </c:pt>
                <c:pt idx="12515">
                  <c:v>530.553</c:v>
                </c:pt>
                <c:pt idx="12516">
                  <c:v>505.21199999999999</c:v>
                </c:pt>
                <c:pt idx="12517">
                  <c:v>605.56799999999998</c:v>
                </c:pt>
                <c:pt idx="12518">
                  <c:v>1526.95</c:v>
                </c:pt>
                <c:pt idx="12519">
                  <c:v>667.93700000000001</c:v>
                </c:pt>
                <c:pt idx="12520">
                  <c:v>398.51400000000001</c:v>
                </c:pt>
                <c:pt idx="12521">
                  <c:v>424.38400000000001</c:v>
                </c:pt>
                <c:pt idx="12522">
                  <c:v>270.65100000000001</c:v>
                </c:pt>
                <c:pt idx="12523">
                  <c:v>626.07600000000002</c:v>
                </c:pt>
                <c:pt idx="12524">
                  <c:v>417.76900000000001</c:v>
                </c:pt>
                <c:pt idx="12525">
                  <c:v>538.99800000000005</c:v>
                </c:pt>
                <c:pt idx="12526">
                  <c:v>341.33699999999999</c:v>
                </c:pt>
                <c:pt idx="12527">
                  <c:v>693.4</c:v>
                </c:pt>
                <c:pt idx="12528">
                  <c:v>224.249</c:v>
                </c:pt>
                <c:pt idx="12529">
                  <c:v>396.84800000000001</c:v>
                </c:pt>
                <c:pt idx="12530">
                  <c:v>424.48099999999999</c:v>
                </c:pt>
                <c:pt idx="12531">
                  <c:v>698.09299999999996</c:v>
                </c:pt>
                <c:pt idx="12532">
                  <c:v>401.67500000000001</c:v>
                </c:pt>
                <c:pt idx="12533">
                  <c:v>-50.214700000000001</c:v>
                </c:pt>
                <c:pt idx="12534">
                  <c:v>913.13699999999994</c:v>
                </c:pt>
                <c:pt idx="12535">
                  <c:v>310.834</c:v>
                </c:pt>
                <c:pt idx="12536">
                  <c:v>616.23199999999997</c:v>
                </c:pt>
                <c:pt idx="12537">
                  <c:v>665.55899999999997</c:v>
                </c:pt>
                <c:pt idx="12538">
                  <c:v>735.06</c:v>
                </c:pt>
                <c:pt idx="12539">
                  <c:v>296.63099999999997</c:v>
                </c:pt>
                <c:pt idx="12540">
                  <c:v>547.46799999999996</c:v>
                </c:pt>
                <c:pt idx="12541">
                  <c:v>862.673</c:v>
                </c:pt>
                <c:pt idx="12542">
                  <c:v>423.19200000000001</c:v>
                </c:pt>
                <c:pt idx="12543">
                  <c:v>331.09199999999998</c:v>
                </c:pt>
                <c:pt idx="12544">
                  <c:v>255.11099999999999</c:v>
                </c:pt>
                <c:pt idx="12545">
                  <c:v>1167.49</c:v>
                </c:pt>
                <c:pt idx="12546">
                  <c:v>116.541</c:v>
                </c:pt>
                <c:pt idx="12547">
                  <c:v>771.40599999999995</c:v>
                </c:pt>
                <c:pt idx="12548">
                  <c:v>100.843</c:v>
                </c:pt>
                <c:pt idx="12549">
                  <c:v>15.127000000000001</c:v>
                </c:pt>
                <c:pt idx="12550">
                  <c:v>482.077</c:v>
                </c:pt>
                <c:pt idx="12551">
                  <c:v>380.42</c:v>
                </c:pt>
                <c:pt idx="12552">
                  <c:v>419.68400000000003</c:v>
                </c:pt>
                <c:pt idx="12553">
                  <c:v>408.077</c:v>
                </c:pt>
                <c:pt idx="12554">
                  <c:v>723.60500000000002</c:v>
                </c:pt>
                <c:pt idx="12555">
                  <c:v>487.28199999999998</c:v>
                </c:pt>
                <c:pt idx="12556">
                  <c:v>805.16800000000001</c:v>
                </c:pt>
                <c:pt idx="12557">
                  <c:v>441.29899999999998</c:v>
                </c:pt>
                <c:pt idx="12558">
                  <c:v>728.30499999999995</c:v>
                </c:pt>
                <c:pt idx="12559">
                  <c:v>593.93100000000004</c:v>
                </c:pt>
                <c:pt idx="12560">
                  <c:v>552.94600000000003</c:v>
                </c:pt>
                <c:pt idx="12561">
                  <c:v>445.93200000000002</c:v>
                </c:pt>
                <c:pt idx="12562">
                  <c:v>300.55900000000003</c:v>
                </c:pt>
                <c:pt idx="12563">
                  <c:v>380.41300000000001</c:v>
                </c:pt>
                <c:pt idx="12564">
                  <c:v>347.52699999999999</c:v>
                </c:pt>
                <c:pt idx="12565">
                  <c:v>378.14600000000002</c:v>
                </c:pt>
                <c:pt idx="12566">
                  <c:v>-22.2102</c:v>
                </c:pt>
                <c:pt idx="12567">
                  <c:v>302.77800000000002</c:v>
                </c:pt>
                <c:pt idx="12568">
                  <c:v>180.673</c:v>
                </c:pt>
                <c:pt idx="12569">
                  <c:v>370.339</c:v>
                </c:pt>
                <c:pt idx="12570">
                  <c:v>518.86099999999999</c:v>
                </c:pt>
                <c:pt idx="12571">
                  <c:v>453.63499999999999</c:v>
                </c:pt>
                <c:pt idx="12572">
                  <c:v>350.44499999999999</c:v>
                </c:pt>
                <c:pt idx="12573">
                  <c:v>663.12699999999995</c:v>
                </c:pt>
                <c:pt idx="12574">
                  <c:v>610.95500000000004</c:v>
                </c:pt>
                <c:pt idx="12575">
                  <c:v>556.80600000000004</c:v>
                </c:pt>
                <c:pt idx="12576">
                  <c:v>416.43700000000001</c:v>
                </c:pt>
                <c:pt idx="12577">
                  <c:v>183.3</c:v>
                </c:pt>
                <c:pt idx="12578">
                  <c:v>179.536</c:v>
                </c:pt>
                <c:pt idx="12579">
                  <c:v>351.60599999999999</c:v>
                </c:pt>
                <c:pt idx="12580">
                  <c:v>1241.06</c:v>
                </c:pt>
                <c:pt idx="12581">
                  <c:v>552.42899999999997</c:v>
                </c:pt>
                <c:pt idx="12582">
                  <c:v>1027.97</c:v>
                </c:pt>
                <c:pt idx="12583">
                  <c:v>418.62599999999998</c:v>
                </c:pt>
                <c:pt idx="12584">
                  <c:v>701.99099999999999</c:v>
                </c:pt>
                <c:pt idx="12585">
                  <c:v>574.26800000000003</c:v>
                </c:pt>
                <c:pt idx="12586">
                  <c:v>496.07900000000001</c:v>
                </c:pt>
                <c:pt idx="12587">
                  <c:v>1057.9100000000001</c:v>
                </c:pt>
                <c:pt idx="12588">
                  <c:v>457.34399999999999</c:v>
                </c:pt>
                <c:pt idx="12589">
                  <c:v>214.34399999999999</c:v>
                </c:pt>
                <c:pt idx="12590">
                  <c:v>477.49900000000002</c:v>
                </c:pt>
                <c:pt idx="12591">
                  <c:v>464.91899999999998</c:v>
                </c:pt>
                <c:pt idx="12592">
                  <c:v>628.28899999999999</c:v>
                </c:pt>
                <c:pt idx="12593">
                  <c:v>1520.74</c:v>
                </c:pt>
                <c:pt idx="12594">
                  <c:v>615.01</c:v>
                </c:pt>
                <c:pt idx="12595">
                  <c:v>625.66899999999998</c:v>
                </c:pt>
                <c:pt idx="12596">
                  <c:v>392.221</c:v>
                </c:pt>
                <c:pt idx="12597">
                  <c:v>633.846</c:v>
                </c:pt>
                <c:pt idx="12598">
                  <c:v>373.49400000000003</c:v>
                </c:pt>
                <c:pt idx="12599">
                  <c:v>607.76300000000003</c:v>
                </c:pt>
                <c:pt idx="12600">
                  <c:v>546.20299999999997</c:v>
                </c:pt>
                <c:pt idx="12601">
                  <c:v>539.36900000000003</c:v>
                </c:pt>
                <c:pt idx="12602">
                  <c:v>285.32799999999997</c:v>
                </c:pt>
                <c:pt idx="12603">
                  <c:v>679.02</c:v>
                </c:pt>
                <c:pt idx="12604">
                  <c:v>524.52800000000002</c:v>
                </c:pt>
                <c:pt idx="12605">
                  <c:v>455.161</c:v>
                </c:pt>
                <c:pt idx="12606">
                  <c:v>412.01100000000002</c:v>
                </c:pt>
                <c:pt idx="12607">
                  <c:v>449.63400000000001</c:v>
                </c:pt>
                <c:pt idx="12608">
                  <c:v>893.38300000000004</c:v>
                </c:pt>
                <c:pt idx="12609">
                  <c:v>421.642</c:v>
                </c:pt>
                <c:pt idx="12610">
                  <c:v>508.25200000000001</c:v>
                </c:pt>
                <c:pt idx="12611">
                  <c:v>453.25200000000001</c:v>
                </c:pt>
                <c:pt idx="12612">
                  <c:v>489.185</c:v>
                </c:pt>
                <c:pt idx="12613">
                  <c:v>430.58600000000001</c:v>
                </c:pt>
                <c:pt idx="12614">
                  <c:v>519.34799999999996</c:v>
                </c:pt>
                <c:pt idx="12615">
                  <c:v>188.298</c:v>
                </c:pt>
                <c:pt idx="12616">
                  <c:v>385.089</c:v>
                </c:pt>
                <c:pt idx="12617">
                  <c:v>400.81200000000001</c:v>
                </c:pt>
                <c:pt idx="12618">
                  <c:v>1052.6199999999999</c:v>
                </c:pt>
                <c:pt idx="12619">
                  <c:v>1003.25</c:v>
                </c:pt>
                <c:pt idx="12620">
                  <c:v>557.88900000000001</c:v>
                </c:pt>
                <c:pt idx="12621">
                  <c:v>706.22799999999995</c:v>
                </c:pt>
                <c:pt idx="12622">
                  <c:v>318.36099999999999</c:v>
                </c:pt>
                <c:pt idx="12623">
                  <c:v>698.88400000000001</c:v>
                </c:pt>
                <c:pt idx="12624">
                  <c:v>212.50800000000001</c:v>
                </c:pt>
                <c:pt idx="12625">
                  <c:v>568.05399999999997</c:v>
                </c:pt>
                <c:pt idx="12626">
                  <c:v>995.33299999999997</c:v>
                </c:pt>
                <c:pt idx="12627">
                  <c:v>395.62</c:v>
                </c:pt>
                <c:pt idx="12628">
                  <c:v>318.00200000000001</c:v>
                </c:pt>
                <c:pt idx="12629">
                  <c:v>699.39499999999998</c:v>
                </c:pt>
                <c:pt idx="12630">
                  <c:v>320.24599999999998</c:v>
                </c:pt>
                <c:pt idx="12631">
                  <c:v>330.87400000000002</c:v>
                </c:pt>
                <c:pt idx="12632">
                  <c:v>608.73599999999999</c:v>
                </c:pt>
                <c:pt idx="12633">
                  <c:v>253.12299999999999</c:v>
                </c:pt>
                <c:pt idx="12634">
                  <c:v>679.93200000000002</c:v>
                </c:pt>
                <c:pt idx="12635">
                  <c:v>1583.88</c:v>
                </c:pt>
                <c:pt idx="12636">
                  <c:v>619.22400000000005</c:v>
                </c:pt>
                <c:pt idx="12637">
                  <c:v>463.34500000000003</c:v>
                </c:pt>
                <c:pt idx="12638">
                  <c:v>359.96600000000001</c:v>
                </c:pt>
                <c:pt idx="12639">
                  <c:v>584.75</c:v>
                </c:pt>
                <c:pt idx="12640">
                  <c:v>504.70100000000002</c:v>
                </c:pt>
                <c:pt idx="12641">
                  <c:v>290.88499999999999</c:v>
                </c:pt>
                <c:pt idx="12642">
                  <c:v>858.399</c:v>
                </c:pt>
                <c:pt idx="12643">
                  <c:v>613.399</c:v>
                </c:pt>
                <c:pt idx="12644">
                  <c:v>578.98</c:v>
                </c:pt>
                <c:pt idx="12645">
                  <c:v>500.74900000000002</c:v>
                </c:pt>
                <c:pt idx="12646">
                  <c:v>10.907500000000001</c:v>
                </c:pt>
                <c:pt idx="12647">
                  <c:v>593.80899999999997</c:v>
                </c:pt>
                <c:pt idx="12648">
                  <c:v>298.036</c:v>
                </c:pt>
                <c:pt idx="12649">
                  <c:v>1018.45</c:v>
                </c:pt>
                <c:pt idx="12650">
                  <c:v>558.59400000000005</c:v>
                </c:pt>
                <c:pt idx="12651">
                  <c:v>437.82100000000003</c:v>
                </c:pt>
                <c:pt idx="12652">
                  <c:v>559.26900000000001</c:v>
                </c:pt>
                <c:pt idx="12653">
                  <c:v>609.84199999999998</c:v>
                </c:pt>
                <c:pt idx="12654">
                  <c:v>194.67599999999999</c:v>
                </c:pt>
                <c:pt idx="12655">
                  <c:v>590.60500000000002</c:v>
                </c:pt>
                <c:pt idx="12656">
                  <c:v>733.47900000000004</c:v>
                </c:pt>
                <c:pt idx="12657">
                  <c:v>673.85900000000004</c:v>
                </c:pt>
                <c:pt idx="12658">
                  <c:v>652.81600000000003</c:v>
                </c:pt>
                <c:pt idx="12659">
                  <c:v>193.15600000000001</c:v>
                </c:pt>
                <c:pt idx="12660">
                  <c:v>710.16800000000001</c:v>
                </c:pt>
                <c:pt idx="12661">
                  <c:v>607.34900000000005</c:v>
                </c:pt>
                <c:pt idx="12662">
                  <c:v>950.77200000000005</c:v>
                </c:pt>
                <c:pt idx="12663">
                  <c:v>586.64099999999996</c:v>
                </c:pt>
                <c:pt idx="12664">
                  <c:v>191.00899999999999</c:v>
                </c:pt>
                <c:pt idx="12665">
                  <c:v>480.964</c:v>
                </c:pt>
                <c:pt idx="12666">
                  <c:v>779.00599999999997</c:v>
                </c:pt>
                <c:pt idx="12667">
                  <c:v>288.61200000000002</c:v>
                </c:pt>
                <c:pt idx="12668">
                  <c:v>290.14999999999998</c:v>
                </c:pt>
                <c:pt idx="12669">
                  <c:v>565.85900000000004</c:v>
                </c:pt>
                <c:pt idx="12670">
                  <c:v>833.80499999999995</c:v>
                </c:pt>
                <c:pt idx="12671">
                  <c:v>305.05799999999999</c:v>
                </c:pt>
                <c:pt idx="12672">
                  <c:v>116.706</c:v>
                </c:pt>
                <c:pt idx="12673">
                  <c:v>309.53300000000002</c:v>
                </c:pt>
                <c:pt idx="12674">
                  <c:v>321.04199999999997</c:v>
                </c:pt>
                <c:pt idx="12675">
                  <c:v>378.46199999999999</c:v>
                </c:pt>
                <c:pt idx="12676">
                  <c:v>197.32599999999999</c:v>
                </c:pt>
                <c:pt idx="12677">
                  <c:v>540.40300000000002</c:v>
                </c:pt>
                <c:pt idx="12678">
                  <c:v>363.06700000000001</c:v>
                </c:pt>
                <c:pt idx="12679">
                  <c:v>279.327</c:v>
                </c:pt>
                <c:pt idx="12680">
                  <c:v>472.93900000000002</c:v>
                </c:pt>
                <c:pt idx="12681">
                  <c:v>436.26400000000001</c:v>
                </c:pt>
                <c:pt idx="12682">
                  <c:v>361.541</c:v>
                </c:pt>
                <c:pt idx="12683">
                  <c:v>752.18700000000001</c:v>
                </c:pt>
                <c:pt idx="12684">
                  <c:v>463.94</c:v>
                </c:pt>
                <c:pt idx="12685">
                  <c:v>922.02599999999995</c:v>
                </c:pt>
                <c:pt idx="12686">
                  <c:v>428.59699999999998</c:v>
                </c:pt>
                <c:pt idx="12687">
                  <c:v>84.512</c:v>
                </c:pt>
                <c:pt idx="12688">
                  <c:v>642.08399999999995</c:v>
                </c:pt>
                <c:pt idx="12689">
                  <c:v>934.66600000000005</c:v>
                </c:pt>
                <c:pt idx="12690">
                  <c:v>706.00300000000004</c:v>
                </c:pt>
                <c:pt idx="12691">
                  <c:v>500.70600000000002</c:v>
                </c:pt>
                <c:pt idx="12692">
                  <c:v>413.96899999999999</c:v>
                </c:pt>
                <c:pt idx="12693">
                  <c:v>346.596</c:v>
                </c:pt>
                <c:pt idx="12694">
                  <c:v>385.58699999999999</c:v>
                </c:pt>
                <c:pt idx="12695">
                  <c:v>395.63799999999998</c:v>
                </c:pt>
                <c:pt idx="12696">
                  <c:v>318.13600000000002</c:v>
                </c:pt>
                <c:pt idx="12697">
                  <c:v>534.54700000000003</c:v>
                </c:pt>
                <c:pt idx="12698">
                  <c:v>525.32399999999996</c:v>
                </c:pt>
                <c:pt idx="12699">
                  <c:v>428.70699999999999</c:v>
                </c:pt>
                <c:pt idx="12700">
                  <c:v>494.52300000000002</c:v>
                </c:pt>
                <c:pt idx="12701">
                  <c:v>675.42700000000002</c:v>
                </c:pt>
                <c:pt idx="12702">
                  <c:v>393.47300000000001</c:v>
                </c:pt>
                <c:pt idx="12703">
                  <c:v>414.53399999999999</c:v>
                </c:pt>
                <c:pt idx="12704">
                  <c:v>528.56500000000005</c:v>
                </c:pt>
                <c:pt idx="12705">
                  <c:v>533.07600000000002</c:v>
                </c:pt>
                <c:pt idx="12706">
                  <c:v>405.01900000000001</c:v>
                </c:pt>
                <c:pt idx="12707">
                  <c:v>728.01900000000001</c:v>
                </c:pt>
                <c:pt idx="12708">
                  <c:v>476.33199999999999</c:v>
                </c:pt>
                <c:pt idx="12709">
                  <c:v>463.96499999999997</c:v>
                </c:pt>
                <c:pt idx="12710">
                  <c:v>239.339</c:v>
                </c:pt>
                <c:pt idx="12711">
                  <c:v>518.36300000000006</c:v>
                </c:pt>
                <c:pt idx="12712">
                  <c:v>490.15699999999998</c:v>
                </c:pt>
                <c:pt idx="12713">
                  <c:v>623.14499999999998</c:v>
                </c:pt>
                <c:pt idx="12714">
                  <c:v>626.59900000000005</c:v>
                </c:pt>
                <c:pt idx="12715">
                  <c:v>488.41899999999998</c:v>
                </c:pt>
                <c:pt idx="12716">
                  <c:v>623.26700000000005</c:v>
                </c:pt>
                <c:pt idx="12717">
                  <c:v>228.65100000000001</c:v>
                </c:pt>
                <c:pt idx="12718">
                  <c:v>606.98500000000001</c:v>
                </c:pt>
                <c:pt idx="12719">
                  <c:v>440.23500000000001</c:v>
                </c:pt>
                <c:pt idx="12720">
                  <c:v>556.56899999999996</c:v>
                </c:pt>
                <c:pt idx="12721">
                  <c:v>648.15200000000004</c:v>
                </c:pt>
                <c:pt idx="12722">
                  <c:v>426.29300000000001</c:v>
                </c:pt>
                <c:pt idx="12723">
                  <c:v>434.03300000000002</c:v>
                </c:pt>
                <c:pt idx="12724">
                  <c:v>308.65699999999998</c:v>
                </c:pt>
                <c:pt idx="12725">
                  <c:v>400.392</c:v>
                </c:pt>
                <c:pt idx="12726">
                  <c:v>555.17100000000005</c:v>
                </c:pt>
                <c:pt idx="12727">
                  <c:v>316.64600000000002</c:v>
                </c:pt>
                <c:pt idx="12728">
                  <c:v>200.90799999999999</c:v>
                </c:pt>
                <c:pt idx="12729">
                  <c:v>379.94499999999999</c:v>
                </c:pt>
                <c:pt idx="12730">
                  <c:v>702.62300000000005</c:v>
                </c:pt>
                <c:pt idx="12731">
                  <c:v>470.142</c:v>
                </c:pt>
                <c:pt idx="12732">
                  <c:v>693.36300000000006</c:v>
                </c:pt>
                <c:pt idx="12733">
                  <c:v>632.77599999999995</c:v>
                </c:pt>
                <c:pt idx="12734">
                  <c:v>367.43299999999999</c:v>
                </c:pt>
                <c:pt idx="12735">
                  <c:v>540.19600000000003</c:v>
                </c:pt>
                <c:pt idx="12736">
                  <c:v>872.45</c:v>
                </c:pt>
                <c:pt idx="12737">
                  <c:v>563.29999999999995</c:v>
                </c:pt>
                <c:pt idx="12738">
                  <c:v>627.31600000000003</c:v>
                </c:pt>
                <c:pt idx="12739">
                  <c:v>179.07400000000001</c:v>
                </c:pt>
                <c:pt idx="12740">
                  <c:v>269.83</c:v>
                </c:pt>
                <c:pt idx="12741">
                  <c:v>476.70800000000003</c:v>
                </c:pt>
                <c:pt idx="12742">
                  <c:v>431.33300000000003</c:v>
                </c:pt>
                <c:pt idx="12743">
                  <c:v>366.928</c:v>
                </c:pt>
                <c:pt idx="12744">
                  <c:v>228.523</c:v>
                </c:pt>
                <c:pt idx="12745">
                  <c:v>995.81899999999996</c:v>
                </c:pt>
                <c:pt idx="12746">
                  <c:v>459.87900000000002</c:v>
                </c:pt>
                <c:pt idx="12747">
                  <c:v>501.44799999999998</c:v>
                </c:pt>
                <c:pt idx="12748">
                  <c:v>453.38600000000002</c:v>
                </c:pt>
                <c:pt idx="12749">
                  <c:v>117.788</c:v>
                </c:pt>
                <c:pt idx="12750">
                  <c:v>581.65499999999997</c:v>
                </c:pt>
                <c:pt idx="12751">
                  <c:v>469.53399999999999</c:v>
                </c:pt>
                <c:pt idx="12752">
                  <c:v>205.51599999999999</c:v>
                </c:pt>
                <c:pt idx="12753">
                  <c:v>439.62700000000001</c:v>
                </c:pt>
                <c:pt idx="12754">
                  <c:v>737.54</c:v>
                </c:pt>
                <c:pt idx="12755">
                  <c:v>430.00200000000001</c:v>
                </c:pt>
                <c:pt idx="12756">
                  <c:v>505.11399999999998</c:v>
                </c:pt>
                <c:pt idx="12757">
                  <c:v>511.31599999999997</c:v>
                </c:pt>
                <c:pt idx="12758">
                  <c:v>306.68099999999998</c:v>
                </c:pt>
                <c:pt idx="12759">
                  <c:v>554.30700000000002</c:v>
                </c:pt>
                <c:pt idx="12760">
                  <c:v>887.29700000000003</c:v>
                </c:pt>
                <c:pt idx="12761">
                  <c:v>378.93</c:v>
                </c:pt>
                <c:pt idx="12762">
                  <c:v>290.21100000000001</c:v>
                </c:pt>
                <c:pt idx="12763">
                  <c:v>860.93399999999997</c:v>
                </c:pt>
                <c:pt idx="12764">
                  <c:v>659.04200000000003</c:v>
                </c:pt>
                <c:pt idx="12765">
                  <c:v>436.428</c:v>
                </c:pt>
                <c:pt idx="12766">
                  <c:v>195.32599999999999</c:v>
                </c:pt>
                <c:pt idx="12767">
                  <c:v>623.62</c:v>
                </c:pt>
                <c:pt idx="12768">
                  <c:v>423.26499999999999</c:v>
                </c:pt>
                <c:pt idx="12769">
                  <c:v>449.53699999999998</c:v>
                </c:pt>
                <c:pt idx="12770">
                  <c:v>334.68599999999998</c:v>
                </c:pt>
                <c:pt idx="12771">
                  <c:v>290.02800000000002</c:v>
                </c:pt>
                <c:pt idx="12772">
                  <c:v>618.02599999999995</c:v>
                </c:pt>
                <c:pt idx="12773">
                  <c:v>519.77300000000002</c:v>
                </c:pt>
                <c:pt idx="12774">
                  <c:v>106.351</c:v>
                </c:pt>
                <c:pt idx="12775">
                  <c:v>525.49400000000003</c:v>
                </c:pt>
                <c:pt idx="12776">
                  <c:v>490.52800000000002</c:v>
                </c:pt>
                <c:pt idx="12777">
                  <c:v>795.70799999999997</c:v>
                </c:pt>
                <c:pt idx="12778">
                  <c:v>24.465900000000001</c:v>
                </c:pt>
                <c:pt idx="12779">
                  <c:v>530.29200000000003</c:v>
                </c:pt>
                <c:pt idx="12780">
                  <c:v>540.42100000000005</c:v>
                </c:pt>
                <c:pt idx="12781">
                  <c:v>503.78300000000002</c:v>
                </c:pt>
                <c:pt idx="12782">
                  <c:v>118.29900000000001</c:v>
                </c:pt>
                <c:pt idx="12783">
                  <c:v>395.601</c:v>
                </c:pt>
                <c:pt idx="12784">
                  <c:v>563.90800000000002</c:v>
                </c:pt>
                <c:pt idx="12785">
                  <c:v>261.66500000000002</c:v>
                </c:pt>
                <c:pt idx="12786">
                  <c:v>431.20600000000002</c:v>
                </c:pt>
                <c:pt idx="12787">
                  <c:v>97.134100000000004</c:v>
                </c:pt>
                <c:pt idx="12788">
                  <c:v>306.274</c:v>
                </c:pt>
                <c:pt idx="12789">
                  <c:v>543.34500000000003</c:v>
                </c:pt>
                <c:pt idx="12790">
                  <c:v>374.072</c:v>
                </c:pt>
                <c:pt idx="12791">
                  <c:v>721.78099999999995</c:v>
                </c:pt>
                <c:pt idx="12792">
                  <c:v>398.99400000000003</c:v>
                </c:pt>
                <c:pt idx="12793">
                  <c:v>555.71799999999996</c:v>
                </c:pt>
                <c:pt idx="12794">
                  <c:v>570.03599999999994</c:v>
                </c:pt>
                <c:pt idx="12795">
                  <c:v>52.549399999999999</c:v>
                </c:pt>
                <c:pt idx="12796">
                  <c:v>583.67999999999995</c:v>
                </c:pt>
                <c:pt idx="12797">
                  <c:v>351.19299999999998</c:v>
                </c:pt>
                <c:pt idx="12798">
                  <c:v>980.17499999999995</c:v>
                </c:pt>
                <c:pt idx="12799">
                  <c:v>536.64499999999998</c:v>
                </c:pt>
                <c:pt idx="12800">
                  <c:v>242.154</c:v>
                </c:pt>
                <c:pt idx="12801">
                  <c:v>369.98</c:v>
                </c:pt>
                <c:pt idx="12802">
                  <c:v>165.16300000000001</c:v>
                </c:pt>
                <c:pt idx="12803">
                  <c:v>536.07399999999996</c:v>
                </c:pt>
                <c:pt idx="12804">
                  <c:v>88.603800000000007</c:v>
                </c:pt>
                <c:pt idx="12805">
                  <c:v>419.137</c:v>
                </c:pt>
                <c:pt idx="12806">
                  <c:v>1059.45</c:v>
                </c:pt>
                <c:pt idx="12807">
                  <c:v>397.96</c:v>
                </c:pt>
                <c:pt idx="12808">
                  <c:v>147.86000000000001</c:v>
                </c:pt>
                <c:pt idx="12809">
                  <c:v>149.173</c:v>
                </c:pt>
                <c:pt idx="12810">
                  <c:v>226.71700000000001</c:v>
                </c:pt>
                <c:pt idx="12811">
                  <c:v>232.773</c:v>
                </c:pt>
                <c:pt idx="12812">
                  <c:v>433.40100000000001</c:v>
                </c:pt>
                <c:pt idx="12813">
                  <c:v>753.26300000000003</c:v>
                </c:pt>
                <c:pt idx="12814">
                  <c:v>486.923</c:v>
                </c:pt>
                <c:pt idx="12815">
                  <c:v>115.538</c:v>
                </c:pt>
                <c:pt idx="12816">
                  <c:v>722.72400000000005</c:v>
                </c:pt>
                <c:pt idx="12817">
                  <c:v>271.50200000000001</c:v>
                </c:pt>
                <c:pt idx="12818">
                  <c:v>265.82400000000001</c:v>
                </c:pt>
                <c:pt idx="12819">
                  <c:v>579.83100000000002</c:v>
                </c:pt>
                <c:pt idx="12820">
                  <c:v>544.23299999999995</c:v>
                </c:pt>
                <c:pt idx="12821">
                  <c:v>436.10599999999999</c:v>
                </c:pt>
                <c:pt idx="12822">
                  <c:v>482.41199999999998</c:v>
                </c:pt>
                <c:pt idx="12823">
                  <c:v>425.30799999999999</c:v>
                </c:pt>
                <c:pt idx="12824">
                  <c:v>591.11</c:v>
                </c:pt>
                <c:pt idx="12825">
                  <c:v>360.25200000000001</c:v>
                </c:pt>
                <c:pt idx="12826">
                  <c:v>461.113</c:v>
                </c:pt>
                <c:pt idx="12827">
                  <c:v>686.14</c:v>
                </c:pt>
                <c:pt idx="12828">
                  <c:v>1049.1500000000001</c:v>
                </c:pt>
                <c:pt idx="12829">
                  <c:v>359.75400000000002</c:v>
                </c:pt>
                <c:pt idx="12830">
                  <c:v>224.291</c:v>
                </c:pt>
                <c:pt idx="12831">
                  <c:v>672.46600000000001</c:v>
                </c:pt>
                <c:pt idx="12832">
                  <c:v>743.31</c:v>
                </c:pt>
                <c:pt idx="12833">
                  <c:v>797.62300000000005</c:v>
                </c:pt>
                <c:pt idx="12834">
                  <c:v>341.85399999999998</c:v>
                </c:pt>
                <c:pt idx="12835">
                  <c:v>444.32600000000002</c:v>
                </c:pt>
                <c:pt idx="12836">
                  <c:v>409.81</c:v>
                </c:pt>
                <c:pt idx="12837">
                  <c:v>679.51900000000001</c:v>
                </c:pt>
                <c:pt idx="12838">
                  <c:v>965.38199999999995</c:v>
                </c:pt>
                <c:pt idx="12839">
                  <c:v>818.97</c:v>
                </c:pt>
                <c:pt idx="12840">
                  <c:v>552.84799999999996</c:v>
                </c:pt>
                <c:pt idx="12841">
                  <c:v>159.697</c:v>
                </c:pt>
                <c:pt idx="12842">
                  <c:v>348.37799999999999</c:v>
                </c:pt>
                <c:pt idx="12843">
                  <c:v>214.13800000000001</c:v>
                </c:pt>
                <c:pt idx="12844">
                  <c:v>178.703</c:v>
                </c:pt>
                <c:pt idx="12845">
                  <c:v>636.904</c:v>
                </c:pt>
                <c:pt idx="12846">
                  <c:v>435.85700000000003</c:v>
                </c:pt>
                <c:pt idx="12847">
                  <c:v>435.81400000000002</c:v>
                </c:pt>
                <c:pt idx="12848">
                  <c:v>456.74200000000002</c:v>
                </c:pt>
                <c:pt idx="12849">
                  <c:v>232.15299999999999</c:v>
                </c:pt>
                <c:pt idx="12850">
                  <c:v>282.52499999999998</c:v>
                </c:pt>
                <c:pt idx="12851">
                  <c:v>562.44899999999996</c:v>
                </c:pt>
                <c:pt idx="12852">
                  <c:v>539.18700000000001</c:v>
                </c:pt>
                <c:pt idx="12853">
                  <c:v>503.57</c:v>
                </c:pt>
                <c:pt idx="12854">
                  <c:v>366.50200000000001</c:v>
                </c:pt>
                <c:pt idx="12855">
                  <c:v>346.16500000000002</c:v>
                </c:pt>
                <c:pt idx="12856">
                  <c:v>421.87900000000002</c:v>
                </c:pt>
                <c:pt idx="12857">
                  <c:v>667.73599999999999</c:v>
                </c:pt>
                <c:pt idx="12858">
                  <c:v>317.97800000000001</c:v>
                </c:pt>
                <c:pt idx="12859">
                  <c:v>713.42100000000005</c:v>
                </c:pt>
                <c:pt idx="12860">
                  <c:v>452.79599999999999</c:v>
                </c:pt>
                <c:pt idx="12861">
                  <c:v>330.59399999999999</c:v>
                </c:pt>
                <c:pt idx="12862">
                  <c:v>147.732</c:v>
                </c:pt>
                <c:pt idx="12863">
                  <c:v>636.50300000000004</c:v>
                </c:pt>
                <c:pt idx="12864">
                  <c:v>770.66399999999999</c:v>
                </c:pt>
                <c:pt idx="12865">
                  <c:v>487.89</c:v>
                </c:pt>
                <c:pt idx="12866">
                  <c:v>127.85</c:v>
                </c:pt>
                <c:pt idx="12867">
                  <c:v>325.84500000000003</c:v>
                </c:pt>
                <c:pt idx="12868">
                  <c:v>1054.58</c:v>
                </c:pt>
                <c:pt idx="12869">
                  <c:v>317.01100000000002</c:v>
                </c:pt>
                <c:pt idx="12870">
                  <c:v>312.56700000000001</c:v>
                </c:pt>
                <c:pt idx="12871">
                  <c:v>524.13199999999995</c:v>
                </c:pt>
                <c:pt idx="12872">
                  <c:v>521.33600000000001</c:v>
                </c:pt>
                <c:pt idx="12873">
                  <c:v>417.03300000000002</c:v>
                </c:pt>
                <c:pt idx="12874">
                  <c:v>336.69200000000001</c:v>
                </c:pt>
                <c:pt idx="12875">
                  <c:v>257.56700000000001</c:v>
                </c:pt>
                <c:pt idx="12876">
                  <c:v>855.14</c:v>
                </c:pt>
                <c:pt idx="12877">
                  <c:v>579.41200000000003</c:v>
                </c:pt>
                <c:pt idx="12878">
                  <c:v>327.56599999999997</c:v>
                </c:pt>
                <c:pt idx="12879">
                  <c:v>562.26599999999996</c:v>
                </c:pt>
                <c:pt idx="12880">
                  <c:v>392.99900000000002</c:v>
                </c:pt>
                <c:pt idx="12881">
                  <c:v>908.03</c:v>
                </c:pt>
                <c:pt idx="12882">
                  <c:v>162.172</c:v>
                </c:pt>
                <c:pt idx="12883">
                  <c:v>494.88200000000001</c:v>
                </c:pt>
                <c:pt idx="12884">
                  <c:v>391.35700000000003</c:v>
                </c:pt>
                <c:pt idx="12885">
                  <c:v>577.75199999999995</c:v>
                </c:pt>
                <c:pt idx="12886">
                  <c:v>258.46699999999998</c:v>
                </c:pt>
                <c:pt idx="12887">
                  <c:v>996.40899999999999</c:v>
                </c:pt>
                <c:pt idx="12888">
                  <c:v>476.459</c:v>
                </c:pt>
                <c:pt idx="12889">
                  <c:v>510.24</c:v>
                </c:pt>
                <c:pt idx="12890">
                  <c:v>440.30099999999999</c:v>
                </c:pt>
                <c:pt idx="12891">
                  <c:v>555.99800000000005</c:v>
                </c:pt>
                <c:pt idx="12892">
                  <c:v>1127.3699999999999</c:v>
                </c:pt>
                <c:pt idx="12893">
                  <c:v>443.67</c:v>
                </c:pt>
                <c:pt idx="12894">
                  <c:v>825.178</c:v>
                </c:pt>
                <c:pt idx="12895">
                  <c:v>202.47</c:v>
                </c:pt>
                <c:pt idx="12896">
                  <c:v>162.97999999999999</c:v>
                </c:pt>
                <c:pt idx="12897">
                  <c:v>732.68899999999996</c:v>
                </c:pt>
                <c:pt idx="12898">
                  <c:v>422.54199999999997</c:v>
                </c:pt>
                <c:pt idx="12899">
                  <c:v>347.49599999999998</c:v>
                </c:pt>
                <c:pt idx="12900">
                  <c:v>557.17700000000002</c:v>
                </c:pt>
                <c:pt idx="12901">
                  <c:v>506.06299999999999</c:v>
                </c:pt>
                <c:pt idx="12902">
                  <c:v>397.69299999999998</c:v>
                </c:pt>
                <c:pt idx="12903">
                  <c:v>491.50700000000001</c:v>
                </c:pt>
                <c:pt idx="12904">
                  <c:v>577.81299999999999</c:v>
                </c:pt>
                <c:pt idx="12905">
                  <c:v>454.65</c:v>
                </c:pt>
                <c:pt idx="12906">
                  <c:v>950.30399999999997</c:v>
                </c:pt>
                <c:pt idx="12907">
                  <c:v>557.64499999999998</c:v>
                </c:pt>
                <c:pt idx="12908">
                  <c:v>552.43499999999995</c:v>
                </c:pt>
                <c:pt idx="12909">
                  <c:v>349.60599999999999</c:v>
                </c:pt>
                <c:pt idx="12910">
                  <c:v>330.44200000000001</c:v>
                </c:pt>
                <c:pt idx="12911">
                  <c:v>261.26400000000001</c:v>
                </c:pt>
                <c:pt idx="12912">
                  <c:v>756.20600000000002</c:v>
                </c:pt>
                <c:pt idx="12913">
                  <c:v>370.20499999999998</c:v>
                </c:pt>
                <c:pt idx="12914">
                  <c:v>723.721</c:v>
                </c:pt>
                <c:pt idx="12915">
                  <c:v>651.34400000000005</c:v>
                </c:pt>
                <c:pt idx="12916">
                  <c:v>-166.31800000000001</c:v>
                </c:pt>
                <c:pt idx="12917">
                  <c:v>210.398</c:v>
                </c:pt>
                <c:pt idx="12918">
                  <c:v>284.20400000000001</c:v>
                </c:pt>
                <c:pt idx="12919">
                  <c:v>1411.78</c:v>
                </c:pt>
                <c:pt idx="12920">
                  <c:v>509.358</c:v>
                </c:pt>
                <c:pt idx="12921">
                  <c:v>537.75800000000004</c:v>
                </c:pt>
                <c:pt idx="12922">
                  <c:v>64.654700000000005</c:v>
                </c:pt>
                <c:pt idx="12923">
                  <c:v>457.25200000000001</c:v>
                </c:pt>
                <c:pt idx="12924">
                  <c:v>356.79899999999998</c:v>
                </c:pt>
                <c:pt idx="12925">
                  <c:v>460.14699999999999</c:v>
                </c:pt>
                <c:pt idx="12926">
                  <c:v>395.43099999999998</c:v>
                </c:pt>
                <c:pt idx="12927">
                  <c:v>644.00599999999997</c:v>
                </c:pt>
                <c:pt idx="12928">
                  <c:v>753.49400000000003</c:v>
                </c:pt>
                <c:pt idx="12929">
                  <c:v>581.38800000000003</c:v>
                </c:pt>
                <c:pt idx="12930">
                  <c:v>270.92500000000001</c:v>
                </c:pt>
                <c:pt idx="12931">
                  <c:v>670.29</c:v>
                </c:pt>
                <c:pt idx="12932">
                  <c:v>752.63699999999994</c:v>
                </c:pt>
                <c:pt idx="12933">
                  <c:v>580.29399999999998</c:v>
                </c:pt>
                <c:pt idx="12934">
                  <c:v>538.99199999999996</c:v>
                </c:pt>
                <c:pt idx="12935">
                  <c:v>218.29599999999999</c:v>
                </c:pt>
                <c:pt idx="12936">
                  <c:v>172.58699999999999</c:v>
                </c:pt>
                <c:pt idx="12937">
                  <c:v>734.93200000000002</c:v>
                </c:pt>
                <c:pt idx="12938">
                  <c:v>715.37900000000002</c:v>
                </c:pt>
                <c:pt idx="12939">
                  <c:v>389.26600000000002</c:v>
                </c:pt>
                <c:pt idx="12940">
                  <c:v>657.44899999999996</c:v>
                </c:pt>
                <c:pt idx="12941">
                  <c:v>635.65200000000004</c:v>
                </c:pt>
                <c:pt idx="12942">
                  <c:v>592.04</c:v>
                </c:pt>
                <c:pt idx="12943">
                  <c:v>390.67</c:v>
                </c:pt>
                <c:pt idx="12944">
                  <c:v>312.48200000000003</c:v>
                </c:pt>
                <c:pt idx="12945">
                  <c:v>655.81899999999996</c:v>
                </c:pt>
                <c:pt idx="12946">
                  <c:v>322.62900000000002</c:v>
                </c:pt>
                <c:pt idx="12947">
                  <c:v>293.25099999999998</c:v>
                </c:pt>
                <c:pt idx="12948">
                  <c:v>1159.78</c:v>
                </c:pt>
                <c:pt idx="12949">
                  <c:v>418.39499999999998</c:v>
                </c:pt>
                <c:pt idx="12950">
                  <c:v>588.91499999999996</c:v>
                </c:pt>
                <c:pt idx="12951">
                  <c:v>421.89699999999999</c:v>
                </c:pt>
                <c:pt idx="12952">
                  <c:v>482.22300000000001</c:v>
                </c:pt>
                <c:pt idx="12953">
                  <c:v>742.702</c:v>
                </c:pt>
                <c:pt idx="12954">
                  <c:v>294.315</c:v>
                </c:pt>
                <c:pt idx="12955">
                  <c:v>196.876</c:v>
                </c:pt>
                <c:pt idx="12956">
                  <c:v>287.65100000000001</c:v>
                </c:pt>
                <c:pt idx="12957">
                  <c:v>321.86900000000003</c:v>
                </c:pt>
                <c:pt idx="12958">
                  <c:v>551.92999999999995</c:v>
                </c:pt>
                <c:pt idx="12959">
                  <c:v>222.94800000000001</c:v>
                </c:pt>
                <c:pt idx="12960">
                  <c:v>516.51400000000001</c:v>
                </c:pt>
                <c:pt idx="12961">
                  <c:v>243.13900000000001</c:v>
                </c:pt>
                <c:pt idx="12962">
                  <c:v>530.76599999999996</c:v>
                </c:pt>
                <c:pt idx="12963">
                  <c:v>491.48899999999998</c:v>
                </c:pt>
                <c:pt idx="12964">
                  <c:v>152.809</c:v>
                </c:pt>
                <c:pt idx="12965">
                  <c:v>670.87900000000002</c:v>
                </c:pt>
                <c:pt idx="12966">
                  <c:v>541.81299999999999</c:v>
                </c:pt>
                <c:pt idx="12967">
                  <c:v>218.50899999999999</c:v>
                </c:pt>
                <c:pt idx="12968">
                  <c:v>670.25300000000004</c:v>
                </c:pt>
                <c:pt idx="12969">
                  <c:v>475.62</c:v>
                </c:pt>
                <c:pt idx="12970">
                  <c:v>422.67599999999999</c:v>
                </c:pt>
                <c:pt idx="12971">
                  <c:v>941.14099999999996</c:v>
                </c:pt>
                <c:pt idx="12972">
                  <c:v>203.4</c:v>
                </c:pt>
                <c:pt idx="12973">
                  <c:v>293.35399999999998</c:v>
                </c:pt>
                <c:pt idx="12974">
                  <c:v>671.91300000000001</c:v>
                </c:pt>
                <c:pt idx="12975">
                  <c:v>382.44400000000002</c:v>
                </c:pt>
                <c:pt idx="12976">
                  <c:v>276.80399999999997</c:v>
                </c:pt>
                <c:pt idx="12977">
                  <c:v>75.434600000000003</c:v>
                </c:pt>
                <c:pt idx="12978">
                  <c:v>658.12400000000002</c:v>
                </c:pt>
                <c:pt idx="12979">
                  <c:v>414.84399999999999</c:v>
                </c:pt>
                <c:pt idx="12980">
                  <c:v>255.57300000000001</c:v>
                </c:pt>
                <c:pt idx="12981">
                  <c:v>691.76400000000001</c:v>
                </c:pt>
                <c:pt idx="12982">
                  <c:v>333.70100000000002</c:v>
                </c:pt>
                <c:pt idx="12983">
                  <c:v>242.233</c:v>
                </c:pt>
                <c:pt idx="12984">
                  <c:v>331.43900000000002</c:v>
                </c:pt>
                <c:pt idx="12985">
                  <c:v>85.855699999999999</c:v>
                </c:pt>
                <c:pt idx="12986">
                  <c:v>404.74599999999998</c:v>
                </c:pt>
                <c:pt idx="12987">
                  <c:v>217.07400000000001</c:v>
                </c:pt>
                <c:pt idx="12988">
                  <c:v>297.233</c:v>
                </c:pt>
                <c:pt idx="12989">
                  <c:v>179.90700000000001</c:v>
                </c:pt>
                <c:pt idx="12990">
                  <c:v>243.66800000000001</c:v>
                </c:pt>
                <c:pt idx="12991">
                  <c:v>403.67599999999999</c:v>
                </c:pt>
                <c:pt idx="12992">
                  <c:v>813.303</c:v>
                </c:pt>
                <c:pt idx="12993">
                  <c:v>442.77600000000001</c:v>
                </c:pt>
                <c:pt idx="12994">
                  <c:v>409.83499999999998</c:v>
                </c:pt>
                <c:pt idx="12995">
                  <c:v>346.40199999999999</c:v>
                </c:pt>
                <c:pt idx="12996">
                  <c:v>350.01299999999998</c:v>
                </c:pt>
                <c:pt idx="12997">
                  <c:v>376.01799999999997</c:v>
                </c:pt>
                <c:pt idx="12998">
                  <c:v>786.43</c:v>
                </c:pt>
                <c:pt idx="12999">
                  <c:v>615.94000000000005</c:v>
                </c:pt>
                <c:pt idx="13000">
                  <c:v>800.22500000000002</c:v>
                </c:pt>
                <c:pt idx="13001">
                  <c:v>454.73500000000001</c:v>
                </c:pt>
                <c:pt idx="13002">
                  <c:v>472.87200000000001</c:v>
                </c:pt>
                <c:pt idx="13003">
                  <c:v>202.08099999999999</c:v>
                </c:pt>
                <c:pt idx="13004">
                  <c:v>1107.23</c:v>
                </c:pt>
                <c:pt idx="13005">
                  <c:v>737.80200000000002</c:v>
                </c:pt>
                <c:pt idx="13006">
                  <c:v>713.42100000000005</c:v>
                </c:pt>
                <c:pt idx="13007">
                  <c:v>376.27300000000002</c:v>
                </c:pt>
                <c:pt idx="13008">
                  <c:v>449.41500000000002</c:v>
                </c:pt>
                <c:pt idx="13009">
                  <c:v>616.91899999999998</c:v>
                </c:pt>
                <c:pt idx="13010">
                  <c:v>335.22699999999998</c:v>
                </c:pt>
                <c:pt idx="13011">
                  <c:v>588.62900000000002</c:v>
                </c:pt>
                <c:pt idx="13012">
                  <c:v>149.83600000000001</c:v>
                </c:pt>
                <c:pt idx="13013">
                  <c:v>266.13400000000001</c:v>
                </c:pt>
                <c:pt idx="13014">
                  <c:v>321.596</c:v>
                </c:pt>
                <c:pt idx="13015">
                  <c:v>633.66399999999999</c:v>
                </c:pt>
                <c:pt idx="13016">
                  <c:v>292.13799999999998</c:v>
                </c:pt>
                <c:pt idx="13017">
                  <c:v>564.28499999999997</c:v>
                </c:pt>
                <c:pt idx="13018">
                  <c:v>609.11900000000003</c:v>
                </c:pt>
                <c:pt idx="13019">
                  <c:v>500.67599999999999</c:v>
                </c:pt>
                <c:pt idx="13020">
                  <c:v>21.6266</c:v>
                </c:pt>
                <c:pt idx="13021">
                  <c:v>1045.04</c:v>
                </c:pt>
                <c:pt idx="13022">
                  <c:v>465.82499999999999</c:v>
                </c:pt>
                <c:pt idx="13023">
                  <c:v>700.54399999999998</c:v>
                </c:pt>
                <c:pt idx="13024">
                  <c:v>526.23</c:v>
                </c:pt>
                <c:pt idx="13025">
                  <c:v>686.73599999999999</c:v>
                </c:pt>
                <c:pt idx="13026">
                  <c:v>186.577</c:v>
                </c:pt>
                <c:pt idx="13027">
                  <c:v>563.31200000000001</c:v>
                </c:pt>
                <c:pt idx="13028">
                  <c:v>673.35400000000004</c:v>
                </c:pt>
                <c:pt idx="13029">
                  <c:v>115.35599999999999</c:v>
                </c:pt>
                <c:pt idx="13030">
                  <c:v>394.50700000000001</c:v>
                </c:pt>
                <c:pt idx="13031">
                  <c:v>1201.8900000000001</c:v>
                </c:pt>
                <c:pt idx="13032">
                  <c:v>276.42700000000002</c:v>
                </c:pt>
                <c:pt idx="13033">
                  <c:v>423.50799999999998</c:v>
                </c:pt>
                <c:pt idx="13034">
                  <c:v>675.69500000000005</c:v>
                </c:pt>
                <c:pt idx="13035">
                  <c:v>348.846</c:v>
                </c:pt>
                <c:pt idx="13036">
                  <c:v>312.73099999999999</c:v>
                </c:pt>
                <c:pt idx="13037">
                  <c:v>62.411200000000001</c:v>
                </c:pt>
                <c:pt idx="13038">
                  <c:v>269.95800000000003</c:v>
                </c:pt>
                <c:pt idx="13039">
                  <c:v>413.13</c:v>
                </c:pt>
                <c:pt idx="13040">
                  <c:v>652.74900000000002</c:v>
                </c:pt>
                <c:pt idx="13041">
                  <c:v>2.52928</c:v>
                </c:pt>
                <c:pt idx="13042">
                  <c:v>571.52599999999995</c:v>
                </c:pt>
                <c:pt idx="13043">
                  <c:v>440.18599999999998</c:v>
                </c:pt>
                <c:pt idx="13044">
                  <c:v>263.31299999999999</c:v>
                </c:pt>
                <c:pt idx="13045">
                  <c:v>1338.36</c:v>
                </c:pt>
                <c:pt idx="13046">
                  <c:v>1058.8399999999999</c:v>
                </c:pt>
                <c:pt idx="13047">
                  <c:v>449.17200000000003</c:v>
                </c:pt>
                <c:pt idx="13048">
                  <c:v>326.49599999999998</c:v>
                </c:pt>
                <c:pt idx="13049">
                  <c:v>45.271700000000003</c:v>
                </c:pt>
                <c:pt idx="13050">
                  <c:v>444.053</c:v>
                </c:pt>
                <c:pt idx="13051">
                  <c:v>909.81700000000001</c:v>
                </c:pt>
                <c:pt idx="13052">
                  <c:v>723.88499999999999</c:v>
                </c:pt>
                <c:pt idx="13053">
                  <c:v>532.37099999999998</c:v>
                </c:pt>
                <c:pt idx="13054">
                  <c:v>507.048</c:v>
                </c:pt>
                <c:pt idx="13055">
                  <c:v>664.67200000000003</c:v>
                </c:pt>
                <c:pt idx="13056">
                  <c:v>663.32799999999997</c:v>
                </c:pt>
                <c:pt idx="13057">
                  <c:v>568.20600000000002</c:v>
                </c:pt>
                <c:pt idx="13058">
                  <c:v>579.98299999999995</c:v>
                </c:pt>
                <c:pt idx="13059">
                  <c:v>774.95100000000002</c:v>
                </c:pt>
                <c:pt idx="13060">
                  <c:v>663.43100000000004</c:v>
                </c:pt>
                <c:pt idx="13061">
                  <c:v>613.00400000000002</c:v>
                </c:pt>
                <c:pt idx="13062">
                  <c:v>-75.513599999999997</c:v>
                </c:pt>
                <c:pt idx="13063">
                  <c:v>220.66800000000001</c:v>
                </c:pt>
                <c:pt idx="13064">
                  <c:v>253.56</c:v>
                </c:pt>
                <c:pt idx="13065">
                  <c:v>658.05100000000004</c:v>
                </c:pt>
                <c:pt idx="13066">
                  <c:v>641.42200000000003</c:v>
                </c:pt>
                <c:pt idx="13067">
                  <c:v>202.172</c:v>
                </c:pt>
                <c:pt idx="13068">
                  <c:v>604.31600000000003</c:v>
                </c:pt>
                <c:pt idx="13069">
                  <c:v>296.892</c:v>
                </c:pt>
                <c:pt idx="13070">
                  <c:v>346.517</c:v>
                </c:pt>
                <c:pt idx="13071">
                  <c:v>259.11099999999999</c:v>
                </c:pt>
                <c:pt idx="13072">
                  <c:v>609.36199999999997</c:v>
                </c:pt>
                <c:pt idx="13073">
                  <c:v>494.99700000000001</c:v>
                </c:pt>
                <c:pt idx="13074">
                  <c:v>418.9</c:v>
                </c:pt>
                <c:pt idx="13075">
                  <c:v>1304</c:v>
                </c:pt>
                <c:pt idx="13076">
                  <c:v>-83.697299999999998</c:v>
                </c:pt>
                <c:pt idx="13077">
                  <c:v>375.43400000000003</c:v>
                </c:pt>
                <c:pt idx="13078">
                  <c:v>1276.97</c:v>
                </c:pt>
                <c:pt idx="13079">
                  <c:v>270.846</c:v>
                </c:pt>
                <c:pt idx="13080">
                  <c:v>397.37099999999998</c:v>
                </c:pt>
                <c:pt idx="13081">
                  <c:v>639.476</c:v>
                </c:pt>
                <c:pt idx="13082">
                  <c:v>486.15699999999998</c:v>
                </c:pt>
                <c:pt idx="13083">
                  <c:v>473.71699999999998</c:v>
                </c:pt>
                <c:pt idx="13084">
                  <c:v>428.94400000000002</c:v>
                </c:pt>
                <c:pt idx="13085">
                  <c:v>367.09199999999998</c:v>
                </c:pt>
                <c:pt idx="13086">
                  <c:v>362.161</c:v>
                </c:pt>
                <c:pt idx="13087">
                  <c:v>335.40300000000002</c:v>
                </c:pt>
                <c:pt idx="13088">
                  <c:v>409.82799999999997</c:v>
                </c:pt>
                <c:pt idx="13089">
                  <c:v>128.03899999999999</c:v>
                </c:pt>
                <c:pt idx="13090">
                  <c:v>267.98200000000003</c:v>
                </c:pt>
                <c:pt idx="13091">
                  <c:v>351.14400000000001</c:v>
                </c:pt>
                <c:pt idx="13092">
                  <c:v>288.38</c:v>
                </c:pt>
                <c:pt idx="13093">
                  <c:v>800.66300000000001</c:v>
                </c:pt>
                <c:pt idx="13094">
                  <c:v>981.39700000000005</c:v>
                </c:pt>
                <c:pt idx="13095">
                  <c:v>589.21299999999997</c:v>
                </c:pt>
                <c:pt idx="13096">
                  <c:v>627.45600000000002</c:v>
                </c:pt>
                <c:pt idx="13097">
                  <c:v>137.48099999999999</c:v>
                </c:pt>
                <c:pt idx="13098">
                  <c:v>682.68700000000001</c:v>
                </c:pt>
                <c:pt idx="13099">
                  <c:v>316.51299999999998</c:v>
                </c:pt>
                <c:pt idx="13100">
                  <c:v>1007.24</c:v>
                </c:pt>
                <c:pt idx="13101">
                  <c:v>259.71300000000002</c:v>
                </c:pt>
                <c:pt idx="13102">
                  <c:v>540.03200000000004</c:v>
                </c:pt>
                <c:pt idx="13103">
                  <c:v>425.24099999999999</c:v>
                </c:pt>
                <c:pt idx="13104">
                  <c:v>636.24199999999996</c:v>
                </c:pt>
                <c:pt idx="13105">
                  <c:v>473.49200000000002</c:v>
                </c:pt>
                <c:pt idx="13106">
                  <c:v>573.00400000000002</c:v>
                </c:pt>
                <c:pt idx="13107">
                  <c:v>703.54700000000003</c:v>
                </c:pt>
                <c:pt idx="13108">
                  <c:v>298.99</c:v>
                </c:pt>
                <c:pt idx="13109">
                  <c:v>580.45799999999997</c:v>
                </c:pt>
                <c:pt idx="13110">
                  <c:v>283.84500000000003</c:v>
                </c:pt>
                <c:pt idx="13111">
                  <c:v>328.46</c:v>
                </c:pt>
                <c:pt idx="13112">
                  <c:v>621.83799999999997</c:v>
                </c:pt>
                <c:pt idx="13113">
                  <c:v>731.74599999999998</c:v>
                </c:pt>
                <c:pt idx="13114">
                  <c:v>246.702</c:v>
                </c:pt>
                <c:pt idx="13115">
                  <c:v>226.65600000000001</c:v>
                </c:pt>
                <c:pt idx="13116">
                  <c:v>413.93900000000002</c:v>
                </c:pt>
                <c:pt idx="13117">
                  <c:v>794.601</c:v>
                </c:pt>
                <c:pt idx="13118">
                  <c:v>342.40699999999998</c:v>
                </c:pt>
                <c:pt idx="13119">
                  <c:v>373.03199999999998</c:v>
                </c:pt>
                <c:pt idx="13120">
                  <c:v>525.70699999999999</c:v>
                </c:pt>
                <c:pt idx="13121">
                  <c:v>512.08799999999997</c:v>
                </c:pt>
                <c:pt idx="13122">
                  <c:v>623.94799999999998</c:v>
                </c:pt>
                <c:pt idx="13123">
                  <c:v>228.07300000000001</c:v>
                </c:pt>
                <c:pt idx="13124">
                  <c:v>487.69499999999999</c:v>
                </c:pt>
                <c:pt idx="13125">
                  <c:v>627.38300000000004</c:v>
                </c:pt>
                <c:pt idx="13126">
                  <c:v>408.12599999999998</c:v>
                </c:pt>
                <c:pt idx="13127">
                  <c:v>728.79700000000003</c:v>
                </c:pt>
                <c:pt idx="13128">
                  <c:v>587.03599999999994</c:v>
                </c:pt>
                <c:pt idx="13129">
                  <c:v>445.02</c:v>
                </c:pt>
                <c:pt idx="13130">
                  <c:v>146.21199999999999</c:v>
                </c:pt>
                <c:pt idx="13131">
                  <c:v>802.56</c:v>
                </c:pt>
                <c:pt idx="13132">
                  <c:v>477.94299999999998</c:v>
                </c:pt>
                <c:pt idx="13133">
                  <c:v>640.4</c:v>
                </c:pt>
                <c:pt idx="13134">
                  <c:v>418.20100000000002</c:v>
                </c:pt>
                <c:pt idx="13135">
                  <c:v>439.298</c:v>
                </c:pt>
                <c:pt idx="13136">
                  <c:v>449.51900000000001</c:v>
                </c:pt>
                <c:pt idx="13137">
                  <c:v>360.58699999999999</c:v>
                </c:pt>
                <c:pt idx="13138">
                  <c:v>546.16</c:v>
                </c:pt>
                <c:pt idx="13139">
                  <c:v>282.28199999999998</c:v>
                </c:pt>
                <c:pt idx="13140">
                  <c:v>436.47699999999998</c:v>
                </c:pt>
                <c:pt idx="13141">
                  <c:v>241.358</c:v>
                </c:pt>
                <c:pt idx="13142">
                  <c:v>104.254</c:v>
                </c:pt>
                <c:pt idx="13143">
                  <c:v>744.14300000000003</c:v>
                </c:pt>
                <c:pt idx="13144">
                  <c:v>318.79899999999998</c:v>
                </c:pt>
                <c:pt idx="13145">
                  <c:v>241.929</c:v>
                </c:pt>
                <c:pt idx="13146">
                  <c:v>571.447</c:v>
                </c:pt>
                <c:pt idx="13147">
                  <c:v>609.73299999999995</c:v>
                </c:pt>
                <c:pt idx="13148">
                  <c:v>240.136</c:v>
                </c:pt>
                <c:pt idx="13149">
                  <c:v>643.00300000000004</c:v>
                </c:pt>
                <c:pt idx="13150">
                  <c:v>416.66800000000001</c:v>
                </c:pt>
                <c:pt idx="13151">
                  <c:v>709.42</c:v>
                </c:pt>
                <c:pt idx="13152">
                  <c:v>207.626</c:v>
                </c:pt>
                <c:pt idx="13153">
                  <c:v>353.32100000000003</c:v>
                </c:pt>
                <c:pt idx="13154">
                  <c:v>292.21100000000001</c:v>
                </c:pt>
                <c:pt idx="13155">
                  <c:v>610.01900000000001</c:v>
                </c:pt>
                <c:pt idx="13156">
                  <c:v>653.63</c:v>
                </c:pt>
                <c:pt idx="13157">
                  <c:v>15.5891</c:v>
                </c:pt>
                <c:pt idx="13158">
                  <c:v>838.83900000000006</c:v>
                </c:pt>
                <c:pt idx="13159">
                  <c:v>269.10700000000003</c:v>
                </c:pt>
                <c:pt idx="13160">
                  <c:v>265.459</c:v>
                </c:pt>
                <c:pt idx="13161">
                  <c:v>503.17500000000001</c:v>
                </c:pt>
                <c:pt idx="13162">
                  <c:v>724.99699999999996</c:v>
                </c:pt>
                <c:pt idx="13163">
                  <c:v>125.661</c:v>
                </c:pt>
                <c:pt idx="13164">
                  <c:v>940.995</c:v>
                </c:pt>
                <c:pt idx="13165">
                  <c:v>900.88</c:v>
                </c:pt>
                <c:pt idx="13166">
                  <c:v>290.57499999999999</c:v>
                </c:pt>
                <c:pt idx="13167">
                  <c:v>402.64800000000002</c:v>
                </c:pt>
                <c:pt idx="13168">
                  <c:v>323.298</c:v>
                </c:pt>
                <c:pt idx="13169">
                  <c:v>767.29</c:v>
                </c:pt>
                <c:pt idx="13170">
                  <c:v>629</c:v>
                </c:pt>
                <c:pt idx="13171">
                  <c:v>225.67099999999999</c:v>
                </c:pt>
                <c:pt idx="13172">
                  <c:v>313.60599999999999</c:v>
                </c:pt>
                <c:pt idx="13173">
                  <c:v>461.44200000000001</c:v>
                </c:pt>
                <c:pt idx="13174">
                  <c:v>297.89</c:v>
                </c:pt>
                <c:pt idx="13175">
                  <c:v>348.84</c:v>
                </c:pt>
                <c:pt idx="13176">
                  <c:v>161.49100000000001</c:v>
                </c:pt>
                <c:pt idx="13177">
                  <c:v>922.47</c:v>
                </c:pt>
                <c:pt idx="13178">
                  <c:v>646.20699999999999</c:v>
                </c:pt>
                <c:pt idx="13179">
                  <c:v>318.28199999999998</c:v>
                </c:pt>
                <c:pt idx="13180">
                  <c:v>296.86799999999999</c:v>
                </c:pt>
                <c:pt idx="13181">
                  <c:v>101.621</c:v>
                </c:pt>
                <c:pt idx="13182">
                  <c:v>431.53399999999999</c:v>
                </c:pt>
                <c:pt idx="13183">
                  <c:v>347.29</c:v>
                </c:pt>
                <c:pt idx="13184">
                  <c:v>609.70799999999997</c:v>
                </c:pt>
                <c:pt idx="13185">
                  <c:v>516.90899999999999</c:v>
                </c:pt>
                <c:pt idx="13186">
                  <c:v>339.24</c:v>
                </c:pt>
                <c:pt idx="13187">
                  <c:v>243.95400000000001</c:v>
                </c:pt>
                <c:pt idx="13188">
                  <c:v>230.833</c:v>
                </c:pt>
                <c:pt idx="13189">
                  <c:v>695.61900000000003</c:v>
                </c:pt>
                <c:pt idx="13190">
                  <c:v>385.01600000000002</c:v>
                </c:pt>
                <c:pt idx="13191">
                  <c:v>611.745</c:v>
                </c:pt>
                <c:pt idx="13192">
                  <c:v>636.52099999999996</c:v>
                </c:pt>
                <c:pt idx="13193">
                  <c:v>443.48700000000002</c:v>
                </c:pt>
                <c:pt idx="13194">
                  <c:v>475.34699999999998</c:v>
                </c:pt>
                <c:pt idx="13195">
                  <c:v>320.65300000000002</c:v>
                </c:pt>
                <c:pt idx="13196">
                  <c:v>642.34</c:v>
                </c:pt>
                <c:pt idx="13197">
                  <c:v>420.22500000000002</c:v>
                </c:pt>
                <c:pt idx="13198">
                  <c:v>515.36500000000001</c:v>
                </c:pt>
                <c:pt idx="13199">
                  <c:v>417.52600000000001</c:v>
                </c:pt>
                <c:pt idx="13200">
                  <c:v>515.45000000000005</c:v>
                </c:pt>
                <c:pt idx="13201">
                  <c:v>470.738</c:v>
                </c:pt>
                <c:pt idx="13202">
                  <c:v>425.00400000000002</c:v>
                </c:pt>
                <c:pt idx="13203">
                  <c:v>351.75200000000001</c:v>
                </c:pt>
                <c:pt idx="13204">
                  <c:v>681.78700000000003</c:v>
                </c:pt>
                <c:pt idx="13205">
                  <c:v>507.95400000000001</c:v>
                </c:pt>
                <c:pt idx="13206">
                  <c:v>534.33500000000004</c:v>
                </c:pt>
                <c:pt idx="13207">
                  <c:v>636.375</c:v>
                </c:pt>
                <c:pt idx="13208">
                  <c:v>501.14400000000001</c:v>
                </c:pt>
                <c:pt idx="13209">
                  <c:v>801.06399999999996</c:v>
                </c:pt>
                <c:pt idx="13210">
                  <c:v>272.59699999999998</c:v>
                </c:pt>
                <c:pt idx="13211">
                  <c:v>682.827</c:v>
                </c:pt>
                <c:pt idx="13212">
                  <c:v>545.4</c:v>
                </c:pt>
                <c:pt idx="13213">
                  <c:v>535.73299999999995</c:v>
                </c:pt>
                <c:pt idx="13214">
                  <c:v>672.60599999999999</c:v>
                </c:pt>
                <c:pt idx="13215">
                  <c:v>296.51600000000002</c:v>
                </c:pt>
                <c:pt idx="13216">
                  <c:v>526.43700000000001</c:v>
                </c:pt>
                <c:pt idx="13217">
                  <c:v>347.30200000000002</c:v>
                </c:pt>
                <c:pt idx="13218">
                  <c:v>692.73699999999997</c:v>
                </c:pt>
                <c:pt idx="13219">
                  <c:v>1045.01</c:v>
                </c:pt>
                <c:pt idx="13220">
                  <c:v>839.86699999999996</c:v>
                </c:pt>
                <c:pt idx="13221">
                  <c:v>260.096</c:v>
                </c:pt>
                <c:pt idx="13222">
                  <c:v>482.92200000000003</c:v>
                </c:pt>
                <c:pt idx="13223">
                  <c:v>147.64099999999999</c:v>
                </c:pt>
                <c:pt idx="13224">
                  <c:v>777.60799999999995</c:v>
                </c:pt>
                <c:pt idx="13225">
                  <c:v>647.59299999999996</c:v>
                </c:pt>
                <c:pt idx="13226">
                  <c:v>513.23699999999997</c:v>
                </c:pt>
                <c:pt idx="13227">
                  <c:v>969.43799999999999</c:v>
                </c:pt>
                <c:pt idx="13228">
                  <c:v>662.75599999999997</c:v>
                </c:pt>
                <c:pt idx="13229">
                  <c:v>415.63499999999999</c:v>
                </c:pt>
                <c:pt idx="13230">
                  <c:v>158.43299999999999</c:v>
                </c:pt>
                <c:pt idx="13231">
                  <c:v>707.88800000000003</c:v>
                </c:pt>
                <c:pt idx="13232">
                  <c:v>715.20899999999995</c:v>
                </c:pt>
                <c:pt idx="13233">
                  <c:v>894.447</c:v>
                </c:pt>
                <c:pt idx="13234">
                  <c:v>698.62800000000004</c:v>
                </c:pt>
                <c:pt idx="13235">
                  <c:v>508.09300000000002</c:v>
                </c:pt>
                <c:pt idx="13236">
                  <c:v>381.87299999999999</c:v>
                </c:pt>
                <c:pt idx="13237">
                  <c:v>576.61500000000001</c:v>
                </c:pt>
                <c:pt idx="13238">
                  <c:v>700.50099999999998</c:v>
                </c:pt>
                <c:pt idx="13239">
                  <c:v>723.93299999999999</c:v>
                </c:pt>
                <c:pt idx="13240">
                  <c:v>1395.96</c:v>
                </c:pt>
                <c:pt idx="13241">
                  <c:v>428.08699999999999</c:v>
                </c:pt>
                <c:pt idx="13242">
                  <c:v>636.50300000000004</c:v>
                </c:pt>
                <c:pt idx="13243">
                  <c:v>523.37900000000002</c:v>
                </c:pt>
                <c:pt idx="13244">
                  <c:v>160.202</c:v>
                </c:pt>
                <c:pt idx="13245">
                  <c:v>281.303</c:v>
                </c:pt>
                <c:pt idx="13246">
                  <c:v>558.077</c:v>
                </c:pt>
                <c:pt idx="13247">
                  <c:v>278.03800000000001</c:v>
                </c:pt>
                <c:pt idx="13248">
                  <c:v>616.10500000000002</c:v>
                </c:pt>
                <c:pt idx="13249">
                  <c:v>802.70600000000002</c:v>
                </c:pt>
                <c:pt idx="13250">
                  <c:v>76.072999999999993</c:v>
                </c:pt>
                <c:pt idx="13251">
                  <c:v>145.798</c:v>
                </c:pt>
                <c:pt idx="13252">
                  <c:v>525.76800000000003</c:v>
                </c:pt>
                <c:pt idx="13253">
                  <c:v>1212.28</c:v>
                </c:pt>
                <c:pt idx="13254">
                  <c:v>517.11599999999999</c:v>
                </c:pt>
                <c:pt idx="13255">
                  <c:v>638.947</c:v>
                </c:pt>
                <c:pt idx="13256">
                  <c:v>586.20299999999997</c:v>
                </c:pt>
                <c:pt idx="13257">
                  <c:v>284.37400000000002</c:v>
                </c:pt>
                <c:pt idx="13258">
                  <c:v>189.11199999999999</c:v>
                </c:pt>
                <c:pt idx="13259">
                  <c:v>194.06800000000001</c:v>
                </c:pt>
                <c:pt idx="13260">
                  <c:v>299.41000000000003</c:v>
                </c:pt>
                <c:pt idx="13261">
                  <c:v>367.99799999999999</c:v>
                </c:pt>
                <c:pt idx="13262">
                  <c:v>226.68100000000001</c:v>
                </c:pt>
                <c:pt idx="13263">
                  <c:v>547.90499999999997</c:v>
                </c:pt>
                <c:pt idx="13264">
                  <c:v>1183.04</c:v>
                </c:pt>
                <c:pt idx="13265">
                  <c:v>489.86</c:v>
                </c:pt>
                <c:pt idx="13266">
                  <c:v>291.87599999999998</c:v>
                </c:pt>
                <c:pt idx="13267">
                  <c:v>378.21199999999999</c:v>
                </c:pt>
                <c:pt idx="13268">
                  <c:v>571.67200000000003</c:v>
                </c:pt>
                <c:pt idx="13269">
                  <c:v>383.22800000000001</c:v>
                </c:pt>
                <c:pt idx="13270">
                  <c:v>435.55900000000003</c:v>
                </c:pt>
                <c:pt idx="13271">
                  <c:v>503.26600000000002</c:v>
                </c:pt>
                <c:pt idx="13272">
                  <c:v>753.54899999999998</c:v>
                </c:pt>
                <c:pt idx="13273">
                  <c:v>796.899</c:v>
                </c:pt>
                <c:pt idx="13274">
                  <c:v>345.73899999999998</c:v>
                </c:pt>
                <c:pt idx="13275">
                  <c:v>97.200999999999993</c:v>
                </c:pt>
                <c:pt idx="13276">
                  <c:v>502.41500000000002</c:v>
                </c:pt>
                <c:pt idx="13277">
                  <c:v>540.79200000000003</c:v>
                </c:pt>
                <c:pt idx="13278">
                  <c:v>488.01100000000002</c:v>
                </c:pt>
                <c:pt idx="13279">
                  <c:v>437.9</c:v>
                </c:pt>
                <c:pt idx="13280">
                  <c:v>375.00200000000001</c:v>
                </c:pt>
                <c:pt idx="13281">
                  <c:v>627.75400000000002</c:v>
                </c:pt>
                <c:pt idx="13282">
                  <c:v>717.67100000000005</c:v>
                </c:pt>
                <c:pt idx="13283">
                  <c:v>786.95299999999997</c:v>
                </c:pt>
                <c:pt idx="13284">
                  <c:v>564.44299999999998</c:v>
                </c:pt>
                <c:pt idx="13285">
                  <c:v>534.92399999999998</c:v>
                </c:pt>
                <c:pt idx="13286">
                  <c:v>367.834</c:v>
                </c:pt>
                <c:pt idx="13287">
                  <c:v>496.791</c:v>
                </c:pt>
                <c:pt idx="13288">
                  <c:v>169.547</c:v>
                </c:pt>
                <c:pt idx="13289">
                  <c:v>389.50299999999999</c:v>
                </c:pt>
                <c:pt idx="13290">
                  <c:v>419.27100000000002</c:v>
                </c:pt>
                <c:pt idx="13291">
                  <c:v>569.98199999999997</c:v>
                </c:pt>
                <c:pt idx="13292">
                  <c:v>527.19100000000003</c:v>
                </c:pt>
                <c:pt idx="13293">
                  <c:v>626.89700000000005</c:v>
                </c:pt>
                <c:pt idx="13294">
                  <c:v>673.44500000000005</c:v>
                </c:pt>
                <c:pt idx="13295">
                  <c:v>304.024</c:v>
                </c:pt>
                <c:pt idx="13296">
                  <c:v>375.95699999999999</c:v>
                </c:pt>
                <c:pt idx="13297">
                  <c:v>610.40200000000004</c:v>
                </c:pt>
                <c:pt idx="13298">
                  <c:v>212.46600000000001</c:v>
                </c:pt>
                <c:pt idx="13299">
                  <c:v>605.86</c:v>
                </c:pt>
                <c:pt idx="13300">
                  <c:v>694.02599999999995</c:v>
                </c:pt>
                <c:pt idx="13301">
                  <c:v>679.05100000000004</c:v>
                </c:pt>
                <c:pt idx="13302">
                  <c:v>1347.37</c:v>
                </c:pt>
                <c:pt idx="13303">
                  <c:v>45.125799999999998</c:v>
                </c:pt>
                <c:pt idx="13304">
                  <c:v>442.84899999999999</c:v>
                </c:pt>
                <c:pt idx="13305">
                  <c:v>405.02499999999998</c:v>
                </c:pt>
                <c:pt idx="13306">
                  <c:v>133.10300000000001</c:v>
                </c:pt>
                <c:pt idx="13307">
                  <c:v>510.78100000000001</c:v>
                </c:pt>
                <c:pt idx="13308">
                  <c:v>599.26300000000003</c:v>
                </c:pt>
                <c:pt idx="13309">
                  <c:v>1261.99</c:v>
                </c:pt>
                <c:pt idx="13310">
                  <c:v>243.62</c:v>
                </c:pt>
                <c:pt idx="13311">
                  <c:v>558.16800000000001</c:v>
                </c:pt>
                <c:pt idx="13312">
                  <c:v>828.71</c:v>
                </c:pt>
                <c:pt idx="13313">
                  <c:v>715.50699999999995</c:v>
                </c:pt>
                <c:pt idx="13314">
                  <c:v>505.46100000000001</c:v>
                </c:pt>
                <c:pt idx="13315">
                  <c:v>767.54499999999996</c:v>
                </c:pt>
                <c:pt idx="13316">
                  <c:v>627.505</c:v>
                </c:pt>
                <c:pt idx="13317">
                  <c:v>436.44099999999997</c:v>
                </c:pt>
                <c:pt idx="13318">
                  <c:v>213.274</c:v>
                </c:pt>
                <c:pt idx="13319">
                  <c:v>568.38900000000001</c:v>
                </c:pt>
                <c:pt idx="13320">
                  <c:v>42.894399999999997</c:v>
                </c:pt>
                <c:pt idx="13321">
                  <c:v>759.33699999999999</c:v>
                </c:pt>
                <c:pt idx="13322">
                  <c:v>265.55</c:v>
                </c:pt>
                <c:pt idx="13323">
                  <c:v>137.09800000000001</c:v>
                </c:pt>
                <c:pt idx="13324">
                  <c:v>451.245</c:v>
                </c:pt>
                <c:pt idx="13325">
                  <c:v>186.358</c:v>
                </c:pt>
                <c:pt idx="13326">
                  <c:v>431.303</c:v>
                </c:pt>
                <c:pt idx="13327">
                  <c:v>586.10599999999999</c:v>
                </c:pt>
                <c:pt idx="13328">
                  <c:v>310.31099999999998</c:v>
                </c:pt>
                <c:pt idx="13329">
                  <c:v>310.09800000000001</c:v>
                </c:pt>
                <c:pt idx="13330">
                  <c:v>717.99300000000005</c:v>
                </c:pt>
                <c:pt idx="13331">
                  <c:v>578.04399999999998</c:v>
                </c:pt>
                <c:pt idx="13332">
                  <c:v>653.04100000000005</c:v>
                </c:pt>
                <c:pt idx="13333">
                  <c:v>444.661</c:v>
                </c:pt>
                <c:pt idx="13334">
                  <c:v>543.44899999999996</c:v>
                </c:pt>
                <c:pt idx="13335">
                  <c:v>236.05</c:v>
                </c:pt>
                <c:pt idx="13336">
                  <c:v>107.99299999999999</c:v>
                </c:pt>
                <c:pt idx="13337">
                  <c:v>315.33300000000003</c:v>
                </c:pt>
                <c:pt idx="13338">
                  <c:v>264.46800000000002</c:v>
                </c:pt>
                <c:pt idx="13339">
                  <c:v>352.69499999999999</c:v>
                </c:pt>
                <c:pt idx="13340">
                  <c:v>486.13900000000001</c:v>
                </c:pt>
                <c:pt idx="13341">
                  <c:v>366.94600000000003</c:v>
                </c:pt>
                <c:pt idx="13342">
                  <c:v>80.110100000000003</c:v>
                </c:pt>
                <c:pt idx="13343">
                  <c:v>167.066</c:v>
                </c:pt>
                <c:pt idx="13344">
                  <c:v>309.14400000000001</c:v>
                </c:pt>
                <c:pt idx="13345">
                  <c:v>694.44500000000005</c:v>
                </c:pt>
                <c:pt idx="13346">
                  <c:v>597.202</c:v>
                </c:pt>
                <c:pt idx="13347">
                  <c:v>401.91800000000001</c:v>
                </c:pt>
                <c:pt idx="13348">
                  <c:v>532.12800000000004</c:v>
                </c:pt>
                <c:pt idx="13349">
                  <c:v>476.30700000000002</c:v>
                </c:pt>
                <c:pt idx="13350">
                  <c:v>348.846</c:v>
                </c:pt>
                <c:pt idx="13351">
                  <c:v>1258.97</c:v>
                </c:pt>
                <c:pt idx="13352">
                  <c:v>423.125</c:v>
                </c:pt>
                <c:pt idx="13353">
                  <c:v>644.98500000000001</c:v>
                </c:pt>
                <c:pt idx="13354">
                  <c:v>790.75900000000001</c:v>
                </c:pt>
                <c:pt idx="13355">
                  <c:v>425.995</c:v>
                </c:pt>
                <c:pt idx="13356">
                  <c:v>754.28499999999997</c:v>
                </c:pt>
                <c:pt idx="13357">
                  <c:v>12.001899999999999</c:v>
                </c:pt>
                <c:pt idx="13358">
                  <c:v>261.35500000000002</c:v>
                </c:pt>
                <c:pt idx="13359">
                  <c:v>343.34399999999999</c:v>
                </c:pt>
                <c:pt idx="13360">
                  <c:v>163.19300000000001</c:v>
                </c:pt>
                <c:pt idx="13361">
                  <c:v>265.27</c:v>
                </c:pt>
                <c:pt idx="13362">
                  <c:v>543.71</c:v>
                </c:pt>
                <c:pt idx="13363">
                  <c:v>39.398400000000002</c:v>
                </c:pt>
                <c:pt idx="13364">
                  <c:v>247.90600000000001</c:v>
                </c:pt>
                <c:pt idx="13365">
                  <c:v>506.93799999999999</c:v>
                </c:pt>
                <c:pt idx="13366">
                  <c:v>381.55</c:v>
                </c:pt>
                <c:pt idx="13367">
                  <c:v>517.26199999999994</c:v>
                </c:pt>
                <c:pt idx="13368">
                  <c:v>327.15300000000002</c:v>
                </c:pt>
                <c:pt idx="13369">
                  <c:v>353.99</c:v>
                </c:pt>
                <c:pt idx="13370">
                  <c:v>288.98200000000003</c:v>
                </c:pt>
                <c:pt idx="13371">
                  <c:v>507.86200000000002</c:v>
                </c:pt>
                <c:pt idx="13372">
                  <c:v>486.43</c:v>
                </c:pt>
                <c:pt idx="13373">
                  <c:v>583.15700000000004</c:v>
                </c:pt>
                <c:pt idx="13374">
                  <c:v>503.58199999999999</c:v>
                </c:pt>
                <c:pt idx="13375">
                  <c:v>440.78800000000001</c:v>
                </c:pt>
                <c:pt idx="13376">
                  <c:v>409.76799999999997</c:v>
                </c:pt>
                <c:pt idx="13377">
                  <c:v>417.35500000000002</c:v>
                </c:pt>
                <c:pt idx="13378">
                  <c:v>618.64599999999996</c:v>
                </c:pt>
                <c:pt idx="13379">
                  <c:v>638.11400000000003</c:v>
                </c:pt>
                <c:pt idx="13380">
                  <c:v>599.91999999999996</c:v>
                </c:pt>
                <c:pt idx="13381">
                  <c:v>467.70400000000001</c:v>
                </c:pt>
                <c:pt idx="13382">
                  <c:v>417.38600000000002</c:v>
                </c:pt>
                <c:pt idx="13383">
                  <c:v>212.56299999999999</c:v>
                </c:pt>
                <c:pt idx="13384">
                  <c:v>672.77599999999995</c:v>
                </c:pt>
                <c:pt idx="13385">
                  <c:v>479.88799999999998</c:v>
                </c:pt>
                <c:pt idx="13386">
                  <c:v>208.714</c:v>
                </c:pt>
                <c:pt idx="13387">
                  <c:v>401.09199999999998</c:v>
                </c:pt>
                <c:pt idx="13388">
                  <c:v>520.16800000000001</c:v>
                </c:pt>
                <c:pt idx="13389">
                  <c:v>222.77099999999999</c:v>
                </c:pt>
                <c:pt idx="13390">
                  <c:v>66.144300000000001</c:v>
                </c:pt>
                <c:pt idx="13391">
                  <c:v>366.16800000000001</c:v>
                </c:pt>
                <c:pt idx="13392">
                  <c:v>301.34300000000002</c:v>
                </c:pt>
                <c:pt idx="13393">
                  <c:v>131.267</c:v>
                </c:pt>
                <c:pt idx="13394">
                  <c:v>746.78200000000004</c:v>
                </c:pt>
                <c:pt idx="13395">
                  <c:v>808.32399999999996</c:v>
                </c:pt>
                <c:pt idx="13396">
                  <c:v>129.54</c:v>
                </c:pt>
                <c:pt idx="13397">
                  <c:v>588.65300000000002</c:v>
                </c:pt>
                <c:pt idx="13398">
                  <c:v>740.41</c:v>
                </c:pt>
                <c:pt idx="13399">
                  <c:v>169.65</c:v>
                </c:pt>
                <c:pt idx="13400">
                  <c:v>739.41899999999998</c:v>
                </c:pt>
                <c:pt idx="13401">
                  <c:v>558.16200000000003</c:v>
                </c:pt>
                <c:pt idx="13402">
                  <c:v>958.202</c:v>
                </c:pt>
                <c:pt idx="13403">
                  <c:v>614.41399999999999</c:v>
                </c:pt>
                <c:pt idx="13404">
                  <c:v>204.34899999999999</c:v>
                </c:pt>
                <c:pt idx="13405">
                  <c:v>437.37099999999998</c:v>
                </c:pt>
                <c:pt idx="13406">
                  <c:v>403.60300000000001</c:v>
                </c:pt>
                <c:pt idx="13407">
                  <c:v>639.57299999999998</c:v>
                </c:pt>
                <c:pt idx="13408">
                  <c:v>570.70500000000004</c:v>
                </c:pt>
                <c:pt idx="13409">
                  <c:v>348.66399999999999</c:v>
                </c:pt>
                <c:pt idx="13410">
                  <c:v>851.62</c:v>
                </c:pt>
                <c:pt idx="13411">
                  <c:v>885.14499999999998</c:v>
                </c:pt>
                <c:pt idx="13412">
                  <c:v>509.34</c:v>
                </c:pt>
                <c:pt idx="13413">
                  <c:v>501.63600000000002</c:v>
                </c:pt>
                <c:pt idx="13414">
                  <c:v>489.94499999999999</c:v>
                </c:pt>
                <c:pt idx="13415">
                  <c:v>835.50800000000004</c:v>
                </c:pt>
                <c:pt idx="13416">
                  <c:v>723.67200000000003</c:v>
                </c:pt>
                <c:pt idx="13417">
                  <c:v>466.60399999999998</c:v>
                </c:pt>
                <c:pt idx="13418">
                  <c:v>353.892</c:v>
                </c:pt>
                <c:pt idx="13419">
                  <c:v>264.70499999999998</c:v>
                </c:pt>
                <c:pt idx="13420">
                  <c:v>551.274</c:v>
                </c:pt>
                <c:pt idx="13421">
                  <c:v>564.89300000000003</c:v>
                </c:pt>
                <c:pt idx="13422">
                  <c:v>418.26100000000002</c:v>
                </c:pt>
                <c:pt idx="13423">
                  <c:v>492.18799999999999</c:v>
                </c:pt>
                <c:pt idx="13424">
                  <c:v>356.48899999999998</c:v>
                </c:pt>
                <c:pt idx="13425">
                  <c:v>1023.23</c:v>
                </c:pt>
                <c:pt idx="13426">
                  <c:v>307.31400000000002</c:v>
                </c:pt>
                <c:pt idx="13427">
                  <c:v>955.19200000000001</c:v>
                </c:pt>
                <c:pt idx="13428">
                  <c:v>421.47800000000001</c:v>
                </c:pt>
                <c:pt idx="13429">
                  <c:v>857.35900000000004</c:v>
                </c:pt>
                <c:pt idx="13430">
                  <c:v>469.4</c:v>
                </c:pt>
                <c:pt idx="13431">
                  <c:v>157.6</c:v>
                </c:pt>
                <c:pt idx="13432">
                  <c:v>190.036</c:v>
                </c:pt>
                <c:pt idx="13433">
                  <c:v>578.65200000000004</c:v>
                </c:pt>
                <c:pt idx="13434">
                  <c:v>482.71600000000001</c:v>
                </c:pt>
                <c:pt idx="13435">
                  <c:v>651.57500000000005</c:v>
                </c:pt>
                <c:pt idx="13436">
                  <c:v>763.48400000000004</c:v>
                </c:pt>
                <c:pt idx="13437">
                  <c:v>502.57900000000001</c:v>
                </c:pt>
                <c:pt idx="13438">
                  <c:v>247.553</c:v>
                </c:pt>
                <c:pt idx="13439">
                  <c:v>289.72399999999999</c:v>
                </c:pt>
                <c:pt idx="13440">
                  <c:v>482.21699999999998</c:v>
                </c:pt>
                <c:pt idx="13441">
                  <c:v>95.4803</c:v>
                </c:pt>
                <c:pt idx="13442">
                  <c:v>405.68799999999999</c:v>
                </c:pt>
                <c:pt idx="13443">
                  <c:v>196.08600000000001</c:v>
                </c:pt>
                <c:pt idx="13444">
                  <c:v>512.28899999999999</c:v>
                </c:pt>
                <c:pt idx="13445">
                  <c:v>324.13099999999997</c:v>
                </c:pt>
                <c:pt idx="13446">
                  <c:v>786.19899999999996</c:v>
                </c:pt>
                <c:pt idx="13447">
                  <c:v>1233.95</c:v>
                </c:pt>
                <c:pt idx="13448">
                  <c:v>263.392</c:v>
                </c:pt>
                <c:pt idx="13449">
                  <c:v>207.43100000000001</c:v>
                </c:pt>
                <c:pt idx="13450">
                  <c:v>560.4</c:v>
                </c:pt>
                <c:pt idx="13451">
                  <c:v>337.35500000000002</c:v>
                </c:pt>
                <c:pt idx="13452">
                  <c:v>471.62599999999998</c:v>
                </c:pt>
                <c:pt idx="13453">
                  <c:v>479.517</c:v>
                </c:pt>
                <c:pt idx="13454">
                  <c:v>357.72300000000001</c:v>
                </c:pt>
                <c:pt idx="13455">
                  <c:v>237.29</c:v>
                </c:pt>
                <c:pt idx="13456">
                  <c:v>346.98599999999999</c:v>
                </c:pt>
                <c:pt idx="13457">
                  <c:v>860.36900000000003</c:v>
                </c:pt>
                <c:pt idx="13458">
                  <c:v>508.72</c:v>
                </c:pt>
                <c:pt idx="13459">
                  <c:v>371.09899999999999</c:v>
                </c:pt>
                <c:pt idx="13460">
                  <c:v>989.27099999999996</c:v>
                </c:pt>
                <c:pt idx="13461">
                  <c:v>546.87800000000004</c:v>
                </c:pt>
                <c:pt idx="13462">
                  <c:v>722.65700000000004</c:v>
                </c:pt>
                <c:pt idx="13463">
                  <c:v>125.874</c:v>
                </c:pt>
                <c:pt idx="13464">
                  <c:v>523.68899999999996</c:v>
                </c:pt>
                <c:pt idx="13465">
                  <c:v>462.10399999999998</c:v>
                </c:pt>
                <c:pt idx="13466">
                  <c:v>480.89800000000002</c:v>
                </c:pt>
                <c:pt idx="13467">
                  <c:v>276.245</c:v>
                </c:pt>
                <c:pt idx="13468">
                  <c:v>475.596</c:v>
                </c:pt>
                <c:pt idx="13469">
                  <c:v>464.73700000000002</c:v>
                </c:pt>
                <c:pt idx="13470">
                  <c:v>309.52699999999999</c:v>
                </c:pt>
                <c:pt idx="13471">
                  <c:v>383.56900000000002</c:v>
                </c:pt>
                <c:pt idx="13472">
                  <c:v>358.92099999999999</c:v>
                </c:pt>
                <c:pt idx="13473">
                  <c:v>251.00700000000001</c:v>
                </c:pt>
                <c:pt idx="13474">
                  <c:v>282.20299999999997</c:v>
                </c:pt>
                <c:pt idx="13475">
                  <c:v>527.00800000000004</c:v>
                </c:pt>
                <c:pt idx="13476">
                  <c:v>274.548</c:v>
                </c:pt>
                <c:pt idx="13477">
                  <c:v>687.86699999999996</c:v>
                </c:pt>
                <c:pt idx="13478">
                  <c:v>441.67599999999999</c:v>
                </c:pt>
                <c:pt idx="13479">
                  <c:v>908.03</c:v>
                </c:pt>
                <c:pt idx="13480">
                  <c:v>228.15799999999999</c:v>
                </c:pt>
                <c:pt idx="13481">
                  <c:v>26.8736</c:v>
                </c:pt>
                <c:pt idx="13482">
                  <c:v>356.89600000000002</c:v>
                </c:pt>
                <c:pt idx="13483">
                  <c:v>335.464</c:v>
                </c:pt>
                <c:pt idx="13484">
                  <c:v>845.69200000000001</c:v>
                </c:pt>
                <c:pt idx="13485">
                  <c:v>911.85400000000004</c:v>
                </c:pt>
                <c:pt idx="13486">
                  <c:v>812.31799999999998</c:v>
                </c:pt>
                <c:pt idx="13487">
                  <c:v>730.16499999999996</c:v>
                </c:pt>
                <c:pt idx="13488">
                  <c:v>1051.2</c:v>
                </c:pt>
                <c:pt idx="13489">
                  <c:v>437.10300000000001</c:v>
                </c:pt>
                <c:pt idx="13490">
                  <c:v>336.85599999999999</c:v>
                </c:pt>
                <c:pt idx="13491">
                  <c:v>496.09800000000001</c:v>
                </c:pt>
                <c:pt idx="13492">
                  <c:v>532.09699999999998</c:v>
                </c:pt>
                <c:pt idx="13493">
                  <c:v>408.81299999999999</c:v>
                </c:pt>
                <c:pt idx="13494">
                  <c:v>684.95500000000004</c:v>
                </c:pt>
                <c:pt idx="13495">
                  <c:v>236.755</c:v>
                </c:pt>
                <c:pt idx="13496">
                  <c:v>336.58300000000003</c:v>
                </c:pt>
                <c:pt idx="13497">
                  <c:v>645.13699999999994</c:v>
                </c:pt>
                <c:pt idx="13498">
                  <c:v>928.702</c:v>
                </c:pt>
                <c:pt idx="13499">
                  <c:v>324.642</c:v>
                </c:pt>
                <c:pt idx="13500">
                  <c:v>834.86300000000006</c:v>
                </c:pt>
                <c:pt idx="13501">
                  <c:v>419.83600000000001</c:v>
                </c:pt>
                <c:pt idx="13502">
                  <c:v>409.42099999999999</c:v>
                </c:pt>
                <c:pt idx="13503">
                  <c:v>749.178</c:v>
                </c:pt>
                <c:pt idx="13504">
                  <c:v>219.494</c:v>
                </c:pt>
                <c:pt idx="13505">
                  <c:v>785.08600000000001</c:v>
                </c:pt>
                <c:pt idx="13506">
                  <c:v>331.84</c:v>
                </c:pt>
                <c:pt idx="13507">
                  <c:v>464.91899999999998</c:v>
                </c:pt>
                <c:pt idx="13508">
                  <c:v>408.88600000000002</c:v>
                </c:pt>
                <c:pt idx="13509">
                  <c:v>682.31600000000003</c:v>
                </c:pt>
                <c:pt idx="13510">
                  <c:v>327.11</c:v>
                </c:pt>
                <c:pt idx="13511">
                  <c:v>442.983</c:v>
                </c:pt>
                <c:pt idx="13512">
                  <c:v>465.18099999999998</c:v>
                </c:pt>
                <c:pt idx="13513">
                  <c:v>554.17399999999998</c:v>
                </c:pt>
                <c:pt idx="13514">
                  <c:v>414.048</c:v>
                </c:pt>
                <c:pt idx="13515">
                  <c:v>658.92</c:v>
                </c:pt>
                <c:pt idx="13516">
                  <c:v>163.75299999999999</c:v>
                </c:pt>
                <c:pt idx="13517">
                  <c:v>368.892</c:v>
                </c:pt>
                <c:pt idx="13518">
                  <c:v>680.95399999999995</c:v>
                </c:pt>
                <c:pt idx="13519">
                  <c:v>474.702</c:v>
                </c:pt>
                <c:pt idx="13520">
                  <c:v>241.935</c:v>
                </c:pt>
                <c:pt idx="13521">
                  <c:v>518.46600000000001</c:v>
                </c:pt>
                <c:pt idx="13522">
                  <c:v>573.47799999999995</c:v>
                </c:pt>
                <c:pt idx="13523">
                  <c:v>384.66300000000001</c:v>
                </c:pt>
                <c:pt idx="13524">
                  <c:v>205.47399999999999</c:v>
                </c:pt>
                <c:pt idx="13525">
                  <c:v>187.34299999999999</c:v>
                </c:pt>
                <c:pt idx="13526">
                  <c:v>320.86599999999999</c:v>
                </c:pt>
                <c:pt idx="13527">
                  <c:v>540.87699999999995</c:v>
                </c:pt>
                <c:pt idx="13528">
                  <c:v>584.70100000000002</c:v>
                </c:pt>
                <c:pt idx="13529">
                  <c:v>456.51100000000002</c:v>
                </c:pt>
                <c:pt idx="13530">
                  <c:v>623.346</c:v>
                </c:pt>
                <c:pt idx="13531">
                  <c:v>562.83799999999997</c:v>
                </c:pt>
                <c:pt idx="13532">
                  <c:v>226.07900000000001</c:v>
                </c:pt>
                <c:pt idx="13533">
                  <c:v>164.59200000000001</c:v>
                </c:pt>
                <c:pt idx="13534">
                  <c:v>285.34699999999998</c:v>
                </c:pt>
                <c:pt idx="13535">
                  <c:v>535.49599999999998</c:v>
                </c:pt>
                <c:pt idx="13536">
                  <c:v>508.32400000000001</c:v>
                </c:pt>
                <c:pt idx="13537">
                  <c:v>412.589</c:v>
                </c:pt>
                <c:pt idx="13538">
                  <c:v>431.279</c:v>
                </c:pt>
                <c:pt idx="13539">
                  <c:v>142.91</c:v>
                </c:pt>
                <c:pt idx="13540">
                  <c:v>90.841300000000004</c:v>
                </c:pt>
                <c:pt idx="13541">
                  <c:v>242.91399999999999</c:v>
                </c:pt>
                <c:pt idx="13542">
                  <c:v>373.87099999999998</c:v>
                </c:pt>
                <c:pt idx="13543">
                  <c:v>834.827</c:v>
                </c:pt>
                <c:pt idx="13544">
                  <c:v>385.38099999999997</c:v>
                </c:pt>
                <c:pt idx="13545">
                  <c:v>267.57499999999999</c:v>
                </c:pt>
                <c:pt idx="13546">
                  <c:v>221.68299999999999</c:v>
                </c:pt>
                <c:pt idx="13547">
                  <c:v>658.51300000000003</c:v>
                </c:pt>
                <c:pt idx="13548">
                  <c:v>628.48400000000004</c:v>
                </c:pt>
                <c:pt idx="13549">
                  <c:v>1348.99</c:v>
                </c:pt>
                <c:pt idx="13550">
                  <c:v>112.675</c:v>
                </c:pt>
                <c:pt idx="13551">
                  <c:v>401.17099999999999</c:v>
                </c:pt>
                <c:pt idx="13552">
                  <c:v>652.36599999999999</c:v>
                </c:pt>
                <c:pt idx="13553">
                  <c:v>459.35</c:v>
                </c:pt>
                <c:pt idx="13554">
                  <c:v>418.62599999999998</c:v>
                </c:pt>
                <c:pt idx="13555">
                  <c:v>728.548</c:v>
                </c:pt>
                <c:pt idx="13556">
                  <c:v>689.101</c:v>
                </c:pt>
                <c:pt idx="13557">
                  <c:v>452.48</c:v>
                </c:pt>
                <c:pt idx="13558">
                  <c:v>659.2</c:v>
                </c:pt>
                <c:pt idx="13559">
                  <c:v>-69.658600000000007</c:v>
                </c:pt>
                <c:pt idx="13560">
                  <c:v>874.505</c:v>
                </c:pt>
                <c:pt idx="13561">
                  <c:v>600.83199999999999</c:v>
                </c:pt>
                <c:pt idx="13562">
                  <c:v>152.72999999999999</c:v>
                </c:pt>
                <c:pt idx="13563">
                  <c:v>510.02100000000002</c:v>
                </c:pt>
                <c:pt idx="13564">
                  <c:v>736.46400000000006</c:v>
                </c:pt>
                <c:pt idx="13565">
                  <c:v>145.88399999999999</c:v>
                </c:pt>
                <c:pt idx="13566">
                  <c:v>260.24799999999999</c:v>
                </c:pt>
                <c:pt idx="13567">
                  <c:v>426.53</c:v>
                </c:pt>
                <c:pt idx="13568">
                  <c:v>759.17899999999997</c:v>
                </c:pt>
                <c:pt idx="13569">
                  <c:v>350.90100000000001</c:v>
                </c:pt>
                <c:pt idx="13570">
                  <c:v>169.541</c:v>
                </c:pt>
                <c:pt idx="13571">
                  <c:v>68.5398</c:v>
                </c:pt>
                <c:pt idx="13572">
                  <c:v>226.65600000000001</c:v>
                </c:pt>
                <c:pt idx="13573">
                  <c:v>328.32</c:v>
                </c:pt>
                <c:pt idx="13574">
                  <c:v>710.51499999999999</c:v>
                </c:pt>
                <c:pt idx="13575">
                  <c:v>-97.316500000000005</c:v>
                </c:pt>
                <c:pt idx="13576">
                  <c:v>341.34899999999999</c:v>
                </c:pt>
                <c:pt idx="13577">
                  <c:v>367.97399999999999</c:v>
                </c:pt>
                <c:pt idx="13578">
                  <c:v>46.609299999999998</c:v>
                </c:pt>
                <c:pt idx="13579">
                  <c:v>267.73899999999998</c:v>
                </c:pt>
                <c:pt idx="13580">
                  <c:v>681.50099999999998</c:v>
                </c:pt>
                <c:pt idx="13581">
                  <c:v>239.66800000000001</c:v>
                </c:pt>
                <c:pt idx="13582">
                  <c:v>429.80099999999999</c:v>
                </c:pt>
                <c:pt idx="13583">
                  <c:v>549.62599999999998</c:v>
                </c:pt>
                <c:pt idx="13584">
                  <c:v>588.69000000000005</c:v>
                </c:pt>
                <c:pt idx="13585">
                  <c:v>424.29300000000001</c:v>
                </c:pt>
                <c:pt idx="13586">
                  <c:v>733.42399999999998</c:v>
                </c:pt>
                <c:pt idx="13587">
                  <c:v>475.41300000000001</c:v>
                </c:pt>
                <c:pt idx="13588">
                  <c:v>272.88299999999998</c:v>
                </c:pt>
                <c:pt idx="13589">
                  <c:v>487.197</c:v>
                </c:pt>
                <c:pt idx="13590">
                  <c:v>426.14100000000002</c:v>
                </c:pt>
                <c:pt idx="13591">
                  <c:v>380.803</c:v>
                </c:pt>
                <c:pt idx="13592">
                  <c:v>932.58699999999999</c:v>
                </c:pt>
                <c:pt idx="13593">
                  <c:v>-54.610500000000002</c:v>
                </c:pt>
                <c:pt idx="13594">
                  <c:v>661.08399999999995</c:v>
                </c:pt>
                <c:pt idx="13595">
                  <c:v>277.10199999999998</c:v>
                </c:pt>
                <c:pt idx="13596">
                  <c:v>526.58900000000006</c:v>
                </c:pt>
                <c:pt idx="13597">
                  <c:v>472.714</c:v>
                </c:pt>
                <c:pt idx="13598">
                  <c:v>451.62200000000001</c:v>
                </c:pt>
                <c:pt idx="13599">
                  <c:v>675.11699999999996</c:v>
                </c:pt>
                <c:pt idx="13600">
                  <c:v>203.601</c:v>
                </c:pt>
                <c:pt idx="13601">
                  <c:v>445.5</c:v>
                </c:pt>
                <c:pt idx="13602">
                  <c:v>540.13499999999999</c:v>
                </c:pt>
                <c:pt idx="13603">
                  <c:v>274.58499999999998</c:v>
                </c:pt>
                <c:pt idx="13604">
                  <c:v>713.03800000000001</c:v>
                </c:pt>
                <c:pt idx="13605">
                  <c:v>474.02699999999999</c:v>
                </c:pt>
                <c:pt idx="13606">
                  <c:v>328.81200000000001</c:v>
                </c:pt>
                <c:pt idx="13607">
                  <c:v>495.35</c:v>
                </c:pt>
                <c:pt idx="13608">
                  <c:v>179.46299999999999</c:v>
                </c:pt>
                <c:pt idx="13609">
                  <c:v>-26.9709</c:v>
                </c:pt>
                <c:pt idx="13610">
                  <c:v>1018.45</c:v>
                </c:pt>
                <c:pt idx="13611">
                  <c:v>381.21</c:v>
                </c:pt>
                <c:pt idx="13612">
                  <c:v>286.06400000000002</c:v>
                </c:pt>
                <c:pt idx="13613">
                  <c:v>571.56899999999996</c:v>
                </c:pt>
                <c:pt idx="13614">
                  <c:v>288.29500000000002</c:v>
                </c:pt>
                <c:pt idx="13615">
                  <c:v>505.072</c:v>
                </c:pt>
                <c:pt idx="13616">
                  <c:v>343.38</c:v>
                </c:pt>
                <c:pt idx="13617">
                  <c:v>687.28300000000002</c:v>
                </c:pt>
                <c:pt idx="13618">
                  <c:v>171.96700000000001</c:v>
                </c:pt>
                <c:pt idx="13619">
                  <c:v>407.02</c:v>
                </c:pt>
                <c:pt idx="13620">
                  <c:v>154.97900000000001</c:v>
                </c:pt>
                <c:pt idx="13621">
                  <c:v>993.01599999999996</c:v>
                </c:pt>
                <c:pt idx="13622">
                  <c:v>607.20299999999997</c:v>
                </c:pt>
                <c:pt idx="13623">
                  <c:v>-34.370199999999997</c:v>
                </c:pt>
                <c:pt idx="13624">
                  <c:v>835.73299999999995</c:v>
                </c:pt>
                <c:pt idx="13625">
                  <c:v>237.85599999999999</c:v>
                </c:pt>
                <c:pt idx="13626">
                  <c:v>320.06299999999999</c:v>
                </c:pt>
                <c:pt idx="13627">
                  <c:v>504.72500000000002</c:v>
                </c:pt>
                <c:pt idx="13628">
                  <c:v>168.58600000000001</c:v>
                </c:pt>
                <c:pt idx="13629">
                  <c:v>143.53700000000001</c:v>
                </c:pt>
                <c:pt idx="13630">
                  <c:v>347.48399999999998</c:v>
                </c:pt>
                <c:pt idx="13631">
                  <c:v>44.949399999999997</c:v>
                </c:pt>
                <c:pt idx="13632">
                  <c:v>763.745</c:v>
                </c:pt>
                <c:pt idx="13633">
                  <c:v>123.473</c:v>
                </c:pt>
                <c:pt idx="13634">
                  <c:v>300.75900000000001</c:v>
                </c:pt>
                <c:pt idx="13635">
                  <c:v>372.82600000000002</c:v>
                </c:pt>
                <c:pt idx="13636">
                  <c:v>227.416</c:v>
                </c:pt>
                <c:pt idx="13637">
                  <c:v>122.804</c:v>
                </c:pt>
                <c:pt idx="13638">
                  <c:v>423.66</c:v>
                </c:pt>
                <c:pt idx="13639">
                  <c:v>731.97699999999998</c:v>
                </c:pt>
                <c:pt idx="13640">
                  <c:v>655.96500000000003</c:v>
                </c:pt>
                <c:pt idx="13641">
                  <c:v>600.625</c:v>
                </c:pt>
                <c:pt idx="13642">
                  <c:v>668.39300000000003</c:v>
                </c:pt>
                <c:pt idx="13643">
                  <c:v>761.68399999999997</c:v>
                </c:pt>
                <c:pt idx="13644">
                  <c:v>397.54700000000003</c:v>
                </c:pt>
                <c:pt idx="13645">
                  <c:v>339.55599999999998</c:v>
                </c:pt>
                <c:pt idx="13646">
                  <c:v>189.85400000000001</c:v>
                </c:pt>
                <c:pt idx="13647">
                  <c:v>538.92499999999995</c:v>
                </c:pt>
                <c:pt idx="13648">
                  <c:v>491.19099999999997</c:v>
                </c:pt>
                <c:pt idx="13649">
                  <c:v>418.79599999999999</c:v>
                </c:pt>
                <c:pt idx="13650">
                  <c:v>617.55200000000002</c:v>
                </c:pt>
                <c:pt idx="13651">
                  <c:v>587.45000000000005</c:v>
                </c:pt>
                <c:pt idx="13652">
                  <c:v>744.21</c:v>
                </c:pt>
                <c:pt idx="13653">
                  <c:v>680.06600000000003</c:v>
                </c:pt>
                <c:pt idx="13654">
                  <c:v>757.65300000000002</c:v>
                </c:pt>
                <c:pt idx="13655">
                  <c:v>672.60599999999999</c:v>
                </c:pt>
                <c:pt idx="13656">
                  <c:v>580.51800000000003</c:v>
                </c:pt>
                <c:pt idx="13657">
                  <c:v>531.26400000000001</c:v>
                </c:pt>
                <c:pt idx="13658">
                  <c:v>713.31200000000001</c:v>
                </c:pt>
                <c:pt idx="13659">
                  <c:v>-9.8921600000000005</c:v>
                </c:pt>
                <c:pt idx="13660">
                  <c:v>303.197</c:v>
                </c:pt>
                <c:pt idx="13661">
                  <c:v>208.477</c:v>
                </c:pt>
                <c:pt idx="13662">
                  <c:v>768.51800000000003</c:v>
                </c:pt>
                <c:pt idx="13663">
                  <c:v>452.41300000000001</c:v>
                </c:pt>
                <c:pt idx="13664">
                  <c:v>631.37199999999996</c:v>
                </c:pt>
                <c:pt idx="13665">
                  <c:v>399.255</c:v>
                </c:pt>
                <c:pt idx="13666">
                  <c:v>795.92100000000005</c:v>
                </c:pt>
                <c:pt idx="13667">
                  <c:v>815.51599999999996</c:v>
                </c:pt>
                <c:pt idx="13668">
                  <c:v>579.98299999999995</c:v>
                </c:pt>
                <c:pt idx="13669">
                  <c:v>939.43299999999999</c:v>
                </c:pt>
                <c:pt idx="13670">
                  <c:v>406.61799999999999</c:v>
                </c:pt>
                <c:pt idx="13671">
                  <c:v>391.82</c:v>
                </c:pt>
                <c:pt idx="13672">
                  <c:v>724.93700000000001</c:v>
                </c:pt>
                <c:pt idx="13673">
                  <c:v>691.49099999999999</c:v>
                </c:pt>
                <c:pt idx="13674">
                  <c:v>490.863</c:v>
                </c:pt>
                <c:pt idx="13675">
                  <c:v>282.392</c:v>
                </c:pt>
                <c:pt idx="13676">
                  <c:v>307.14299999999997</c:v>
                </c:pt>
                <c:pt idx="13677">
                  <c:v>691.50900000000001</c:v>
                </c:pt>
                <c:pt idx="13678">
                  <c:v>459.49599999999998</c:v>
                </c:pt>
                <c:pt idx="13679">
                  <c:v>392.90199999999999</c:v>
                </c:pt>
                <c:pt idx="13680">
                  <c:v>335.02600000000001</c:v>
                </c:pt>
                <c:pt idx="13681">
                  <c:v>287.76</c:v>
                </c:pt>
                <c:pt idx="13682">
                  <c:v>554.76400000000001</c:v>
                </c:pt>
                <c:pt idx="13683">
                  <c:v>247.45</c:v>
                </c:pt>
                <c:pt idx="13684">
                  <c:v>426.5</c:v>
                </c:pt>
                <c:pt idx="13685">
                  <c:v>217.91300000000001</c:v>
                </c:pt>
                <c:pt idx="13686">
                  <c:v>22.982399999999998</c:v>
                </c:pt>
                <c:pt idx="13687">
                  <c:v>285.89400000000001</c:v>
                </c:pt>
                <c:pt idx="13688">
                  <c:v>143.55500000000001</c:v>
                </c:pt>
                <c:pt idx="13689">
                  <c:v>321.20600000000002</c:v>
                </c:pt>
                <c:pt idx="13690">
                  <c:v>609.94000000000005</c:v>
                </c:pt>
                <c:pt idx="13691">
                  <c:v>671.78499999999997</c:v>
                </c:pt>
                <c:pt idx="13692">
                  <c:v>900.88599999999997</c:v>
                </c:pt>
                <c:pt idx="13693">
                  <c:v>370.19900000000001</c:v>
                </c:pt>
                <c:pt idx="13694">
                  <c:v>654.28099999999995</c:v>
                </c:pt>
                <c:pt idx="13695">
                  <c:v>393.56400000000002</c:v>
                </c:pt>
                <c:pt idx="13696">
                  <c:v>558.077</c:v>
                </c:pt>
                <c:pt idx="13697">
                  <c:v>274.54199999999997</c:v>
                </c:pt>
                <c:pt idx="13698">
                  <c:v>268.12200000000001</c:v>
                </c:pt>
                <c:pt idx="13699">
                  <c:v>760.17</c:v>
                </c:pt>
                <c:pt idx="13700">
                  <c:v>710.43600000000004</c:v>
                </c:pt>
                <c:pt idx="13701">
                  <c:v>174.59299999999999</c:v>
                </c:pt>
                <c:pt idx="13702">
                  <c:v>315.43</c:v>
                </c:pt>
                <c:pt idx="13703">
                  <c:v>457.29500000000002</c:v>
                </c:pt>
                <c:pt idx="13704">
                  <c:v>351.63099999999997</c:v>
                </c:pt>
                <c:pt idx="13705">
                  <c:v>388.67</c:v>
                </c:pt>
                <c:pt idx="13706">
                  <c:v>466.33</c:v>
                </c:pt>
                <c:pt idx="13707">
                  <c:v>433.43700000000001</c:v>
                </c:pt>
                <c:pt idx="13708">
                  <c:v>414.2</c:v>
                </c:pt>
                <c:pt idx="13709">
                  <c:v>394.88400000000001</c:v>
                </c:pt>
                <c:pt idx="13710">
                  <c:v>319.39499999999998</c:v>
                </c:pt>
                <c:pt idx="13711">
                  <c:v>625.024</c:v>
                </c:pt>
                <c:pt idx="13712">
                  <c:v>772.58600000000001</c:v>
                </c:pt>
                <c:pt idx="13713">
                  <c:v>515.572</c:v>
                </c:pt>
                <c:pt idx="13714">
                  <c:v>830.73500000000001</c:v>
                </c:pt>
                <c:pt idx="13715">
                  <c:v>532.35299999999995</c:v>
                </c:pt>
                <c:pt idx="13716">
                  <c:v>399.42</c:v>
                </c:pt>
                <c:pt idx="13717">
                  <c:v>588.14300000000003</c:v>
                </c:pt>
                <c:pt idx="13718">
                  <c:v>609.98199999999997</c:v>
                </c:pt>
                <c:pt idx="13719">
                  <c:v>438.82400000000001</c:v>
                </c:pt>
                <c:pt idx="13720">
                  <c:v>450.346</c:v>
                </c:pt>
                <c:pt idx="13721">
                  <c:v>471.72899999999998</c:v>
                </c:pt>
                <c:pt idx="13722">
                  <c:v>382.286</c:v>
                </c:pt>
                <c:pt idx="13723">
                  <c:v>667.83299999999997</c:v>
                </c:pt>
                <c:pt idx="13724">
                  <c:v>364.01</c:v>
                </c:pt>
                <c:pt idx="13725">
                  <c:v>494.31599999999997</c:v>
                </c:pt>
                <c:pt idx="13726">
                  <c:v>674.38099999999997</c:v>
                </c:pt>
                <c:pt idx="13727">
                  <c:v>536.77300000000002</c:v>
                </c:pt>
                <c:pt idx="13728">
                  <c:v>440.53899999999999</c:v>
                </c:pt>
                <c:pt idx="13729">
                  <c:v>425.18099999999998</c:v>
                </c:pt>
                <c:pt idx="13730">
                  <c:v>420.49299999999999</c:v>
                </c:pt>
                <c:pt idx="13731">
                  <c:v>788.44799999999998</c:v>
                </c:pt>
                <c:pt idx="13732">
                  <c:v>106.017</c:v>
                </c:pt>
                <c:pt idx="13733">
                  <c:v>340.24900000000002</c:v>
                </c:pt>
                <c:pt idx="13734">
                  <c:v>644.64400000000001</c:v>
                </c:pt>
                <c:pt idx="13735">
                  <c:v>470.94499999999999</c:v>
                </c:pt>
                <c:pt idx="13736">
                  <c:v>321.71699999999998</c:v>
                </c:pt>
                <c:pt idx="13737">
                  <c:v>134.952</c:v>
                </c:pt>
                <c:pt idx="13738">
                  <c:v>106.345</c:v>
                </c:pt>
                <c:pt idx="13739">
                  <c:v>436.83</c:v>
                </c:pt>
                <c:pt idx="13740">
                  <c:v>794.07799999999997</c:v>
                </c:pt>
                <c:pt idx="13741">
                  <c:v>537.49</c:v>
                </c:pt>
                <c:pt idx="13742">
                  <c:v>714.68</c:v>
                </c:pt>
                <c:pt idx="13743">
                  <c:v>409.12900000000002</c:v>
                </c:pt>
                <c:pt idx="13744">
                  <c:v>437.46199999999999</c:v>
                </c:pt>
                <c:pt idx="13745">
                  <c:v>1087.3599999999999</c:v>
                </c:pt>
                <c:pt idx="13746">
                  <c:v>-115.325</c:v>
                </c:pt>
                <c:pt idx="13747">
                  <c:v>547.38199999999995</c:v>
                </c:pt>
                <c:pt idx="13748">
                  <c:v>340.76</c:v>
                </c:pt>
                <c:pt idx="13749">
                  <c:v>90.987200000000001</c:v>
                </c:pt>
                <c:pt idx="13750">
                  <c:v>586.20899999999995</c:v>
                </c:pt>
                <c:pt idx="13751">
                  <c:v>241.577</c:v>
                </c:pt>
                <c:pt idx="13752">
                  <c:v>491.142</c:v>
                </c:pt>
                <c:pt idx="13753">
                  <c:v>415.42200000000003</c:v>
                </c:pt>
                <c:pt idx="13754">
                  <c:v>554.101</c:v>
                </c:pt>
                <c:pt idx="13755">
                  <c:v>221.54300000000001</c:v>
                </c:pt>
                <c:pt idx="13756">
                  <c:v>446.19299999999998</c:v>
                </c:pt>
                <c:pt idx="13757">
                  <c:v>427.03500000000003</c:v>
                </c:pt>
                <c:pt idx="13758">
                  <c:v>106.52800000000001</c:v>
                </c:pt>
                <c:pt idx="13759">
                  <c:v>504.16</c:v>
                </c:pt>
                <c:pt idx="13760">
                  <c:v>99.146600000000007</c:v>
                </c:pt>
                <c:pt idx="13761">
                  <c:v>176.6</c:v>
                </c:pt>
                <c:pt idx="13762">
                  <c:v>334.16300000000001</c:v>
                </c:pt>
                <c:pt idx="13763">
                  <c:v>408.351</c:v>
                </c:pt>
                <c:pt idx="13764">
                  <c:v>672.94</c:v>
                </c:pt>
                <c:pt idx="13765">
                  <c:v>63.852200000000003</c:v>
                </c:pt>
                <c:pt idx="13766">
                  <c:v>577.13800000000003</c:v>
                </c:pt>
                <c:pt idx="13767">
                  <c:v>64.028499999999994</c:v>
                </c:pt>
                <c:pt idx="13768">
                  <c:v>550.447</c:v>
                </c:pt>
                <c:pt idx="13769">
                  <c:v>725.01599999999996</c:v>
                </c:pt>
                <c:pt idx="13770">
                  <c:v>375.09300000000002</c:v>
                </c:pt>
                <c:pt idx="13771">
                  <c:v>530.62</c:v>
                </c:pt>
                <c:pt idx="13772">
                  <c:v>855.64400000000001</c:v>
                </c:pt>
                <c:pt idx="13773">
                  <c:v>814.83600000000001</c:v>
                </c:pt>
                <c:pt idx="13774">
                  <c:v>595.98599999999999</c:v>
                </c:pt>
                <c:pt idx="13775">
                  <c:v>590.98800000000006</c:v>
                </c:pt>
                <c:pt idx="13776">
                  <c:v>451.82299999999998</c:v>
                </c:pt>
                <c:pt idx="13777">
                  <c:v>283.44400000000002</c:v>
                </c:pt>
                <c:pt idx="13778">
                  <c:v>803.44799999999998</c:v>
                </c:pt>
                <c:pt idx="13779">
                  <c:v>216.934</c:v>
                </c:pt>
                <c:pt idx="13780">
                  <c:v>-70.941400000000002</c:v>
                </c:pt>
                <c:pt idx="13781">
                  <c:v>1040.04</c:v>
                </c:pt>
                <c:pt idx="13782">
                  <c:v>493.47699999999998</c:v>
                </c:pt>
                <c:pt idx="13783">
                  <c:v>481.96800000000002</c:v>
                </c:pt>
                <c:pt idx="13784">
                  <c:v>612.88800000000003</c:v>
                </c:pt>
                <c:pt idx="13785">
                  <c:v>2475.69</c:v>
                </c:pt>
                <c:pt idx="13786">
                  <c:v>340.13299999999998</c:v>
                </c:pt>
                <c:pt idx="13787">
                  <c:v>226.541</c:v>
                </c:pt>
                <c:pt idx="13788">
                  <c:v>270.36500000000001</c:v>
                </c:pt>
                <c:pt idx="13789">
                  <c:v>263.29399999999998</c:v>
                </c:pt>
                <c:pt idx="13790">
                  <c:v>128.91999999999999</c:v>
                </c:pt>
                <c:pt idx="13791">
                  <c:v>513.88199999999995</c:v>
                </c:pt>
                <c:pt idx="13792">
                  <c:v>408.47300000000001</c:v>
                </c:pt>
                <c:pt idx="13793">
                  <c:v>439.40800000000002</c:v>
                </c:pt>
                <c:pt idx="13794">
                  <c:v>104.041</c:v>
                </c:pt>
                <c:pt idx="13795">
                  <c:v>0.68704900000000002</c:v>
                </c:pt>
                <c:pt idx="13796">
                  <c:v>490.005</c:v>
                </c:pt>
                <c:pt idx="13797">
                  <c:v>343.33199999999999</c:v>
                </c:pt>
                <c:pt idx="13798">
                  <c:v>718.35799999999995</c:v>
                </c:pt>
                <c:pt idx="13799">
                  <c:v>225.79900000000001</c:v>
                </c:pt>
                <c:pt idx="13800">
                  <c:v>490.334</c:v>
                </c:pt>
                <c:pt idx="13801">
                  <c:v>392.245</c:v>
                </c:pt>
                <c:pt idx="13802">
                  <c:v>386.40199999999999</c:v>
                </c:pt>
                <c:pt idx="13803">
                  <c:v>331.85899999999998</c:v>
                </c:pt>
                <c:pt idx="13804">
                  <c:v>487.31799999999998</c:v>
                </c:pt>
                <c:pt idx="13805">
                  <c:v>485.54300000000001</c:v>
                </c:pt>
                <c:pt idx="13806">
                  <c:v>798.58399999999995</c:v>
                </c:pt>
                <c:pt idx="13807">
                  <c:v>336.60700000000003</c:v>
                </c:pt>
                <c:pt idx="13808">
                  <c:v>517.42600000000004</c:v>
                </c:pt>
                <c:pt idx="13809">
                  <c:v>157.393</c:v>
                </c:pt>
                <c:pt idx="13810">
                  <c:v>863.11699999999996</c:v>
                </c:pt>
                <c:pt idx="13811">
                  <c:v>534.58399999999995</c:v>
                </c:pt>
                <c:pt idx="13812">
                  <c:v>602.048</c:v>
                </c:pt>
                <c:pt idx="13813">
                  <c:v>395.54</c:v>
                </c:pt>
                <c:pt idx="13814">
                  <c:v>12.494400000000001</c:v>
                </c:pt>
                <c:pt idx="13815">
                  <c:v>511.79599999999999</c:v>
                </c:pt>
                <c:pt idx="13816">
                  <c:v>375.404</c:v>
                </c:pt>
                <c:pt idx="13817">
                  <c:v>532.16999999999996</c:v>
                </c:pt>
                <c:pt idx="13818">
                  <c:v>508.54899999999998</c:v>
                </c:pt>
                <c:pt idx="13819">
                  <c:v>465.86799999999999</c:v>
                </c:pt>
                <c:pt idx="13820">
                  <c:v>506.79199999999997</c:v>
                </c:pt>
                <c:pt idx="13821">
                  <c:v>677.06299999999999</c:v>
                </c:pt>
                <c:pt idx="13822">
                  <c:v>97.425899999999999</c:v>
                </c:pt>
                <c:pt idx="13823">
                  <c:v>379.17899999999997</c:v>
                </c:pt>
                <c:pt idx="13824">
                  <c:v>58.775399999999998</c:v>
                </c:pt>
                <c:pt idx="13825">
                  <c:v>894.56899999999996</c:v>
                </c:pt>
                <c:pt idx="13826">
                  <c:v>386.68200000000002</c:v>
                </c:pt>
                <c:pt idx="13827">
                  <c:v>258.12</c:v>
                </c:pt>
                <c:pt idx="13828">
                  <c:v>42.991700000000002</c:v>
                </c:pt>
                <c:pt idx="13829">
                  <c:v>244.77500000000001</c:v>
                </c:pt>
                <c:pt idx="13830">
                  <c:v>514.73900000000003</c:v>
                </c:pt>
                <c:pt idx="13831">
                  <c:v>41.726999999999997</c:v>
                </c:pt>
                <c:pt idx="13832">
                  <c:v>357.70499999999998</c:v>
                </c:pt>
                <c:pt idx="13833">
                  <c:v>811.25400000000002</c:v>
                </c:pt>
                <c:pt idx="13834">
                  <c:v>506.54899999999998</c:v>
                </c:pt>
                <c:pt idx="13835">
                  <c:v>588.92700000000002</c:v>
                </c:pt>
                <c:pt idx="13836">
                  <c:v>421.77600000000001</c:v>
                </c:pt>
                <c:pt idx="13837">
                  <c:v>43.788200000000003</c:v>
                </c:pt>
                <c:pt idx="13838">
                  <c:v>411.86500000000001</c:v>
                </c:pt>
                <c:pt idx="13839">
                  <c:v>603.96299999999997</c:v>
                </c:pt>
                <c:pt idx="13840">
                  <c:v>384.32900000000001</c:v>
                </c:pt>
                <c:pt idx="13841">
                  <c:v>154.72999999999999</c:v>
                </c:pt>
                <c:pt idx="13842">
                  <c:v>791.56700000000001</c:v>
                </c:pt>
                <c:pt idx="13843">
                  <c:v>476.459</c:v>
                </c:pt>
                <c:pt idx="13844">
                  <c:v>418.96100000000001</c:v>
                </c:pt>
                <c:pt idx="13845">
                  <c:v>309.08300000000003</c:v>
                </c:pt>
                <c:pt idx="13846">
                  <c:v>734.21500000000003</c:v>
                </c:pt>
                <c:pt idx="13847">
                  <c:v>376.66199999999998</c:v>
                </c:pt>
                <c:pt idx="13848">
                  <c:v>614.09199999999998</c:v>
                </c:pt>
                <c:pt idx="13849">
                  <c:v>343.678</c:v>
                </c:pt>
                <c:pt idx="13850">
                  <c:v>-105.348</c:v>
                </c:pt>
                <c:pt idx="13851">
                  <c:v>419.76299999999998</c:v>
                </c:pt>
                <c:pt idx="13852">
                  <c:v>475.23700000000002</c:v>
                </c:pt>
                <c:pt idx="13853">
                  <c:v>165.881</c:v>
                </c:pt>
                <c:pt idx="13854">
                  <c:v>354.26299999999998</c:v>
                </c:pt>
                <c:pt idx="13855">
                  <c:v>903.39700000000005</c:v>
                </c:pt>
                <c:pt idx="13856">
                  <c:v>309.78800000000001</c:v>
                </c:pt>
                <c:pt idx="13857">
                  <c:v>237.39400000000001</c:v>
                </c:pt>
                <c:pt idx="13858">
                  <c:v>426.66399999999999</c:v>
                </c:pt>
                <c:pt idx="13859">
                  <c:v>532.40099999999995</c:v>
                </c:pt>
                <c:pt idx="13860">
                  <c:v>791.08699999999999</c:v>
                </c:pt>
                <c:pt idx="13861">
                  <c:v>607.90300000000002</c:v>
                </c:pt>
                <c:pt idx="13862">
                  <c:v>413.37900000000002</c:v>
                </c:pt>
                <c:pt idx="13863">
                  <c:v>639.31200000000001</c:v>
                </c:pt>
                <c:pt idx="13864">
                  <c:v>385.36900000000003</c:v>
                </c:pt>
                <c:pt idx="13865">
                  <c:v>193.745</c:v>
                </c:pt>
                <c:pt idx="13866">
                  <c:v>1015.58</c:v>
                </c:pt>
                <c:pt idx="13867">
                  <c:v>365.38400000000001</c:v>
                </c:pt>
                <c:pt idx="13868">
                  <c:v>267.35599999999999</c:v>
                </c:pt>
                <c:pt idx="13869">
                  <c:v>15.728999999999999</c:v>
                </c:pt>
                <c:pt idx="13870">
                  <c:v>455.93900000000002</c:v>
                </c:pt>
                <c:pt idx="13871">
                  <c:v>280.61</c:v>
                </c:pt>
                <c:pt idx="13872">
                  <c:v>566.36400000000003</c:v>
                </c:pt>
                <c:pt idx="13873">
                  <c:v>358.21499999999997</c:v>
                </c:pt>
                <c:pt idx="13874">
                  <c:v>171.65700000000001</c:v>
                </c:pt>
                <c:pt idx="13875">
                  <c:v>588.89700000000005</c:v>
                </c:pt>
                <c:pt idx="13876">
                  <c:v>482.041</c:v>
                </c:pt>
                <c:pt idx="13877">
                  <c:v>443.94900000000001</c:v>
                </c:pt>
                <c:pt idx="13878">
                  <c:v>242.11799999999999</c:v>
                </c:pt>
                <c:pt idx="13879">
                  <c:v>588.95699999999999</c:v>
                </c:pt>
                <c:pt idx="13880">
                  <c:v>379.31900000000002</c:v>
                </c:pt>
                <c:pt idx="13881">
                  <c:v>437.44400000000002</c:v>
                </c:pt>
                <c:pt idx="13882">
                  <c:v>478.25900000000001</c:v>
                </c:pt>
                <c:pt idx="13883">
                  <c:v>792.06</c:v>
                </c:pt>
                <c:pt idx="13884">
                  <c:v>448.947</c:v>
                </c:pt>
                <c:pt idx="13885">
                  <c:v>110.595</c:v>
                </c:pt>
                <c:pt idx="13886">
                  <c:v>525.95600000000002</c:v>
                </c:pt>
                <c:pt idx="13887">
                  <c:v>632.19200000000001</c:v>
                </c:pt>
                <c:pt idx="13888">
                  <c:v>312.08600000000001</c:v>
                </c:pt>
                <c:pt idx="13889">
                  <c:v>509.072</c:v>
                </c:pt>
                <c:pt idx="13890">
                  <c:v>423.30200000000002</c:v>
                </c:pt>
                <c:pt idx="13891">
                  <c:v>367.12299999999999</c:v>
                </c:pt>
                <c:pt idx="13892">
                  <c:v>256.21100000000001</c:v>
                </c:pt>
                <c:pt idx="13893">
                  <c:v>361.94200000000001</c:v>
                </c:pt>
                <c:pt idx="13894">
                  <c:v>734.58600000000001</c:v>
                </c:pt>
                <c:pt idx="13895">
                  <c:v>748.97699999999998</c:v>
                </c:pt>
                <c:pt idx="13896">
                  <c:v>294.13200000000001</c:v>
                </c:pt>
                <c:pt idx="13897">
                  <c:v>162.38499999999999</c:v>
                </c:pt>
                <c:pt idx="13898">
                  <c:v>985.26400000000001</c:v>
                </c:pt>
                <c:pt idx="13899">
                  <c:v>-173.852</c:v>
                </c:pt>
                <c:pt idx="13900">
                  <c:v>656.67</c:v>
                </c:pt>
                <c:pt idx="13901">
                  <c:v>164.61600000000001</c:v>
                </c:pt>
                <c:pt idx="13902">
                  <c:v>-19.091200000000001</c:v>
                </c:pt>
                <c:pt idx="13903">
                  <c:v>149.79900000000001</c:v>
                </c:pt>
                <c:pt idx="13904">
                  <c:v>349.75200000000001</c:v>
                </c:pt>
                <c:pt idx="13905">
                  <c:v>643.88400000000001</c:v>
                </c:pt>
                <c:pt idx="13906">
                  <c:v>385.49</c:v>
                </c:pt>
                <c:pt idx="13907">
                  <c:v>550.69000000000005</c:v>
                </c:pt>
                <c:pt idx="13908">
                  <c:v>310.32299999999998</c:v>
                </c:pt>
                <c:pt idx="13909">
                  <c:v>427.49099999999999</c:v>
                </c:pt>
                <c:pt idx="13910">
                  <c:v>201.80099999999999</c:v>
                </c:pt>
                <c:pt idx="13911">
                  <c:v>845.88</c:v>
                </c:pt>
                <c:pt idx="13912">
                  <c:v>416.69299999999998</c:v>
                </c:pt>
                <c:pt idx="13913">
                  <c:v>451.34300000000002</c:v>
                </c:pt>
                <c:pt idx="13914">
                  <c:v>934.42899999999997</c:v>
                </c:pt>
                <c:pt idx="13915">
                  <c:v>556.87900000000002</c:v>
                </c:pt>
                <c:pt idx="13916">
                  <c:v>522.75199999999995</c:v>
                </c:pt>
                <c:pt idx="13917">
                  <c:v>145.90199999999999</c:v>
                </c:pt>
                <c:pt idx="13918">
                  <c:v>473.42500000000001</c:v>
                </c:pt>
                <c:pt idx="13919">
                  <c:v>220.108</c:v>
                </c:pt>
                <c:pt idx="13920">
                  <c:v>165.881</c:v>
                </c:pt>
                <c:pt idx="13921">
                  <c:v>495.04599999999999</c:v>
                </c:pt>
                <c:pt idx="13922">
                  <c:v>375.64100000000002</c:v>
                </c:pt>
                <c:pt idx="13923">
                  <c:v>356.51900000000001</c:v>
                </c:pt>
                <c:pt idx="13924">
                  <c:v>245.80199999999999</c:v>
                </c:pt>
                <c:pt idx="13925">
                  <c:v>660.69500000000005</c:v>
                </c:pt>
                <c:pt idx="13926">
                  <c:v>413.95699999999999</c:v>
                </c:pt>
                <c:pt idx="13927">
                  <c:v>59.754199999999997</c:v>
                </c:pt>
                <c:pt idx="13928">
                  <c:v>355.52199999999999</c:v>
                </c:pt>
                <c:pt idx="13929">
                  <c:v>1053.78</c:v>
                </c:pt>
                <c:pt idx="13930">
                  <c:v>404.07100000000003</c:v>
                </c:pt>
                <c:pt idx="13931">
                  <c:v>387.63</c:v>
                </c:pt>
                <c:pt idx="13932">
                  <c:v>368.80099999999999</c:v>
                </c:pt>
                <c:pt idx="13933">
                  <c:v>777.64400000000001</c:v>
                </c:pt>
                <c:pt idx="13934">
                  <c:v>312.96199999999999</c:v>
                </c:pt>
                <c:pt idx="13935">
                  <c:v>889.82</c:v>
                </c:pt>
                <c:pt idx="13936">
                  <c:v>394.62799999999999</c:v>
                </c:pt>
                <c:pt idx="13937">
                  <c:v>584.67700000000002</c:v>
                </c:pt>
                <c:pt idx="13938">
                  <c:v>2493.94</c:v>
                </c:pt>
                <c:pt idx="13939">
                  <c:v>476.471</c:v>
                </c:pt>
                <c:pt idx="13940">
                  <c:v>34.893099999999997</c:v>
                </c:pt>
                <c:pt idx="13941">
                  <c:v>411.80500000000001</c:v>
                </c:pt>
                <c:pt idx="13942">
                  <c:v>548.90899999999999</c:v>
                </c:pt>
                <c:pt idx="13943">
                  <c:v>1080.0899999999999</c:v>
                </c:pt>
                <c:pt idx="13944">
                  <c:v>824.23500000000001</c:v>
                </c:pt>
                <c:pt idx="13945">
                  <c:v>388.93200000000002</c:v>
                </c:pt>
                <c:pt idx="13946">
                  <c:v>74.838700000000003</c:v>
                </c:pt>
                <c:pt idx="13947">
                  <c:v>747.53</c:v>
                </c:pt>
                <c:pt idx="13948">
                  <c:v>564.90499999999997</c:v>
                </c:pt>
                <c:pt idx="13949">
                  <c:v>567.58600000000001</c:v>
                </c:pt>
                <c:pt idx="13950">
                  <c:v>404.20400000000001</c:v>
                </c:pt>
                <c:pt idx="13951">
                  <c:v>583.50400000000002</c:v>
                </c:pt>
                <c:pt idx="13952">
                  <c:v>472.23399999999998</c:v>
                </c:pt>
                <c:pt idx="13953">
                  <c:v>468.92</c:v>
                </c:pt>
                <c:pt idx="13954">
                  <c:v>198.57900000000001</c:v>
                </c:pt>
                <c:pt idx="13955">
                  <c:v>502.202</c:v>
                </c:pt>
                <c:pt idx="13956">
                  <c:v>543.71600000000001</c:v>
                </c:pt>
                <c:pt idx="13957">
                  <c:v>631.89400000000001</c:v>
                </c:pt>
                <c:pt idx="13958">
                  <c:v>426.22</c:v>
                </c:pt>
                <c:pt idx="13959">
                  <c:v>440.11900000000003</c:v>
                </c:pt>
                <c:pt idx="13960">
                  <c:v>626.726</c:v>
                </c:pt>
                <c:pt idx="13961">
                  <c:v>378.37099999999998</c:v>
                </c:pt>
                <c:pt idx="13962">
                  <c:v>445.524</c:v>
                </c:pt>
                <c:pt idx="13963">
                  <c:v>405.01900000000001</c:v>
                </c:pt>
                <c:pt idx="13964">
                  <c:v>402.87900000000002</c:v>
                </c:pt>
                <c:pt idx="13965">
                  <c:v>395.48</c:v>
                </c:pt>
                <c:pt idx="13966">
                  <c:v>282.13600000000002</c:v>
                </c:pt>
                <c:pt idx="13967">
                  <c:v>690.93700000000001</c:v>
                </c:pt>
                <c:pt idx="13968">
                  <c:v>340.67500000000001</c:v>
                </c:pt>
                <c:pt idx="13969">
                  <c:v>200.59700000000001</c:v>
                </c:pt>
                <c:pt idx="13970">
                  <c:v>490.55900000000003</c:v>
                </c:pt>
                <c:pt idx="13971">
                  <c:v>443.67</c:v>
                </c:pt>
                <c:pt idx="13972">
                  <c:v>345.90300000000002</c:v>
                </c:pt>
                <c:pt idx="13973">
                  <c:v>180.09</c:v>
                </c:pt>
                <c:pt idx="13974">
                  <c:v>533.38599999999997</c:v>
                </c:pt>
                <c:pt idx="13975">
                  <c:v>839.654</c:v>
                </c:pt>
                <c:pt idx="13976">
                  <c:v>310.03100000000001</c:v>
                </c:pt>
                <c:pt idx="13977">
                  <c:v>665</c:v>
                </c:pt>
                <c:pt idx="13978">
                  <c:v>533.27099999999996</c:v>
                </c:pt>
                <c:pt idx="13979">
                  <c:v>245.95400000000001</c:v>
                </c:pt>
                <c:pt idx="13980">
                  <c:v>627.803</c:v>
                </c:pt>
                <c:pt idx="13981">
                  <c:v>131.03</c:v>
                </c:pt>
                <c:pt idx="13982">
                  <c:v>426.238</c:v>
                </c:pt>
                <c:pt idx="13983">
                  <c:v>705.62</c:v>
                </c:pt>
                <c:pt idx="13984">
                  <c:v>568.94200000000001</c:v>
                </c:pt>
                <c:pt idx="13985">
                  <c:v>355.47300000000001</c:v>
                </c:pt>
                <c:pt idx="13986">
                  <c:v>164.27600000000001</c:v>
                </c:pt>
                <c:pt idx="13987">
                  <c:v>446.44200000000001</c:v>
                </c:pt>
                <c:pt idx="13988">
                  <c:v>627.572</c:v>
                </c:pt>
                <c:pt idx="13989">
                  <c:v>433.38200000000001</c:v>
                </c:pt>
                <c:pt idx="13990">
                  <c:v>379.98200000000003</c:v>
                </c:pt>
                <c:pt idx="13991">
                  <c:v>269.22199999999998</c:v>
                </c:pt>
                <c:pt idx="13992">
                  <c:v>395.072</c:v>
                </c:pt>
                <c:pt idx="13993">
                  <c:v>490.27300000000002</c:v>
                </c:pt>
                <c:pt idx="13994">
                  <c:v>394.99299999999999</c:v>
                </c:pt>
                <c:pt idx="13995">
                  <c:v>954.70600000000002</c:v>
                </c:pt>
                <c:pt idx="13996">
                  <c:v>457.161</c:v>
                </c:pt>
                <c:pt idx="13997">
                  <c:v>392.04399999999998</c:v>
                </c:pt>
                <c:pt idx="13998">
                  <c:v>313.971</c:v>
                </c:pt>
                <c:pt idx="13999">
                  <c:v>435.95400000000001</c:v>
                </c:pt>
                <c:pt idx="14000">
                  <c:v>543.58199999999999</c:v>
                </c:pt>
                <c:pt idx="14001">
                  <c:v>364.58699999999999</c:v>
                </c:pt>
                <c:pt idx="14002">
                  <c:v>202.91399999999999</c:v>
                </c:pt>
                <c:pt idx="14003">
                  <c:v>143.65799999999999</c:v>
                </c:pt>
                <c:pt idx="14004">
                  <c:v>657.37</c:v>
                </c:pt>
                <c:pt idx="14005">
                  <c:v>344.17700000000002</c:v>
                </c:pt>
                <c:pt idx="14006">
                  <c:v>534.04300000000001</c:v>
                </c:pt>
                <c:pt idx="14007">
                  <c:v>363.815</c:v>
                </c:pt>
                <c:pt idx="14008">
                  <c:v>251.60900000000001</c:v>
                </c:pt>
                <c:pt idx="14009">
                  <c:v>278.03199999999998</c:v>
                </c:pt>
                <c:pt idx="14010">
                  <c:v>1019.14</c:v>
                </c:pt>
                <c:pt idx="14011">
                  <c:v>648.65099999999995</c:v>
                </c:pt>
                <c:pt idx="14012">
                  <c:v>316.798</c:v>
                </c:pt>
                <c:pt idx="14013">
                  <c:v>506.55500000000001</c:v>
                </c:pt>
                <c:pt idx="14014">
                  <c:v>1006.69</c:v>
                </c:pt>
                <c:pt idx="14015">
                  <c:v>501.61200000000002</c:v>
                </c:pt>
                <c:pt idx="14016">
                  <c:v>666.26499999999999</c:v>
                </c:pt>
                <c:pt idx="14017">
                  <c:v>415.81099999999998</c:v>
                </c:pt>
                <c:pt idx="14018">
                  <c:v>388.31700000000001</c:v>
                </c:pt>
                <c:pt idx="14019">
                  <c:v>264.63200000000001</c:v>
                </c:pt>
                <c:pt idx="14020">
                  <c:v>151.04499999999999</c:v>
                </c:pt>
                <c:pt idx="14021">
                  <c:v>703.23699999999997</c:v>
                </c:pt>
                <c:pt idx="14022">
                  <c:v>177.202</c:v>
                </c:pt>
                <c:pt idx="14023">
                  <c:v>560.74599999999998</c:v>
                </c:pt>
                <c:pt idx="14024">
                  <c:v>216.59399999999999</c:v>
                </c:pt>
                <c:pt idx="14025">
                  <c:v>138.45400000000001</c:v>
                </c:pt>
                <c:pt idx="14026">
                  <c:v>265.22800000000001</c:v>
                </c:pt>
                <c:pt idx="14027">
                  <c:v>426.20800000000003</c:v>
                </c:pt>
                <c:pt idx="14028">
                  <c:v>955.952</c:v>
                </c:pt>
                <c:pt idx="14029">
                  <c:v>1242.25</c:v>
                </c:pt>
                <c:pt idx="14030">
                  <c:v>363.66300000000001</c:v>
                </c:pt>
                <c:pt idx="14031">
                  <c:v>386.226</c:v>
                </c:pt>
                <c:pt idx="14032">
                  <c:v>516.60500000000002</c:v>
                </c:pt>
                <c:pt idx="14033">
                  <c:v>301.04500000000002</c:v>
                </c:pt>
                <c:pt idx="14034">
                  <c:v>739.91200000000003</c:v>
                </c:pt>
                <c:pt idx="14035">
                  <c:v>361.83300000000003</c:v>
                </c:pt>
                <c:pt idx="14036">
                  <c:v>202.87700000000001</c:v>
                </c:pt>
                <c:pt idx="14037">
                  <c:v>564.43700000000001</c:v>
                </c:pt>
                <c:pt idx="14038">
                  <c:v>992.51700000000005</c:v>
                </c:pt>
                <c:pt idx="14039">
                  <c:v>215.828</c:v>
                </c:pt>
                <c:pt idx="14040">
                  <c:v>477.584</c:v>
                </c:pt>
                <c:pt idx="14041">
                  <c:v>351.77699999999999</c:v>
                </c:pt>
                <c:pt idx="14042">
                  <c:v>386.81599999999997</c:v>
                </c:pt>
                <c:pt idx="14043">
                  <c:v>543.91700000000003</c:v>
                </c:pt>
                <c:pt idx="14044">
                  <c:v>1090.51</c:v>
                </c:pt>
                <c:pt idx="14045">
                  <c:v>168.76300000000001</c:v>
                </c:pt>
                <c:pt idx="14046">
                  <c:v>321.20600000000002</c:v>
                </c:pt>
                <c:pt idx="14047">
                  <c:v>494.49200000000002</c:v>
                </c:pt>
                <c:pt idx="14048">
                  <c:v>332.75200000000001</c:v>
                </c:pt>
                <c:pt idx="14049">
                  <c:v>470.10599999999999</c:v>
                </c:pt>
                <c:pt idx="14050">
                  <c:v>603.71400000000006</c:v>
                </c:pt>
                <c:pt idx="14051">
                  <c:v>704.90899999999999</c:v>
                </c:pt>
                <c:pt idx="14052">
                  <c:v>794.54</c:v>
                </c:pt>
                <c:pt idx="14053">
                  <c:v>478.54500000000002</c:v>
                </c:pt>
                <c:pt idx="14054">
                  <c:v>459.125</c:v>
                </c:pt>
                <c:pt idx="14055">
                  <c:v>398.23399999999998</c:v>
                </c:pt>
                <c:pt idx="14056">
                  <c:v>217.90700000000001</c:v>
                </c:pt>
                <c:pt idx="14057">
                  <c:v>646.529</c:v>
                </c:pt>
                <c:pt idx="14058">
                  <c:v>547.41300000000001</c:v>
                </c:pt>
                <c:pt idx="14059">
                  <c:v>364.58100000000002</c:v>
                </c:pt>
                <c:pt idx="14060">
                  <c:v>347.8</c:v>
                </c:pt>
                <c:pt idx="14061">
                  <c:v>33.415700000000001</c:v>
                </c:pt>
                <c:pt idx="14062">
                  <c:v>551.11599999999999</c:v>
                </c:pt>
                <c:pt idx="14063">
                  <c:v>686.03700000000003</c:v>
                </c:pt>
                <c:pt idx="14064">
                  <c:v>194.13399999999999</c:v>
                </c:pt>
                <c:pt idx="14065">
                  <c:v>-48.542700000000004</c:v>
                </c:pt>
                <c:pt idx="14066">
                  <c:v>636.38099999999997</c:v>
                </c:pt>
                <c:pt idx="14067">
                  <c:v>682.70500000000004</c:v>
                </c:pt>
                <c:pt idx="14068">
                  <c:v>183.16</c:v>
                </c:pt>
                <c:pt idx="14069">
                  <c:v>444.995</c:v>
                </c:pt>
                <c:pt idx="14070">
                  <c:v>218.57</c:v>
                </c:pt>
                <c:pt idx="14071">
                  <c:v>484.81900000000002</c:v>
                </c:pt>
                <c:pt idx="14072">
                  <c:v>779.38900000000001</c:v>
                </c:pt>
                <c:pt idx="14073">
                  <c:v>769.98299999999995</c:v>
                </c:pt>
                <c:pt idx="14074">
                  <c:v>679.28800000000001</c:v>
                </c:pt>
                <c:pt idx="14075">
                  <c:v>117.453</c:v>
                </c:pt>
                <c:pt idx="14076">
                  <c:v>650.81500000000005</c:v>
                </c:pt>
                <c:pt idx="14077">
                  <c:v>726.73</c:v>
                </c:pt>
                <c:pt idx="14078">
                  <c:v>611.39300000000003</c:v>
                </c:pt>
                <c:pt idx="14079">
                  <c:v>258.99599999999998</c:v>
                </c:pt>
                <c:pt idx="14080">
                  <c:v>273.03500000000003</c:v>
                </c:pt>
                <c:pt idx="14081">
                  <c:v>512.428</c:v>
                </c:pt>
                <c:pt idx="14082">
                  <c:v>718.61300000000006</c:v>
                </c:pt>
                <c:pt idx="14083">
                  <c:v>324.63600000000002</c:v>
                </c:pt>
                <c:pt idx="14084">
                  <c:v>249.20099999999999</c:v>
                </c:pt>
                <c:pt idx="14085">
                  <c:v>792.97199999999998</c:v>
                </c:pt>
                <c:pt idx="14086">
                  <c:v>342.10899999999998</c:v>
                </c:pt>
                <c:pt idx="14087">
                  <c:v>-10.214399999999999</c:v>
                </c:pt>
                <c:pt idx="14088">
                  <c:v>568.23699999999997</c:v>
                </c:pt>
                <c:pt idx="14089">
                  <c:v>401.05500000000001</c:v>
                </c:pt>
                <c:pt idx="14090">
                  <c:v>1096.69</c:v>
                </c:pt>
                <c:pt idx="14091">
                  <c:v>243.42500000000001</c:v>
                </c:pt>
                <c:pt idx="14092">
                  <c:v>451.25799999999998</c:v>
                </c:pt>
                <c:pt idx="14093">
                  <c:v>630.81799999999998</c:v>
                </c:pt>
                <c:pt idx="14094">
                  <c:v>525.23299999999995</c:v>
                </c:pt>
                <c:pt idx="14095">
                  <c:v>697.13300000000004</c:v>
                </c:pt>
                <c:pt idx="14096">
                  <c:v>448.83800000000002</c:v>
                </c:pt>
                <c:pt idx="14097">
                  <c:v>425.27800000000002</c:v>
                </c:pt>
                <c:pt idx="14098">
                  <c:v>266.31599999999997</c:v>
                </c:pt>
                <c:pt idx="14099">
                  <c:v>747.68799999999999</c:v>
                </c:pt>
                <c:pt idx="14100">
                  <c:v>70.096299999999999</c:v>
                </c:pt>
                <c:pt idx="14101">
                  <c:v>54.872</c:v>
                </c:pt>
                <c:pt idx="14102">
                  <c:v>238.26300000000001</c:v>
                </c:pt>
                <c:pt idx="14103">
                  <c:v>677.07500000000005</c:v>
                </c:pt>
                <c:pt idx="14104">
                  <c:v>430.84100000000001</c:v>
                </c:pt>
                <c:pt idx="14105">
                  <c:v>476.09399999999999</c:v>
                </c:pt>
                <c:pt idx="14106">
                  <c:v>364.35599999999999</c:v>
                </c:pt>
                <c:pt idx="14107">
                  <c:v>-38.279699999999998</c:v>
                </c:pt>
                <c:pt idx="14108">
                  <c:v>346.33499999999998</c:v>
                </c:pt>
                <c:pt idx="14109">
                  <c:v>506.97500000000002</c:v>
                </c:pt>
                <c:pt idx="14110">
                  <c:v>-16.726099999999999</c:v>
                </c:pt>
                <c:pt idx="14111">
                  <c:v>250.733</c:v>
                </c:pt>
                <c:pt idx="14112">
                  <c:v>256.14400000000001</c:v>
                </c:pt>
                <c:pt idx="14113">
                  <c:v>187.58600000000001</c:v>
                </c:pt>
                <c:pt idx="14114">
                  <c:v>734.45799999999997</c:v>
                </c:pt>
                <c:pt idx="14115">
                  <c:v>467.87400000000002</c:v>
                </c:pt>
                <c:pt idx="14116">
                  <c:v>321.63799999999998</c:v>
                </c:pt>
                <c:pt idx="14117">
                  <c:v>404.28399999999999</c:v>
                </c:pt>
                <c:pt idx="14118">
                  <c:v>349.50299999999999</c:v>
                </c:pt>
                <c:pt idx="14119">
                  <c:v>457.22800000000001</c:v>
                </c:pt>
                <c:pt idx="14120">
                  <c:v>355.072</c:v>
                </c:pt>
                <c:pt idx="14121">
                  <c:v>117.733</c:v>
                </c:pt>
                <c:pt idx="14122">
                  <c:v>752.18100000000004</c:v>
                </c:pt>
                <c:pt idx="14123">
                  <c:v>150.82</c:v>
                </c:pt>
                <c:pt idx="14124">
                  <c:v>241.72900000000001</c:v>
                </c:pt>
                <c:pt idx="14125">
                  <c:v>75.300799999999995</c:v>
                </c:pt>
                <c:pt idx="14126">
                  <c:v>407.15899999999999</c:v>
                </c:pt>
                <c:pt idx="14127">
                  <c:v>695.59500000000003</c:v>
                </c:pt>
                <c:pt idx="14128">
                  <c:v>482.27199999999999</c:v>
                </c:pt>
                <c:pt idx="14129">
                  <c:v>406.30799999999999</c:v>
                </c:pt>
                <c:pt idx="14130">
                  <c:v>261.245</c:v>
                </c:pt>
                <c:pt idx="14131">
                  <c:v>99.924800000000005</c:v>
                </c:pt>
                <c:pt idx="14132">
                  <c:v>344.262</c:v>
                </c:pt>
                <c:pt idx="14133">
                  <c:v>319.71699999999998</c:v>
                </c:pt>
                <c:pt idx="14134">
                  <c:v>509.77800000000002</c:v>
                </c:pt>
                <c:pt idx="14135">
                  <c:v>453.91500000000002</c:v>
                </c:pt>
                <c:pt idx="14136">
                  <c:v>-59.176600000000001</c:v>
                </c:pt>
                <c:pt idx="14137">
                  <c:v>345.24099999999999</c:v>
                </c:pt>
                <c:pt idx="14138">
                  <c:v>521.476</c:v>
                </c:pt>
                <c:pt idx="14139">
                  <c:v>408.017</c:v>
                </c:pt>
                <c:pt idx="14140">
                  <c:v>371.13499999999999</c:v>
                </c:pt>
                <c:pt idx="14141">
                  <c:v>361.12799999999999</c:v>
                </c:pt>
                <c:pt idx="14142">
                  <c:v>781.26199999999994</c:v>
                </c:pt>
                <c:pt idx="14143">
                  <c:v>187.65899999999999</c:v>
                </c:pt>
                <c:pt idx="14144">
                  <c:v>507.89299999999997</c:v>
                </c:pt>
                <c:pt idx="14145">
                  <c:v>701.75400000000002</c:v>
                </c:pt>
                <c:pt idx="14146">
                  <c:v>239.73400000000001</c:v>
                </c:pt>
                <c:pt idx="14147">
                  <c:v>63.013100000000001</c:v>
                </c:pt>
                <c:pt idx="14148">
                  <c:v>921.69799999999998</c:v>
                </c:pt>
                <c:pt idx="14149">
                  <c:v>395.32799999999997</c:v>
                </c:pt>
                <c:pt idx="14150">
                  <c:v>479.00099999999998</c:v>
                </c:pt>
                <c:pt idx="14151">
                  <c:v>159.44200000000001</c:v>
                </c:pt>
                <c:pt idx="14152">
                  <c:v>455.73200000000003</c:v>
                </c:pt>
                <c:pt idx="14153">
                  <c:v>252.101</c:v>
                </c:pt>
                <c:pt idx="14154">
                  <c:v>286.31900000000002</c:v>
                </c:pt>
                <c:pt idx="14155">
                  <c:v>309.45999999999998</c:v>
                </c:pt>
                <c:pt idx="14156">
                  <c:v>180.43600000000001</c:v>
                </c:pt>
                <c:pt idx="14157">
                  <c:v>277.23599999999999</c:v>
                </c:pt>
                <c:pt idx="14158">
                  <c:v>650.96100000000001</c:v>
                </c:pt>
                <c:pt idx="14159">
                  <c:v>175.61500000000001</c:v>
                </c:pt>
                <c:pt idx="14160">
                  <c:v>179.25700000000001</c:v>
                </c:pt>
                <c:pt idx="14161">
                  <c:v>533.10699999999997</c:v>
                </c:pt>
                <c:pt idx="14162">
                  <c:v>491.94499999999999</c:v>
                </c:pt>
                <c:pt idx="14163">
                  <c:v>646.56500000000005</c:v>
                </c:pt>
                <c:pt idx="14164">
                  <c:v>769.21100000000001</c:v>
                </c:pt>
                <c:pt idx="14165">
                  <c:v>395.94200000000001</c:v>
                </c:pt>
                <c:pt idx="14166">
                  <c:v>461.04</c:v>
                </c:pt>
                <c:pt idx="14167">
                  <c:v>450.70400000000001</c:v>
                </c:pt>
                <c:pt idx="14168">
                  <c:v>623.85699999999997</c:v>
                </c:pt>
                <c:pt idx="14169">
                  <c:v>351.55799999999999</c:v>
                </c:pt>
                <c:pt idx="14170">
                  <c:v>234.34100000000001</c:v>
                </c:pt>
                <c:pt idx="14171">
                  <c:v>379.56799999999998</c:v>
                </c:pt>
                <c:pt idx="14172">
                  <c:v>304.255</c:v>
                </c:pt>
                <c:pt idx="14173">
                  <c:v>846.28700000000003</c:v>
                </c:pt>
                <c:pt idx="14174">
                  <c:v>678.73500000000001</c:v>
                </c:pt>
                <c:pt idx="14175">
                  <c:v>452.01799999999997</c:v>
                </c:pt>
                <c:pt idx="14176">
                  <c:v>458.35300000000001</c:v>
                </c:pt>
                <c:pt idx="14177">
                  <c:v>187.684</c:v>
                </c:pt>
                <c:pt idx="14178">
                  <c:v>313.47899999999998</c:v>
                </c:pt>
                <c:pt idx="14179">
                  <c:v>614.56600000000003</c:v>
                </c:pt>
                <c:pt idx="14180">
                  <c:v>330.49099999999999</c:v>
                </c:pt>
                <c:pt idx="14181">
                  <c:v>527.13599999999997</c:v>
                </c:pt>
                <c:pt idx="14182">
                  <c:v>943.197</c:v>
                </c:pt>
                <c:pt idx="14183">
                  <c:v>316.31200000000001</c:v>
                </c:pt>
                <c:pt idx="14184">
                  <c:v>642.56500000000005</c:v>
                </c:pt>
                <c:pt idx="14185">
                  <c:v>294.77100000000002</c:v>
                </c:pt>
                <c:pt idx="14186">
                  <c:v>156.268</c:v>
                </c:pt>
                <c:pt idx="14187">
                  <c:v>365.238</c:v>
                </c:pt>
                <c:pt idx="14188">
                  <c:v>3.6477000000000002E-2</c:v>
                </c:pt>
                <c:pt idx="14189">
                  <c:v>198.786</c:v>
                </c:pt>
                <c:pt idx="14190">
                  <c:v>326.05799999999999</c:v>
                </c:pt>
                <c:pt idx="14191">
                  <c:v>289.20699999999999</c:v>
                </c:pt>
                <c:pt idx="14192">
                  <c:v>563.76800000000003</c:v>
                </c:pt>
                <c:pt idx="14193">
                  <c:v>444.54500000000002</c:v>
                </c:pt>
                <c:pt idx="14194">
                  <c:v>200.44499999999999</c:v>
                </c:pt>
                <c:pt idx="14195">
                  <c:v>288.41699999999997</c:v>
                </c:pt>
                <c:pt idx="14196">
                  <c:v>153.04</c:v>
                </c:pt>
                <c:pt idx="14197">
                  <c:v>469.072</c:v>
                </c:pt>
                <c:pt idx="14198">
                  <c:v>921.26</c:v>
                </c:pt>
                <c:pt idx="14199">
                  <c:v>278.91399999999999</c:v>
                </c:pt>
                <c:pt idx="14200">
                  <c:v>365.08600000000001</c:v>
                </c:pt>
                <c:pt idx="14201">
                  <c:v>181.34200000000001</c:v>
                </c:pt>
                <c:pt idx="14202">
                  <c:v>690.34100000000001</c:v>
                </c:pt>
                <c:pt idx="14203">
                  <c:v>1507.44</c:v>
                </c:pt>
                <c:pt idx="14204">
                  <c:v>446.60599999999999</c:v>
                </c:pt>
                <c:pt idx="14205">
                  <c:v>403.68799999999999</c:v>
                </c:pt>
                <c:pt idx="14206">
                  <c:v>407.93099999999998</c:v>
                </c:pt>
                <c:pt idx="14207">
                  <c:v>375.96300000000002</c:v>
                </c:pt>
                <c:pt idx="14208">
                  <c:v>633.21400000000006</c:v>
                </c:pt>
                <c:pt idx="14209">
                  <c:v>99.949100000000001</c:v>
                </c:pt>
                <c:pt idx="14210">
                  <c:v>79.629800000000003</c:v>
                </c:pt>
                <c:pt idx="14211">
                  <c:v>579.49699999999996</c:v>
                </c:pt>
                <c:pt idx="14212">
                  <c:v>335.92599999999999</c:v>
                </c:pt>
                <c:pt idx="14213">
                  <c:v>341.21600000000001</c:v>
                </c:pt>
                <c:pt idx="14214">
                  <c:v>487.86500000000001</c:v>
                </c:pt>
                <c:pt idx="14215">
                  <c:v>331.62099999999998</c:v>
                </c:pt>
                <c:pt idx="14216">
                  <c:v>218.977</c:v>
                </c:pt>
                <c:pt idx="14217">
                  <c:v>535.33199999999999</c:v>
                </c:pt>
                <c:pt idx="14218">
                  <c:v>261.774</c:v>
                </c:pt>
                <c:pt idx="14219">
                  <c:v>387.58800000000002</c:v>
                </c:pt>
                <c:pt idx="14220">
                  <c:v>352.31799999999998</c:v>
                </c:pt>
                <c:pt idx="14221">
                  <c:v>576.28099999999995</c:v>
                </c:pt>
                <c:pt idx="14222">
                  <c:v>198.03200000000001</c:v>
                </c:pt>
                <c:pt idx="14223">
                  <c:v>520.35699999999997</c:v>
                </c:pt>
                <c:pt idx="14224">
                  <c:v>579.351</c:v>
                </c:pt>
                <c:pt idx="14225">
                  <c:v>78.985299999999995</c:v>
                </c:pt>
                <c:pt idx="14226">
                  <c:v>-134.374</c:v>
                </c:pt>
                <c:pt idx="14227">
                  <c:v>500.66399999999999</c:v>
                </c:pt>
                <c:pt idx="14228">
                  <c:v>839.101</c:v>
                </c:pt>
                <c:pt idx="14229">
                  <c:v>133.334</c:v>
                </c:pt>
                <c:pt idx="14230">
                  <c:v>677.90800000000002</c:v>
                </c:pt>
                <c:pt idx="14231">
                  <c:v>317.81400000000002</c:v>
                </c:pt>
                <c:pt idx="14232">
                  <c:v>890.64099999999996</c:v>
                </c:pt>
                <c:pt idx="14233">
                  <c:v>197.898</c:v>
                </c:pt>
                <c:pt idx="14234">
                  <c:v>291.01299999999998</c:v>
                </c:pt>
                <c:pt idx="14235">
                  <c:v>575.79999999999995</c:v>
                </c:pt>
                <c:pt idx="14236">
                  <c:v>400.03399999999999</c:v>
                </c:pt>
                <c:pt idx="14237">
                  <c:v>786.077</c:v>
                </c:pt>
                <c:pt idx="14238">
                  <c:v>690.49400000000003</c:v>
                </c:pt>
                <c:pt idx="14239">
                  <c:v>30.223700000000001</c:v>
                </c:pt>
                <c:pt idx="14240">
                  <c:v>567.197</c:v>
                </c:pt>
                <c:pt idx="14241">
                  <c:v>219.68899999999999</c:v>
                </c:pt>
                <c:pt idx="14242">
                  <c:v>24.167999999999999</c:v>
                </c:pt>
                <c:pt idx="14243">
                  <c:v>413.87799999999999</c:v>
                </c:pt>
                <c:pt idx="14244">
                  <c:v>264.88099999999997</c:v>
                </c:pt>
                <c:pt idx="14245">
                  <c:v>254.80099999999999</c:v>
                </c:pt>
                <c:pt idx="14246">
                  <c:v>439.49299999999999</c:v>
                </c:pt>
                <c:pt idx="14247">
                  <c:v>525.35500000000002</c:v>
                </c:pt>
                <c:pt idx="14248">
                  <c:v>708.59400000000005</c:v>
                </c:pt>
                <c:pt idx="14249">
                  <c:v>495.85399999999998</c:v>
                </c:pt>
                <c:pt idx="14250">
                  <c:v>639.73800000000006</c:v>
                </c:pt>
                <c:pt idx="14251">
                  <c:v>64.3142</c:v>
                </c:pt>
                <c:pt idx="14252">
                  <c:v>306.58999999999997</c:v>
                </c:pt>
                <c:pt idx="14253">
                  <c:v>452.74700000000001</c:v>
                </c:pt>
                <c:pt idx="14254">
                  <c:v>562.58199999999999</c:v>
                </c:pt>
                <c:pt idx="14255">
                  <c:v>353.25400000000002</c:v>
                </c:pt>
                <c:pt idx="14256">
                  <c:v>559.91899999999998</c:v>
                </c:pt>
                <c:pt idx="14257">
                  <c:v>558.95299999999997</c:v>
                </c:pt>
                <c:pt idx="14258">
                  <c:v>129.98400000000001</c:v>
                </c:pt>
                <c:pt idx="14259">
                  <c:v>435.45600000000002</c:v>
                </c:pt>
                <c:pt idx="14260">
                  <c:v>659.26700000000005</c:v>
                </c:pt>
                <c:pt idx="14261">
                  <c:v>439.30399999999997</c:v>
                </c:pt>
                <c:pt idx="14262">
                  <c:v>335.142</c:v>
                </c:pt>
                <c:pt idx="14263">
                  <c:v>273.46600000000001</c:v>
                </c:pt>
                <c:pt idx="14264">
                  <c:v>226.39500000000001</c:v>
                </c:pt>
                <c:pt idx="14265">
                  <c:v>439.03699999999998</c:v>
                </c:pt>
                <c:pt idx="14266">
                  <c:v>550.13699999999994</c:v>
                </c:pt>
                <c:pt idx="14267">
                  <c:v>395.072</c:v>
                </c:pt>
                <c:pt idx="14268">
                  <c:v>575.15</c:v>
                </c:pt>
                <c:pt idx="14269">
                  <c:v>537.01599999999996</c:v>
                </c:pt>
                <c:pt idx="14270">
                  <c:v>32.485500000000002</c:v>
                </c:pt>
                <c:pt idx="14271">
                  <c:v>185.02</c:v>
                </c:pt>
                <c:pt idx="14272">
                  <c:v>175.001</c:v>
                </c:pt>
                <c:pt idx="14273">
                  <c:v>411.53699999999998</c:v>
                </c:pt>
                <c:pt idx="14274">
                  <c:v>224.316</c:v>
                </c:pt>
                <c:pt idx="14275">
                  <c:v>315.21800000000002</c:v>
                </c:pt>
                <c:pt idx="14276">
                  <c:v>493.99400000000003</c:v>
                </c:pt>
                <c:pt idx="14277">
                  <c:v>520.92200000000003</c:v>
                </c:pt>
                <c:pt idx="14278">
                  <c:v>241.97800000000001</c:v>
                </c:pt>
                <c:pt idx="14279">
                  <c:v>63.724499999999999</c:v>
                </c:pt>
                <c:pt idx="14280">
                  <c:v>616.58500000000004</c:v>
                </c:pt>
                <c:pt idx="14281">
                  <c:v>404.32</c:v>
                </c:pt>
                <c:pt idx="14282">
                  <c:v>407.43900000000002</c:v>
                </c:pt>
                <c:pt idx="14283">
                  <c:v>303.21600000000001</c:v>
                </c:pt>
                <c:pt idx="14284">
                  <c:v>471.72899999999998</c:v>
                </c:pt>
                <c:pt idx="14285">
                  <c:v>342</c:v>
                </c:pt>
                <c:pt idx="14286">
                  <c:v>546.17200000000003</c:v>
                </c:pt>
                <c:pt idx="14287">
                  <c:v>468.142</c:v>
                </c:pt>
                <c:pt idx="14288">
                  <c:v>392.142</c:v>
                </c:pt>
                <c:pt idx="14289">
                  <c:v>378.70499999999998</c:v>
                </c:pt>
                <c:pt idx="14290">
                  <c:v>598.34500000000003</c:v>
                </c:pt>
                <c:pt idx="14291">
                  <c:v>478.48399999999998</c:v>
                </c:pt>
                <c:pt idx="14292">
                  <c:v>310.73700000000002</c:v>
                </c:pt>
                <c:pt idx="14293">
                  <c:v>346.08</c:v>
                </c:pt>
                <c:pt idx="14294">
                  <c:v>433.255</c:v>
                </c:pt>
                <c:pt idx="14295">
                  <c:v>346.767</c:v>
                </c:pt>
                <c:pt idx="14296">
                  <c:v>328.952</c:v>
                </c:pt>
                <c:pt idx="14297">
                  <c:v>33.099499999999999</c:v>
                </c:pt>
                <c:pt idx="14298">
                  <c:v>299.05099999999999</c:v>
                </c:pt>
                <c:pt idx="14299">
                  <c:v>549.26700000000005</c:v>
                </c:pt>
                <c:pt idx="14300">
                  <c:v>359.76</c:v>
                </c:pt>
                <c:pt idx="14301">
                  <c:v>64.673000000000002</c:v>
                </c:pt>
                <c:pt idx="14302">
                  <c:v>731.88599999999997</c:v>
                </c:pt>
                <c:pt idx="14303">
                  <c:v>643.93899999999996</c:v>
                </c:pt>
                <c:pt idx="14304">
                  <c:v>445.178</c:v>
                </c:pt>
                <c:pt idx="14305">
                  <c:v>650.51099999999997</c:v>
                </c:pt>
                <c:pt idx="14306">
                  <c:v>343.59300000000002</c:v>
                </c:pt>
                <c:pt idx="14307">
                  <c:v>703.12199999999996</c:v>
                </c:pt>
                <c:pt idx="14308">
                  <c:v>450.39400000000001</c:v>
                </c:pt>
                <c:pt idx="14309">
                  <c:v>281.267</c:v>
                </c:pt>
                <c:pt idx="14310">
                  <c:v>383.22800000000001</c:v>
                </c:pt>
                <c:pt idx="14311">
                  <c:v>548.07600000000002</c:v>
                </c:pt>
                <c:pt idx="14312">
                  <c:v>836.85699999999997</c:v>
                </c:pt>
                <c:pt idx="14313">
                  <c:v>365.20100000000002</c:v>
                </c:pt>
                <c:pt idx="14314">
                  <c:v>409.20800000000003</c:v>
                </c:pt>
                <c:pt idx="14315">
                  <c:v>476.66</c:v>
                </c:pt>
                <c:pt idx="14316">
                  <c:v>635.17200000000003</c:v>
                </c:pt>
                <c:pt idx="14317">
                  <c:v>521.89499999999998</c:v>
                </c:pt>
                <c:pt idx="14318">
                  <c:v>568.85699999999997</c:v>
                </c:pt>
                <c:pt idx="14319">
                  <c:v>428.12299999999999</c:v>
                </c:pt>
                <c:pt idx="14320">
                  <c:v>478.16199999999998</c:v>
                </c:pt>
                <c:pt idx="14321">
                  <c:v>465.661</c:v>
                </c:pt>
                <c:pt idx="14322">
                  <c:v>396.87200000000001</c:v>
                </c:pt>
                <c:pt idx="14323">
                  <c:v>258.18099999999998</c:v>
                </c:pt>
                <c:pt idx="14324">
                  <c:v>444.339</c:v>
                </c:pt>
                <c:pt idx="14325">
                  <c:v>317.76499999999999</c:v>
                </c:pt>
                <c:pt idx="14326">
                  <c:v>310.89499999999998</c:v>
                </c:pt>
                <c:pt idx="14327">
                  <c:v>294.19299999999998</c:v>
                </c:pt>
                <c:pt idx="14328">
                  <c:v>666.04</c:v>
                </c:pt>
                <c:pt idx="14329">
                  <c:v>455.00900000000001</c:v>
                </c:pt>
                <c:pt idx="14330">
                  <c:v>148.43700000000001</c:v>
                </c:pt>
                <c:pt idx="14331">
                  <c:v>336.52199999999999</c:v>
                </c:pt>
                <c:pt idx="14332">
                  <c:v>419.702</c:v>
                </c:pt>
                <c:pt idx="14333">
                  <c:v>207.827</c:v>
                </c:pt>
                <c:pt idx="14334">
                  <c:v>720.12099999999998</c:v>
                </c:pt>
                <c:pt idx="14335">
                  <c:v>354.464</c:v>
                </c:pt>
                <c:pt idx="14336">
                  <c:v>326.35000000000002</c:v>
                </c:pt>
                <c:pt idx="14337">
                  <c:v>551.06700000000001</c:v>
                </c:pt>
                <c:pt idx="14338">
                  <c:v>88.372799999999998</c:v>
                </c:pt>
                <c:pt idx="14339">
                  <c:v>643.90800000000002</c:v>
                </c:pt>
                <c:pt idx="14340">
                  <c:v>388.15899999999999</c:v>
                </c:pt>
                <c:pt idx="14341">
                  <c:v>568.36400000000003</c:v>
                </c:pt>
                <c:pt idx="14342">
                  <c:v>261.416</c:v>
                </c:pt>
                <c:pt idx="14343">
                  <c:v>128.00800000000001</c:v>
                </c:pt>
                <c:pt idx="14344">
                  <c:v>222.51599999999999</c:v>
                </c:pt>
                <c:pt idx="14345">
                  <c:v>563.25099999999998</c:v>
                </c:pt>
                <c:pt idx="14346">
                  <c:v>59.28</c:v>
                </c:pt>
                <c:pt idx="14347">
                  <c:v>881.02200000000005</c:v>
                </c:pt>
                <c:pt idx="14348">
                  <c:v>444.26600000000002</c:v>
                </c:pt>
                <c:pt idx="14349">
                  <c:v>418.97300000000001</c:v>
                </c:pt>
                <c:pt idx="14350">
                  <c:v>10.682600000000001</c:v>
                </c:pt>
                <c:pt idx="14351">
                  <c:v>451.52499999999998</c:v>
                </c:pt>
                <c:pt idx="14352">
                  <c:v>14.670999999999999</c:v>
                </c:pt>
                <c:pt idx="14353">
                  <c:v>415.75</c:v>
                </c:pt>
                <c:pt idx="14354">
                  <c:v>862.72199999999998</c:v>
                </c:pt>
                <c:pt idx="14355">
                  <c:v>1068.57</c:v>
                </c:pt>
                <c:pt idx="14356">
                  <c:v>21.0794</c:v>
                </c:pt>
                <c:pt idx="14357">
                  <c:v>588.86599999999999</c:v>
                </c:pt>
                <c:pt idx="14358">
                  <c:v>579.66700000000003</c:v>
                </c:pt>
                <c:pt idx="14359">
                  <c:v>446.46699999999998</c:v>
                </c:pt>
                <c:pt idx="14360">
                  <c:v>588.34900000000005</c:v>
                </c:pt>
                <c:pt idx="14361">
                  <c:v>530.09100000000001</c:v>
                </c:pt>
                <c:pt idx="14362">
                  <c:v>232.11600000000001</c:v>
                </c:pt>
                <c:pt idx="14363">
                  <c:v>451.89600000000002</c:v>
                </c:pt>
                <c:pt idx="14364">
                  <c:v>840.37800000000004</c:v>
                </c:pt>
                <c:pt idx="14365">
                  <c:v>545.53399999999999</c:v>
                </c:pt>
                <c:pt idx="14366">
                  <c:v>226.054</c:v>
                </c:pt>
                <c:pt idx="14367">
                  <c:v>-0.44383299999999998</c:v>
                </c:pt>
                <c:pt idx="14368">
                  <c:v>563.62199999999996</c:v>
                </c:pt>
                <c:pt idx="14369">
                  <c:v>614.93700000000001</c:v>
                </c:pt>
                <c:pt idx="14370">
                  <c:v>485.33</c:v>
                </c:pt>
                <c:pt idx="14371">
                  <c:v>520.04700000000003</c:v>
                </c:pt>
                <c:pt idx="14372">
                  <c:v>193.59899999999999</c:v>
                </c:pt>
                <c:pt idx="14373">
                  <c:v>421.72699999999998</c:v>
                </c:pt>
                <c:pt idx="14374">
                  <c:v>784.101</c:v>
                </c:pt>
                <c:pt idx="14375">
                  <c:v>410.899</c:v>
                </c:pt>
                <c:pt idx="14376">
                  <c:v>317.279</c:v>
                </c:pt>
                <c:pt idx="14377">
                  <c:v>430.03199999999998</c:v>
                </c:pt>
                <c:pt idx="14378">
                  <c:v>-107.804</c:v>
                </c:pt>
                <c:pt idx="14379">
                  <c:v>389.363</c:v>
                </c:pt>
                <c:pt idx="14380">
                  <c:v>603.428</c:v>
                </c:pt>
                <c:pt idx="14381">
                  <c:v>605.28800000000001</c:v>
                </c:pt>
                <c:pt idx="14382">
                  <c:v>203.017</c:v>
                </c:pt>
                <c:pt idx="14383">
                  <c:v>20.155200000000001</c:v>
                </c:pt>
                <c:pt idx="14384">
                  <c:v>707.08</c:v>
                </c:pt>
                <c:pt idx="14385">
                  <c:v>356.11799999999999</c:v>
                </c:pt>
                <c:pt idx="14386">
                  <c:v>384.37200000000001</c:v>
                </c:pt>
                <c:pt idx="14387">
                  <c:v>1047.75</c:v>
                </c:pt>
                <c:pt idx="14388">
                  <c:v>627.37099999999998</c:v>
                </c:pt>
                <c:pt idx="14389">
                  <c:v>301.209</c:v>
                </c:pt>
                <c:pt idx="14390">
                  <c:v>322.471</c:v>
                </c:pt>
                <c:pt idx="14391">
                  <c:v>199.56399999999999</c:v>
                </c:pt>
                <c:pt idx="14392">
                  <c:v>572.21900000000005</c:v>
                </c:pt>
                <c:pt idx="14393">
                  <c:v>223.726</c:v>
                </c:pt>
                <c:pt idx="14394">
                  <c:v>431.49799999999999</c:v>
                </c:pt>
                <c:pt idx="14395">
                  <c:v>409.81</c:v>
                </c:pt>
                <c:pt idx="14396">
                  <c:v>-102.235</c:v>
                </c:pt>
                <c:pt idx="14397">
                  <c:v>84.943700000000007</c:v>
                </c:pt>
                <c:pt idx="14398">
                  <c:v>842.18299999999999</c:v>
                </c:pt>
                <c:pt idx="14399">
                  <c:v>148.22999999999999</c:v>
                </c:pt>
                <c:pt idx="14400">
                  <c:v>180.661</c:v>
                </c:pt>
                <c:pt idx="14401">
                  <c:v>207.827</c:v>
                </c:pt>
                <c:pt idx="14402">
                  <c:v>487.27600000000001</c:v>
                </c:pt>
                <c:pt idx="14403">
                  <c:v>626.19100000000003</c:v>
                </c:pt>
                <c:pt idx="14404">
                  <c:v>299.78699999999998</c:v>
                </c:pt>
                <c:pt idx="14405">
                  <c:v>79.988500000000002</c:v>
                </c:pt>
                <c:pt idx="14406">
                  <c:v>975.59699999999998</c:v>
                </c:pt>
                <c:pt idx="14407">
                  <c:v>101.925</c:v>
                </c:pt>
                <c:pt idx="14408">
                  <c:v>553.85799999999995</c:v>
                </c:pt>
                <c:pt idx="14409">
                  <c:v>414.85700000000003</c:v>
                </c:pt>
                <c:pt idx="14410">
                  <c:v>592.51400000000001</c:v>
                </c:pt>
                <c:pt idx="14411">
                  <c:v>527.404</c:v>
                </c:pt>
                <c:pt idx="14412">
                  <c:v>195.81899999999999</c:v>
                </c:pt>
                <c:pt idx="14413">
                  <c:v>83.119699999999995</c:v>
                </c:pt>
                <c:pt idx="14414">
                  <c:v>382.31599999999997</c:v>
                </c:pt>
                <c:pt idx="14415">
                  <c:v>645.86</c:v>
                </c:pt>
                <c:pt idx="14416">
                  <c:v>414.62</c:v>
                </c:pt>
                <c:pt idx="14417">
                  <c:v>305.173</c:v>
                </c:pt>
                <c:pt idx="14418">
                  <c:v>627.42600000000004</c:v>
                </c:pt>
                <c:pt idx="14419">
                  <c:v>887.51</c:v>
                </c:pt>
                <c:pt idx="14420">
                  <c:v>333.42099999999999</c:v>
                </c:pt>
                <c:pt idx="14421">
                  <c:v>675.20799999999997</c:v>
                </c:pt>
                <c:pt idx="14422">
                  <c:v>321.96600000000001</c:v>
                </c:pt>
                <c:pt idx="14423">
                  <c:v>244.01499999999999</c:v>
                </c:pt>
                <c:pt idx="14424">
                  <c:v>1510.47</c:v>
                </c:pt>
                <c:pt idx="14425">
                  <c:v>661.21799999999996</c:v>
                </c:pt>
                <c:pt idx="14426">
                  <c:v>329.846</c:v>
                </c:pt>
                <c:pt idx="14427">
                  <c:v>657.99</c:v>
                </c:pt>
                <c:pt idx="14428">
                  <c:v>349.45400000000001</c:v>
                </c:pt>
                <c:pt idx="14429">
                  <c:v>167.11500000000001</c:v>
                </c:pt>
                <c:pt idx="14430">
                  <c:v>104.26</c:v>
                </c:pt>
                <c:pt idx="14431">
                  <c:v>106.327</c:v>
                </c:pt>
                <c:pt idx="14432">
                  <c:v>603.90800000000002</c:v>
                </c:pt>
                <c:pt idx="14433">
                  <c:v>688.20699999999999</c:v>
                </c:pt>
                <c:pt idx="14434">
                  <c:v>340.40100000000001</c:v>
                </c:pt>
                <c:pt idx="14435">
                  <c:v>161.673</c:v>
                </c:pt>
                <c:pt idx="14436">
                  <c:v>386.84</c:v>
                </c:pt>
                <c:pt idx="14437">
                  <c:v>419.81200000000001</c:v>
                </c:pt>
                <c:pt idx="14438">
                  <c:v>364.90899999999999</c:v>
                </c:pt>
                <c:pt idx="14439">
                  <c:v>278.33</c:v>
                </c:pt>
                <c:pt idx="14440">
                  <c:v>632.04</c:v>
                </c:pt>
                <c:pt idx="14441">
                  <c:v>698.23299999999995</c:v>
                </c:pt>
                <c:pt idx="14442">
                  <c:v>545.25400000000002</c:v>
                </c:pt>
                <c:pt idx="14443">
                  <c:v>353.13200000000001</c:v>
                </c:pt>
                <c:pt idx="14444">
                  <c:v>241.005</c:v>
                </c:pt>
                <c:pt idx="14445">
                  <c:v>378.67500000000001</c:v>
                </c:pt>
                <c:pt idx="14446">
                  <c:v>360.24599999999998</c:v>
                </c:pt>
                <c:pt idx="14447">
                  <c:v>82.888599999999997</c:v>
                </c:pt>
                <c:pt idx="14448">
                  <c:v>734.99300000000005</c:v>
                </c:pt>
                <c:pt idx="14449">
                  <c:v>628.15499999999997</c:v>
                </c:pt>
                <c:pt idx="14450">
                  <c:v>449.39699999999999</c:v>
                </c:pt>
                <c:pt idx="14451">
                  <c:v>484.053</c:v>
                </c:pt>
                <c:pt idx="14452">
                  <c:v>314.233</c:v>
                </c:pt>
                <c:pt idx="14453">
                  <c:v>354.36700000000002</c:v>
                </c:pt>
                <c:pt idx="14454">
                  <c:v>467.88</c:v>
                </c:pt>
                <c:pt idx="14455">
                  <c:v>903.38499999999999</c:v>
                </c:pt>
                <c:pt idx="14456">
                  <c:v>623.51</c:v>
                </c:pt>
                <c:pt idx="14457">
                  <c:v>31.263400000000001</c:v>
                </c:pt>
                <c:pt idx="14458">
                  <c:v>965.80799999999999</c:v>
                </c:pt>
                <c:pt idx="14459">
                  <c:v>522.92899999999997</c:v>
                </c:pt>
                <c:pt idx="14460">
                  <c:v>369.06799999999998</c:v>
                </c:pt>
                <c:pt idx="14461">
                  <c:v>432.08699999999999</c:v>
                </c:pt>
                <c:pt idx="14462">
                  <c:v>300.255</c:v>
                </c:pt>
                <c:pt idx="14463">
                  <c:v>307.15499999999997</c:v>
                </c:pt>
                <c:pt idx="14464">
                  <c:v>267.84800000000001</c:v>
                </c:pt>
                <c:pt idx="14465">
                  <c:v>38.273600000000002</c:v>
                </c:pt>
                <c:pt idx="14466">
                  <c:v>393.52800000000002</c:v>
                </c:pt>
                <c:pt idx="14467">
                  <c:v>508.73200000000003</c:v>
                </c:pt>
                <c:pt idx="14468">
                  <c:v>261.142</c:v>
                </c:pt>
                <c:pt idx="14469">
                  <c:v>637.37199999999996</c:v>
                </c:pt>
                <c:pt idx="14470">
                  <c:v>464.77300000000002</c:v>
                </c:pt>
                <c:pt idx="14471">
                  <c:v>237.75800000000001</c:v>
                </c:pt>
                <c:pt idx="14472">
                  <c:v>395.48</c:v>
                </c:pt>
                <c:pt idx="14473">
                  <c:v>417.50099999999998</c:v>
                </c:pt>
                <c:pt idx="14474">
                  <c:v>346.25599999999997</c:v>
                </c:pt>
                <c:pt idx="14475">
                  <c:v>374.54599999999999</c:v>
                </c:pt>
                <c:pt idx="14476">
                  <c:v>603.23900000000003</c:v>
                </c:pt>
                <c:pt idx="14477">
                  <c:v>786.33900000000006</c:v>
                </c:pt>
                <c:pt idx="14478">
                  <c:v>408.80700000000002</c:v>
                </c:pt>
                <c:pt idx="14479">
                  <c:v>336.935</c:v>
                </c:pt>
                <c:pt idx="14480">
                  <c:v>226.45</c:v>
                </c:pt>
                <c:pt idx="14481">
                  <c:v>316.53699999999998</c:v>
                </c:pt>
                <c:pt idx="14482">
                  <c:v>578.48800000000006</c:v>
                </c:pt>
                <c:pt idx="14483">
                  <c:v>445.40300000000002</c:v>
                </c:pt>
                <c:pt idx="14484">
                  <c:v>508.64699999999999</c:v>
                </c:pt>
                <c:pt idx="14485">
                  <c:v>282.69600000000003</c:v>
                </c:pt>
                <c:pt idx="14486">
                  <c:v>534.84500000000003</c:v>
                </c:pt>
                <c:pt idx="14487">
                  <c:v>336.13900000000001</c:v>
                </c:pt>
                <c:pt idx="14488">
                  <c:v>319.01799999999997</c:v>
                </c:pt>
                <c:pt idx="14489">
                  <c:v>-33.628500000000003</c:v>
                </c:pt>
                <c:pt idx="14490">
                  <c:v>502.786</c:v>
                </c:pt>
                <c:pt idx="14491">
                  <c:v>255.506</c:v>
                </c:pt>
                <c:pt idx="14492">
                  <c:v>394.20299999999997</c:v>
                </c:pt>
                <c:pt idx="14493">
                  <c:v>438.42899999999997</c:v>
                </c:pt>
                <c:pt idx="14494">
                  <c:v>638.39400000000001</c:v>
                </c:pt>
                <c:pt idx="14495">
                  <c:v>908.94200000000001</c:v>
                </c:pt>
                <c:pt idx="14496">
                  <c:v>615.947</c:v>
                </c:pt>
                <c:pt idx="14497">
                  <c:v>452.863</c:v>
                </c:pt>
                <c:pt idx="14498">
                  <c:v>223.148</c:v>
                </c:pt>
                <c:pt idx="14499">
                  <c:v>187.422</c:v>
                </c:pt>
                <c:pt idx="14500">
                  <c:v>406.46600000000001</c:v>
                </c:pt>
                <c:pt idx="14501">
                  <c:v>722.45600000000002</c:v>
                </c:pt>
                <c:pt idx="14502">
                  <c:v>204.67099999999999</c:v>
                </c:pt>
                <c:pt idx="14503">
                  <c:v>304.47399999999999</c:v>
                </c:pt>
                <c:pt idx="14504">
                  <c:v>188.298</c:v>
                </c:pt>
                <c:pt idx="14505">
                  <c:v>614.17700000000002</c:v>
                </c:pt>
                <c:pt idx="14506">
                  <c:v>440.02199999999999</c:v>
                </c:pt>
                <c:pt idx="14507">
                  <c:v>148.95400000000001</c:v>
                </c:pt>
                <c:pt idx="14508">
                  <c:v>676.96500000000003</c:v>
                </c:pt>
                <c:pt idx="14509">
                  <c:v>412.16899999999998</c:v>
                </c:pt>
                <c:pt idx="14510">
                  <c:v>196.65799999999999</c:v>
                </c:pt>
                <c:pt idx="14511">
                  <c:v>924.3</c:v>
                </c:pt>
                <c:pt idx="14512">
                  <c:v>844.67600000000004</c:v>
                </c:pt>
                <c:pt idx="14513">
                  <c:v>697.51</c:v>
                </c:pt>
                <c:pt idx="14514">
                  <c:v>607.19100000000003</c:v>
                </c:pt>
                <c:pt idx="14515">
                  <c:v>246.34299999999999</c:v>
                </c:pt>
                <c:pt idx="14516">
                  <c:v>284.23399999999998</c:v>
                </c:pt>
                <c:pt idx="14517">
                  <c:v>546.99300000000005</c:v>
                </c:pt>
                <c:pt idx="14518">
                  <c:v>505.68</c:v>
                </c:pt>
                <c:pt idx="14519">
                  <c:v>311.709</c:v>
                </c:pt>
                <c:pt idx="14520">
                  <c:v>1320.08</c:v>
                </c:pt>
                <c:pt idx="14521">
                  <c:v>487.21499999999997</c:v>
                </c:pt>
                <c:pt idx="14522">
                  <c:v>257.64600000000002</c:v>
                </c:pt>
                <c:pt idx="14523">
                  <c:v>88.688999999999993</c:v>
                </c:pt>
                <c:pt idx="14524">
                  <c:v>492.66199999999998</c:v>
                </c:pt>
                <c:pt idx="14525">
                  <c:v>966.83</c:v>
                </c:pt>
                <c:pt idx="14526">
                  <c:v>-93.692800000000005</c:v>
                </c:pt>
                <c:pt idx="14527">
                  <c:v>36.899500000000003</c:v>
                </c:pt>
                <c:pt idx="14528">
                  <c:v>-43.253100000000003</c:v>
                </c:pt>
                <c:pt idx="14529">
                  <c:v>404.363</c:v>
                </c:pt>
                <c:pt idx="14530">
                  <c:v>724.71199999999999</c:v>
                </c:pt>
                <c:pt idx="14531">
                  <c:v>347.18</c:v>
                </c:pt>
                <c:pt idx="14532">
                  <c:v>169.31</c:v>
                </c:pt>
                <c:pt idx="14533">
                  <c:v>508.61599999999999</c:v>
                </c:pt>
                <c:pt idx="14534">
                  <c:v>364.952</c:v>
                </c:pt>
                <c:pt idx="14535">
                  <c:v>636.07100000000003</c:v>
                </c:pt>
                <c:pt idx="14536">
                  <c:v>433.79599999999999</c:v>
                </c:pt>
                <c:pt idx="14537">
                  <c:v>395.71100000000001</c:v>
                </c:pt>
                <c:pt idx="14538">
                  <c:v>464.488</c:v>
                </c:pt>
                <c:pt idx="14539">
                  <c:v>676.67399999999998</c:v>
                </c:pt>
                <c:pt idx="14540">
                  <c:v>201.74700000000001</c:v>
                </c:pt>
                <c:pt idx="14541">
                  <c:v>442.66699999999997</c:v>
                </c:pt>
                <c:pt idx="14542">
                  <c:v>434.61700000000002</c:v>
                </c:pt>
                <c:pt idx="14543">
                  <c:v>831.66499999999996</c:v>
                </c:pt>
                <c:pt idx="14544">
                  <c:v>479.815</c:v>
                </c:pt>
                <c:pt idx="14545">
                  <c:v>89.935400000000001</c:v>
                </c:pt>
                <c:pt idx="14546">
                  <c:v>683.60500000000002</c:v>
                </c:pt>
                <c:pt idx="14547">
                  <c:v>178.42400000000001</c:v>
                </c:pt>
                <c:pt idx="14548">
                  <c:v>773.82</c:v>
                </c:pt>
                <c:pt idx="14549">
                  <c:v>464.37200000000001</c:v>
                </c:pt>
                <c:pt idx="14550">
                  <c:v>362.72699999999998</c:v>
                </c:pt>
                <c:pt idx="14551">
                  <c:v>500.39600000000002</c:v>
                </c:pt>
                <c:pt idx="14552">
                  <c:v>1151.1099999999999</c:v>
                </c:pt>
                <c:pt idx="14553">
                  <c:v>380.76600000000002</c:v>
                </c:pt>
                <c:pt idx="14554">
                  <c:v>600.44299999999998</c:v>
                </c:pt>
                <c:pt idx="14555">
                  <c:v>295.88299999999998</c:v>
                </c:pt>
                <c:pt idx="14556">
                  <c:v>421.50200000000001</c:v>
                </c:pt>
                <c:pt idx="14557">
                  <c:v>300.82600000000002</c:v>
                </c:pt>
                <c:pt idx="14558">
                  <c:v>797.79300000000001</c:v>
                </c:pt>
                <c:pt idx="14559">
                  <c:v>305.36200000000002</c:v>
                </c:pt>
                <c:pt idx="14560">
                  <c:v>123.898</c:v>
                </c:pt>
                <c:pt idx="14561">
                  <c:v>168.64699999999999</c:v>
                </c:pt>
                <c:pt idx="14562">
                  <c:v>385.60599999999999</c:v>
                </c:pt>
                <c:pt idx="14563">
                  <c:v>484.69799999999998</c:v>
                </c:pt>
                <c:pt idx="14564">
                  <c:v>358.59199999999998</c:v>
                </c:pt>
                <c:pt idx="14565">
                  <c:v>227.64699999999999</c:v>
                </c:pt>
                <c:pt idx="14566">
                  <c:v>343.58100000000002</c:v>
                </c:pt>
                <c:pt idx="14567">
                  <c:v>251.9</c:v>
                </c:pt>
                <c:pt idx="14568">
                  <c:v>1355.28</c:v>
                </c:pt>
                <c:pt idx="14569">
                  <c:v>417.65300000000002</c:v>
                </c:pt>
                <c:pt idx="14570">
                  <c:v>290.23500000000001</c:v>
                </c:pt>
                <c:pt idx="14571">
                  <c:v>273.31400000000002</c:v>
                </c:pt>
                <c:pt idx="14572">
                  <c:v>260.76499999999999</c:v>
                </c:pt>
                <c:pt idx="14573">
                  <c:v>311.63600000000002</c:v>
                </c:pt>
                <c:pt idx="14574">
                  <c:v>272.94299999999998</c:v>
                </c:pt>
                <c:pt idx="14575">
                  <c:v>707.73599999999999</c:v>
                </c:pt>
                <c:pt idx="14576">
                  <c:v>147.84700000000001</c:v>
                </c:pt>
                <c:pt idx="14577">
                  <c:v>492.29199999999997</c:v>
                </c:pt>
                <c:pt idx="14578">
                  <c:v>254.26599999999999</c:v>
                </c:pt>
                <c:pt idx="14579">
                  <c:v>241.631</c:v>
                </c:pt>
                <c:pt idx="14580">
                  <c:v>289.07400000000001</c:v>
                </c:pt>
                <c:pt idx="14581">
                  <c:v>455.09399999999999</c:v>
                </c:pt>
                <c:pt idx="14582">
                  <c:v>174.16200000000001</c:v>
                </c:pt>
                <c:pt idx="14583">
                  <c:v>280.90800000000002</c:v>
                </c:pt>
                <c:pt idx="14584">
                  <c:v>409.06799999999998</c:v>
                </c:pt>
                <c:pt idx="14585">
                  <c:v>570.09699999999998</c:v>
                </c:pt>
                <c:pt idx="14586">
                  <c:v>183.55500000000001</c:v>
                </c:pt>
                <c:pt idx="14587">
                  <c:v>193.21600000000001</c:v>
                </c:pt>
                <c:pt idx="14588">
                  <c:v>458.09199999999998</c:v>
                </c:pt>
                <c:pt idx="14589">
                  <c:v>422.16500000000002</c:v>
                </c:pt>
                <c:pt idx="14590">
                  <c:v>701.875</c:v>
                </c:pt>
                <c:pt idx="14591">
                  <c:v>590.98199999999997</c:v>
                </c:pt>
                <c:pt idx="14592">
                  <c:v>463.43599999999998</c:v>
                </c:pt>
                <c:pt idx="14593">
                  <c:v>434.392</c:v>
                </c:pt>
                <c:pt idx="14594">
                  <c:v>401.815</c:v>
                </c:pt>
                <c:pt idx="14595">
                  <c:v>207.012</c:v>
                </c:pt>
                <c:pt idx="14596">
                  <c:v>-6.1772799999999997</c:v>
                </c:pt>
                <c:pt idx="14597">
                  <c:v>378.29199999999997</c:v>
                </c:pt>
                <c:pt idx="14598">
                  <c:v>514.69600000000003</c:v>
                </c:pt>
                <c:pt idx="14599">
                  <c:v>410.90499999999997</c:v>
                </c:pt>
                <c:pt idx="14600">
                  <c:v>375.08699999999999</c:v>
                </c:pt>
                <c:pt idx="14601">
                  <c:v>535.42899999999997</c:v>
                </c:pt>
                <c:pt idx="14602">
                  <c:v>323.89999999999998</c:v>
                </c:pt>
                <c:pt idx="14603">
                  <c:v>307.18599999999998</c:v>
                </c:pt>
                <c:pt idx="14604">
                  <c:v>580.66399999999999</c:v>
                </c:pt>
                <c:pt idx="14605">
                  <c:v>527.19100000000003</c:v>
                </c:pt>
                <c:pt idx="14606">
                  <c:v>426.226</c:v>
                </c:pt>
                <c:pt idx="14607">
                  <c:v>399.34</c:v>
                </c:pt>
                <c:pt idx="14608">
                  <c:v>400.87299999999999</c:v>
                </c:pt>
                <c:pt idx="14609">
                  <c:v>662.14200000000005</c:v>
                </c:pt>
                <c:pt idx="14610">
                  <c:v>439.14</c:v>
                </c:pt>
                <c:pt idx="14611">
                  <c:v>336.358</c:v>
                </c:pt>
                <c:pt idx="14612">
                  <c:v>193.28299999999999</c:v>
                </c:pt>
                <c:pt idx="14613">
                  <c:v>460.06099999999998</c:v>
                </c:pt>
                <c:pt idx="14614">
                  <c:v>544.03800000000001</c:v>
                </c:pt>
                <c:pt idx="14615">
                  <c:v>483.36599999999999</c:v>
                </c:pt>
                <c:pt idx="14616">
                  <c:v>364.113</c:v>
                </c:pt>
                <c:pt idx="14617">
                  <c:v>438.08800000000002</c:v>
                </c:pt>
                <c:pt idx="14618">
                  <c:v>306.01900000000001</c:v>
                </c:pt>
                <c:pt idx="14619">
                  <c:v>480.42899999999997</c:v>
                </c:pt>
                <c:pt idx="14620">
                  <c:v>547.29100000000005</c:v>
                </c:pt>
                <c:pt idx="14621">
                  <c:v>633.24400000000003</c:v>
                </c:pt>
                <c:pt idx="14622">
                  <c:v>440.21600000000001</c:v>
                </c:pt>
                <c:pt idx="14623">
                  <c:v>152.9</c:v>
                </c:pt>
                <c:pt idx="14624">
                  <c:v>197.53899999999999</c:v>
                </c:pt>
                <c:pt idx="14625">
                  <c:v>373.67700000000002</c:v>
                </c:pt>
                <c:pt idx="14626">
                  <c:v>655.58199999999999</c:v>
                </c:pt>
                <c:pt idx="14627">
                  <c:v>462.36</c:v>
                </c:pt>
                <c:pt idx="14628">
                  <c:v>200.94399999999999</c:v>
                </c:pt>
                <c:pt idx="14629">
                  <c:v>248.18600000000001</c:v>
                </c:pt>
                <c:pt idx="14630">
                  <c:v>273.61200000000002</c:v>
                </c:pt>
                <c:pt idx="14631">
                  <c:v>401.24400000000003</c:v>
                </c:pt>
                <c:pt idx="14632">
                  <c:v>118.256</c:v>
                </c:pt>
                <c:pt idx="14633">
                  <c:v>830.52200000000005</c:v>
                </c:pt>
                <c:pt idx="14634">
                  <c:v>542.48199999999997</c:v>
                </c:pt>
                <c:pt idx="14635">
                  <c:v>252.32599999999999</c:v>
                </c:pt>
                <c:pt idx="14636">
                  <c:v>82.536000000000001</c:v>
                </c:pt>
                <c:pt idx="14637">
                  <c:v>324.44099999999997</c:v>
                </c:pt>
                <c:pt idx="14638">
                  <c:v>488.58300000000003</c:v>
                </c:pt>
                <c:pt idx="14639">
                  <c:v>687.70899999999995</c:v>
                </c:pt>
                <c:pt idx="14640">
                  <c:v>447.452</c:v>
                </c:pt>
                <c:pt idx="14641">
                  <c:v>731.27200000000005</c:v>
                </c:pt>
                <c:pt idx="14642">
                  <c:v>367.27499999999998</c:v>
                </c:pt>
                <c:pt idx="14643">
                  <c:v>714.86199999999997</c:v>
                </c:pt>
                <c:pt idx="14644">
                  <c:v>415.51900000000001</c:v>
                </c:pt>
                <c:pt idx="14645">
                  <c:v>755.42200000000003</c:v>
                </c:pt>
                <c:pt idx="14646">
                  <c:v>339.495</c:v>
                </c:pt>
                <c:pt idx="14647">
                  <c:v>509.69299999999998</c:v>
                </c:pt>
                <c:pt idx="14648">
                  <c:v>425.18700000000001</c:v>
                </c:pt>
                <c:pt idx="14649">
                  <c:v>489.197</c:v>
                </c:pt>
                <c:pt idx="14650">
                  <c:v>89.856300000000005</c:v>
                </c:pt>
                <c:pt idx="14651">
                  <c:v>614.77300000000002</c:v>
                </c:pt>
                <c:pt idx="14652">
                  <c:v>251.65100000000001</c:v>
                </c:pt>
                <c:pt idx="14653">
                  <c:v>412.34</c:v>
                </c:pt>
                <c:pt idx="14654">
                  <c:v>272.572</c:v>
                </c:pt>
                <c:pt idx="14655">
                  <c:v>200.166</c:v>
                </c:pt>
                <c:pt idx="14656">
                  <c:v>250.77</c:v>
                </c:pt>
                <c:pt idx="14657">
                  <c:v>528.38199999999995</c:v>
                </c:pt>
                <c:pt idx="14658">
                  <c:v>404.49</c:v>
                </c:pt>
                <c:pt idx="14659">
                  <c:v>402.02800000000002</c:v>
                </c:pt>
                <c:pt idx="14660">
                  <c:v>600.27800000000002</c:v>
                </c:pt>
                <c:pt idx="14661">
                  <c:v>479.42599999999999</c:v>
                </c:pt>
                <c:pt idx="14662">
                  <c:v>798.01800000000003</c:v>
                </c:pt>
                <c:pt idx="14663">
                  <c:v>325.21899999999999</c:v>
                </c:pt>
                <c:pt idx="14664">
                  <c:v>-1.11263</c:v>
                </c:pt>
                <c:pt idx="14665">
                  <c:v>796.78399999999999</c:v>
                </c:pt>
                <c:pt idx="14666">
                  <c:v>252.393</c:v>
                </c:pt>
                <c:pt idx="14667">
                  <c:v>536.94899999999996</c:v>
                </c:pt>
                <c:pt idx="14668">
                  <c:v>393.89299999999997</c:v>
                </c:pt>
                <c:pt idx="14669">
                  <c:v>305.25900000000001</c:v>
                </c:pt>
                <c:pt idx="14670">
                  <c:v>220.655</c:v>
                </c:pt>
                <c:pt idx="14671">
                  <c:v>461.13799999999998</c:v>
                </c:pt>
                <c:pt idx="14672">
                  <c:v>756.42499999999995</c:v>
                </c:pt>
                <c:pt idx="14673">
                  <c:v>441.94900000000001</c:v>
                </c:pt>
                <c:pt idx="14674">
                  <c:v>407.98599999999999</c:v>
                </c:pt>
                <c:pt idx="14675">
                  <c:v>413.22699999999998</c:v>
                </c:pt>
                <c:pt idx="14676">
                  <c:v>828.55200000000002</c:v>
                </c:pt>
                <c:pt idx="14677">
                  <c:v>601.12400000000002</c:v>
                </c:pt>
                <c:pt idx="14678">
                  <c:v>388.822</c:v>
                </c:pt>
                <c:pt idx="14679">
                  <c:v>-39.909100000000002</c:v>
                </c:pt>
                <c:pt idx="14680">
                  <c:v>160.92500000000001</c:v>
                </c:pt>
                <c:pt idx="14681">
                  <c:v>151.83600000000001</c:v>
                </c:pt>
                <c:pt idx="14682">
                  <c:v>113.11799999999999</c:v>
                </c:pt>
                <c:pt idx="14683">
                  <c:v>276.22699999999998</c:v>
                </c:pt>
                <c:pt idx="14684">
                  <c:v>368.23500000000001</c:v>
                </c:pt>
                <c:pt idx="14685">
                  <c:v>407.09899999999999</c:v>
                </c:pt>
                <c:pt idx="14686">
                  <c:v>300.99</c:v>
                </c:pt>
                <c:pt idx="14687">
                  <c:v>139.62700000000001</c:v>
                </c:pt>
                <c:pt idx="14688">
                  <c:v>173.41399999999999</c:v>
                </c:pt>
                <c:pt idx="14689">
                  <c:v>414.40100000000001</c:v>
                </c:pt>
                <c:pt idx="14690">
                  <c:v>368.108</c:v>
                </c:pt>
                <c:pt idx="14691">
                  <c:v>222.74700000000001</c:v>
                </c:pt>
                <c:pt idx="14692">
                  <c:v>410.22399999999999</c:v>
                </c:pt>
                <c:pt idx="14693">
                  <c:v>514.24</c:v>
                </c:pt>
                <c:pt idx="14694">
                  <c:v>259.99299999999999</c:v>
                </c:pt>
                <c:pt idx="14695">
                  <c:v>441.56</c:v>
                </c:pt>
                <c:pt idx="14696">
                  <c:v>369.17200000000003</c:v>
                </c:pt>
                <c:pt idx="14697">
                  <c:v>212.83600000000001</c:v>
                </c:pt>
                <c:pt idx="14698">
                  <c:v>203.68600000000001</c:v>
                </c:pt>
                <c:pt idx="14699">
                  <c:v>1087.8</c:v>
                </c:pt>
                <c:pt idx="14700">
                  <c:v>379.33100000000002</c:v>
                </c:pt>
                <c:pt idx="14701">
                  <c:v>146.929</c:v>
                </c:pt>
                <c:pt idx="14702">
                  <c:v>451.32400000000001</c:v>
                </c:pt>
                <c:pt idx="14703">
                  <c:v>368.29599999999999</c:v>
                </c:pt>
                <c:pt idx="14704">
                  <c:v>238.42699999999999</c:v>
                </c:pt>
                <c:pt idx="14705">
                  <c:v>294.24200000000002</c:v>
                </c:pt>
                <c:pt idx="14706">
                  <c:v>485.74900000000002</c:v>
                </c:pt>
                <c:pt idx="14707">
                  <c:v>160.07400000000001</c:v>
                </c:pt>
                <c:pt idx="14708">
                  <c:v>379.41</c:v>
                </c:pt>
                <c:pt idx="14709">
                  <c:v>593.65700000000004</c:v>
                </c:pt>
                <c:pt idx="14710">
                  <c:v>519.23199999999997</c:v>
                </c:pt>
                <c:pt idx="14711">
                  <c:v>132.422</c:v>
                </c:pt>
                <c:pt idx="14712">
                  <c:v>246.745</c:v>
                </c:pt>
                <c:pt idx="14713">
                  <c:v>84.317400000000006</c:v>
                </c:pt>
                <c:pt idx="14714">
                  <c:v>265.964</c:v>
                </c:pt>
                <c:pt idx="14715">
                  <c:v>966.87800000000004</c:v>
                </c:pt>
                <c:pt idx="14716">
                  <c:v>335.93799999999999</c:v>
                </c:pt>
                <c:pt idx="14717">
                  <c:v>387.22899999999998</c:v>
                </c:pt>
                <c:pt idx="14718">
                  <c:v>302.12099999999998</c:v>
                </c:pt>
                <c:pt idx="14719">
                  <c:v>346.95499999999998</c:v>
                </c:pt>
                <c:pt idx="14720">
                  <c:v>170.41</c:v>
                </c:pt>
                <c:pt idx="14721">
                  <c:v>230.09800000000001</c:v>
                </c:pt>
                <c:pt idx="14722">
                  <c:v>359.40100000000001</c:v>
                </c:pt>
                <c:pt idx="14723">
                  <c:v>562.12599999999998</c:v>
                </c:pt>
                <c:pt idx="14724">
                  <c:v>37.294699999999999</c:v>
                </c:pt>
                <c:pt idx="14725">
                  <c:v>426.57299999999998</c:v>
                </c:pt>
                <c:pt idx="14726">
                  <c:v>103.59699999999999</c:v>
                </c:pt>
                <c:pt idx="14727">
                  <c:v>505.37</c:v>
                </c:pt>
                <c:pt idx="14728">
                  <c:v>345.00400000000002</c:v>
                </c:pt>
                <c:pt idx="14729">
                  <c:v>78.766400000000004</c:v>
                </c:pt>
                <c:pt idx="14730">
                  <c:v>305.91500000000002</c:v>
                </c:pt>
                <c:pt idx="14731">
                  <c:v>-56.282600000000002</c:v>
                </c:pt>
                <c:pt idx="14732">
                  <c:v>300.64999999999998</c:v>
                </c:pt>
                <c:pt idx="14733">
                  <c:v>596.10799999999995</c:v>
                </c:pt>
                <c:pt idx="14734">
                  <c:v>639.82299999999998</c:v>
                </c:pt>
                <c:pt idx="14735">
                  <c:v>543.625</c:v>
                </c:pt>
                <c:pt idx="14736">
                  <c:v>295.56700000000001</c:v>
                </c:pt>
                <c:pt idx="14737">
                  <c:v>466.58499999999998</c:v>
                </c:pt>
                <c:pt idx="14738">
                  <c:v>63.663699999999999</c:v>
                </c:pt>
                <c:pt idx="14739">
                  <c:v>143.68899999999999</c:v>
                </c:pt>
                <c:pt idx="14740">
                  <c:v>623.43700000000001</c:v>
                </c:pt>
                <c:pt idx="14741">
                  <c:v>232.791</c:v>
                </c:pt>
                <c:pt idx="14742">
                  <c:v>152.16999999999999</c:v>
                </c:pt>
                <c:pt idx="14743">
                  <c:v>83.150099999999995</c:v>
                </c:pt>
                <c:pt idx="14744">
                  <c:v>299.33699999999999</c:v>
                </c:pt>
                <c:pt idx="14745">
                  <c:v>366.61200000000002</c:v>
                </c:pt>
                <c:pt idx="14746">
                  <c:v>185.93899999999999</c:v>
                </c:pt>
                <c:pt idx="14747">
                  <c:v>395.35199999999998</c:v>
                </c:pt>
                <c:pt idx="14748">
                  <c:v>80.158699999999996</c:v>
                </c:pt>
                <c:pt idx="14749">
                  <c:v>585.29700000000003</c:v>
                </c:pt>
                <c:pt idx="14750">
                  <c:v>498.06099999999998</c:v>
                </c:pt>
                <c:pt idx="14751">
                  <c:v>268.274</c:v>
                </c:pt>
                <c:pt idx="14752">
                  <c:v>569.56200000000001</c:v>
                </c:pt>
                <c:pt idx="14753">
                  <c:v>-139.506</c:v>
                </c:pt>
                <c:pt idx="14754">
                  <c:v>265.31299999999999</c:v>
                </c:pt>
                <c:pt idx="14755">
                  <c:v>539.49699999999996</c:v>
                </c:pt>
                <c:pt idx="14756">
                  <c:v>522.44799999999998</c:v>
                </c:pt>
                <c:pt idx="14757">
                  <c:v>379.07</c:v>
                </c:pt>
                <c:pt idx="14758">
                  <c:v>194.49299999999999</c:v>
                </c:pt>
                <c:pt idx="14759">
                  <c:v>672.41099999999994</c:v>
                </c:pt>
                <c:pt idx="14760">
                  <c:v>93.455699999999993</c:v>
                </c:pt>
                <c:pt idx="14761">
                  <c:v>373.36700000000002</c:v>
                </c:pt>
                <c:pt idx="14762">
                  <c:v>380.584</c:v>
                </c:pt>
                <c:pt idx="14763">
                  <c:v>558.86800000000005</c:v>
                </c:pt>
                <c:pt idx="14764">
                  <c:v>497.02199999999999</c:v>
                </c:pt>
                <c:pt idx="14765">
                  <c:v>622.25800000000004</c:v>
                </c:pt>
                <c:pt idx="14766">
                  <c:v>321.02999999999997</c:v>
                </c:pt>
                <c:pt idx="14767">
                  <c:v>631.37800000000004</c:v>
                </c:pt>
                <c:pt idx="14768">
                  <c:v>862.51499999999999</c:v>
                </c:pt>
                <c:pt idx="14769">
                  <c:v>346.10399999999998</c:v>
                </c:pt>
                <c:pt idx="14770">
                  <c:v>43.952300000000001</c:v>
                </c:pt>
                <c:pt idx="14771">
                  <c:v>233.17400000000001</c:v>
                </c:pt>
                <c:pt idx="14772">
                  <c:v>456.99099999999999</c:v>
                </c:pt>
                <c:pt idx="14773">
                  <c:v>328.60599999999999</c:v>
                </c:pt>
                <c:pt idx="14774">
                  <c:v>628.31299999999999</c:v>
                </c:pt>
                <c:pt idx="14775">
                  <c:v>268.38299999999998</c:v>
                </c:pt>
                <c:pt idx="14776">
                  <c:v>297.11099999999999</c:v>
                </c:pt>
                <c:pt idx="14777">
                  <c:v>759.20399999999995</c:v>
                </c:pt>
                <c:pt idx="14778">
                  <c:v>539.19899999999996</c:v>
                </c:pt>
                <c:pt idx="14779">
                  <c:v>319.40100000000001</c:v>
                </c:pt>
                <c:pt idx="14780">
                  <c:v>504.99900000000002</c:v>
                </c:pt>
                <c:pt idx="14781">
                  <c:v>417.34899999999999</c:v>
                </c:pt>
                <c:pt idx="14782">
                  <c:v>369.80399999999997</c:v>
                </c:pt>
                <c:pt idx="14783">
                  <c:v>518.00400000000002</c:v>
                </c:pt>
                <c:pt idx="14784">
                  <c:v>231.61199999999999</c:v>
                </c:pt>
                <c:pt idx="14785">
                  <c:v>353.92899999999997</c:v>
                </c:pt>
                <c:pt idx="14786">
                  <c:v>578.33600000000001</c:v>
                </c:pt>
                <c:pt idx="14787">
                  <c:v>563.92600000000004</c:v>
                </c:pt>
                <c:pt idx="14788">
                  <c:v>295.786</c:v>
                </c:pt>
                <c:pt idx="14789">
                  <c:v>189.672</c:v>
                </c:pt>
                <c:pt idx="14790">
                  <c:v>361.65100000000001</c:v>
                </c:pt>
                <c:pt idx="14791">
                  <c:v>137.71799999999999</c:v>
                </c:pt>
                <c:pt idx="14792">
                  <c:v>346.20699999999999</c:v>
                </c:pt>
                <c:pt idx="14793">
                  <c:v>355.72300000000001</c:v>
                </c:pt>
                <c:pt idx="14794">
                  <c:v>260.82</c:v>
                </c:pt>
                <c:pt idx="14795">
                  <c:v>384.99200000000002</c:v>
                </c:pt>
                <c:pt idx="14796">
                  <c:v>611.02200000000005</c:v>
                </c:pt>
                <c:pt idx="14797">
                  <c:v>864.75800000000004</c:v>
                </c:pt>
                <c:pt idx="14798">
                  <c:v>227.708</c:v>
                </c:pt>
                <c:pt idx="14799">
                  <c:v>414.12700000000001</c:v>
                </c:pt>
                <c:pt idx="14800">
                  <c:v>138.642</c:v>
                </c:pt>
                <c:pt idx="14801">
                  <c:v>272.07400000000001</c:v>
                </c:pt>
                <c:pt idx="14802">
                  <c:v>646.74800000000005</c:v>
                </c:pt>
                <c:pt idx="14803">
                  <c:v>545.38800000000003</c:v>
                </c:pt>
                <c:pt idx="14804">
                  <c:v>146.583</c:v>
                </c:pt>
                <c:pt idx="14805">
                  <c:v>373.87700000000001</c:v>
                </c:pt>
                <c:pt idx="14806">
                  <c:v>213.99199999999999</c:v>
                </c:pt>
                <c:pt idx="14807">
                  <c:v>304.76600000000002</c:v>
                </c:pt>
                <c:pt idx="14808">
                  <c:v>359.64400000000001</c:v>
                </c:pt>
                <c:pt idx="14809">
                  <c:v>768.178</c:v>
                </c:pt>
                <c:pt idx="14810">
                  <c:v>420.95499999999998</c:v>
                </c:pt>
                <c:pt idx="14811">
                  <c:v>603.55600000000004</c:v>
                </c:pt>
                <c:pt idx="14812">
                  <c:v>563.221</c:v>
                </c:pt>
                <c:pt idx="14813">
                  <c:v>883.22900000000004</c:v>
                </c:pt>
                <c:pt idx="14814">
                  <c:v>612.24400000000003</c:v>
                </c:pt>
                <c:pt idx="14815">
                  <c:v>534.96100000000001</c:v>
                </c:pt>
                <c:pt idx="14816">
                  <c:v>364.53199999999998</c:v>
                </c:pt>
                <c:pt idx="14817">
                  <c:v>153.28899999999999</c:v>
                </c:pt>
                <c:pt idx="14818">
                  <c:v>892.16700000000003</c:v>
                </c:pt>
                <c:pt idx="14819">
                  <c:v>760.89400000000001</c:v>
                </c:pt>
                <c:pt idx="14820">
                  <c:v>429.54599999999999</c:v>
                </c:pt>
                <c:pt idx="14821">
                  <c:v>186.03</c:v>
                </c:pt>
                <c:pt idx="14822">
                  <c:v>476.98200000000003</c:v>
                </c:pt>
                <c:pt idx="14823">
                  <c:v>597.11099999999999</c:v>
                </c:pt>
                <c:pt idx="14824">
                  <c:v>523.90099999999995</c:v>
                </c:pt>
                <c:pt idx="14825">
                  <c:v>342.94200000000001</c:v>
                </c:pt>
                <c:pt idx="14826">
                  <c:v>447.48200000000003</c:v>
                </c:pt>
                <c:pt idx="14827">
                  <c:v>519.10400000000004</c:v>
                </c:pt>
                <c:pt idx="14828">
                  <c:v>301.79899999999998</c:v>
                </c:pt>
                <c:pt idx="14829">
                  <c:v>135.74199999999999</c:v>
                </c:pt>
                <c:pt idx="14830">
                  <c:v>614.60900000000004</c:v>
                </c:pt>
                <c:pt idx="14831">
                  <c:v>1009.14</c:v>
                </c:pt>
                <c:pt idx="14832">
                  <c:v>284.93299999999999</c:v>
                </c:pt>
                <c:pt idx="14833">
                  <c:v>92.026899999999998</c:v>
                </c:pt>
                <c:pt idx="14834">
                  <c:v>67.293400000000005</c:v>
                </c:pt>
                <c:pt idx="14835">
                  <c:v>371.71899999999999</c:v>
                </c:pt>
                <c:pt idx="14836">
                  <c:v>599.55499999999995</c:v>
                </c:pt>
                <c:pt idx="14837">
                  <c:v>468.92599999999999</c:v>
                </c:pt>
                <c:pt idx="14838">
                  <c:v>359.12700000000001</c:v>
                </c:pt>
                <c:pt idx="14839">
                  <c:v>196.93700000000001</c:v>
                </c:pt>
                <c:pt idx="14840">
                  <c:v>391.21199999999999</c:v>
                </c:pt>
                <c:pt idx="14841">
                  <c:v>482.61799999999999</c:v>
                </c:pt>
                <c:pt idx="14842">
                  <c:v>383.66</c:v>
                </c:pt>
                <c:pt idx="14843">
                  <c:v>343.21</c:v>
                </c:pt>
                <c:pt idx="14844">
                  <c:v>638.57600000000002</c:v>
                </c:pt>
                <c:pt idx="14845">
                  <c:v>259.02600000000001</c:v>
                </c:pt>
                <c:pt idx="14846">
                  <c:v>168.35499999999999</c:v>
                </c:pt>
                <c:pt idx="14847">
                  <c:v>327.90699999999998</c:v>
                </c:pt>
                <c:pt idx="14848">
                  <c:v>73.659199999999998</c:v>
                </c:pt>
                <c:pt idx="14849">
                  <c:v>519.40800000000002</c:v>
                </c:pt>
                <c:pt idx="14850">
                  <c:v>542.154</c:v>
                </c:pt>
                <c:pt idx="14851">
                  <c:v>174.87899999999999</c:v>
                </c:pt>
                <c:pt idx="14852">
                  <c:v>387.108</c:v>
                </c:pt>
                <c:pt idx="14853">
                  <c:v>301.79300000000001</c:v>
                </c:pt>
                <c:pt idx="14854">
                  <c:v>183.482</c:v>
                </c:pt>
                <c:pt idx="14855">
                  <c:v>113.045</c:v>
                </c:pt>
                <c:pt idx="14856">
                  <c:v>332.649</c:v>
                </c:pt>
                <c:pt idx="14857">
                  <c:v>633.66399999999999</c:v>
                </c:pt>
                <c:pt idx="14858">
                  <c:v>31.555199999999999</c:v>
                </c:pt>
                <c:pt idx="14859">
                  <c:v>930.48900000000003</c:v>
                </c:pt>
                <c:pt idx="14860">
                  <c:v>400.404</c:v>
                </c:pt>
                <c:pt idx="14861">
                  <c:v>293.95600000000002</c:v>
                </c:pt>
                <c:pt idx="14862">
                  <c:v>380.91199999999998</c:v>
                </c:pt>
                <c:pt idx="14863">
                  <c:v>717.75599999999997</c:v>
                </c:pt>
                <c:pt idx="14864">
                  <c:v>618.822</c:v>
                </c:pt>
                <c:pt idx="14865">
                  <c:v>341.34300000000002</c:v>
                </c:pt>
                <c:pt idx="14866">
                  <c:v>230.572</c:v>
                </c:pt>
                <c:pt idx="14867">
                  <c:v>663.88099999999997</c:v>
                </c:pt>
                <c:pt idx="14868">
                  <c:v>559.27499999999998</c:v>
                </c:pt>
                <c:pt idx="14869">
                  <c:v>180.381</c:v>
                </c:pt>
                <c:pt idx="14870">
                  <c:v>176.02199999999999</c:v>
                </c:pt>
                <c:pt idx="14871">
                  <c:v>560.91600000000005</c:v>
                </c:pt>
                <c:pt idx="14872">
                  <c:v>323.11599999999999</c:v>
                </c:pt>
                <c:pt idx="14873">
                  <c:v>571.98199999999997</c:v>
                </c:pt>
                <c:pt idx="14874">
                  <c:v>362.98200000000003</c:v>
                </c:pt>
                <c:pt idx="14875">
                  <c:v>385.41699999999997</c:v>
                </c:pt>
                <c:pt idx="14876">
                  <c:v>265.58699999999999</c:v>
                </c:pt>
                <c:pt idx="14877">
                  <c:v>155.149</c:v>
                </c:pt>
                <c:pt idx="14878">
                  <c:v>295.92599999999999</c:v>
                </c:pt>
                <c:pt idx="14879">
                  <c:v>460.97300000000001</c:v>
                </c:pt>
                <c:pt idx="14880">
                  <c:v>448.923</c:v>
                </c:pt>
                <c:pt idx="14881">
                  <c:v>134.958</c:v>
                </c:pt>
                <c:pt idx="14882">
                  <c:v>513.40099999999995</c:v>
                </c:pt>
                <c:pt idx="14883">
                  <c:v>421.92200000000003</c:v>
                </c:pt>
                <c:pt idx="14884">
                  <c:v>264.65600000000001</c:v>
                </c:pt>
                <c:pt idx="14885">
                  <c:v>227.34299999999999</c:v>
                </c:pt>
                <c:pt idx="14886">
                  <c:v>462.26799999999997</c:v>
                </c:pt>
                <c:pt idx="14887">
                  <c:v>541.29</c:v>
                </c:pt>
                <c:pt idx="14888">
                  <c:v>132.696</c:v>
                </c:pt>
                <c:pt idx="14889">
                  <c:v>225.05699999999999</c:v>
                </c:pt>
                <c:pt idx="14890">
                  <c:v>674.83100000000002</c:v>
                </c:pt>
                <c:pt idx="14891">
                  <c:v>542.02</c:v>
                </c:pt>
                <c:pt idx="14892">
                  <c:v>142.69800000000001</c:v>
                </c:pt>
                <c:pt idx="14893">
                  <c:v>431.05399999999997</c:v>
                </c:pt>
                <c:pt idx="14894">
                  <c:v>505.327</c:v>
                </c:pt>
                <c:pt idx="14895">
                  <c:v>264.21199999999999</c:v>
                </c:pt>
                <c:pt idx="14896">
                  <c:v>612.29200000000003</c:v>
                </c:pt>
                <c:pt idx="14897">
                  <c:v>352.49400000000003</c:v>
                </c:pt>
                <c:pt idx="14898">
                  <c:v>523.71299999999997</c:v>
                </c:pt>
                <c:pt idx="14899">
                  <c:v>483.11700000000002</c:v>
                </c:pt>
                <c:pt idx="14900">
                  <c:v>744.928</c:v>
                </c:pt>
                <c:pt idx="14901">
                  <c:v>349.09500000000003</c:v>
                </c:pt>
                <c:pt idx="14902">
                  <c:v>445.77300000000002</c:v>
                </c:pt>
                <c:pt idx="14903">
                  <c:v>407.67</c:v>
                </c:pt>
                <c:pt idx="14904">
                  <c:v>914.25599999999997</c:v>
                </c:pt>
                <c:pt idx="14905">
                  <c:v>322.392</c:v>
                </c:pt>
                <c:pt idx="14906">
                  <c:v>646.88199999999995</c:v>
                </c:pt>
                <c:pt idx="14907">
                  <c:v>258.76499999999999</c:v>
                </c:pt>
                <c:pt idx="14908">
                  <c:v>748.25300000000004</c:v>
                </c:pt>
                <c:pt idx="14909">
                  <c:v>130.41</c:v>
                </c:pt>
                <c:pt idx="14910">
                  <c:v>370.26600000000002</c:v>
                </c:pt>
                <c:pt idx="14911">
                  <c:v>530.60199999999998</c:v>
                </c:pt>
                <c:pt idx="14912">
                  <c:v>381.22800000000001</c:v>
                </c:pt>
                <c:pt idx="14913">
                  <c:v>483.65199999999999</c:v>
                </c:pt>
                <c:pt idx="14914">
                  <c:v>655.98299999999995</c:v>
                </c:pt>
                <c:pt idx="14915">
                  <c:v>435.63799999999998</c:v>
                </c:pt>
                <c:pt idx="14916">
                  <c:v>479.42599999999999</c:v>
                </c:pt>
                <c:pt idx="14917">
                  <c:v>123.892</c:v>
                </c:pt>
                <c:pt idx="14918">
                  <c:v>590.54399999999998</c:v>
                </c:pt>
                <c:pt idx="14919">
                  <c:v>349.08300000000003</c:v>
                </c:pt>
                <c:pt idx="14920">
                  <c:v>99.474900000000005</c:v>
                </c:pt>
                <c:pt idx="14921">
                  <c:v>155.81800000000001</c:v>
                </c:pt>
                <c:pt idx="14922">
                  <c:v>313.41800000000001</c:v>
                </c:pt>
                <c:pt idx="14923">
                  <c:v>811.61300000000006</c:v>
                </c:pt>
                <c:pt idx="14924">
                  <c:v>372.50299999999999</c:v>
                </c:pt>
                <c:pt idx="14925">
                  <c:v>127.771</c:v>
                </c:pt>
                <c:pt idx="14926">
                  <c:v>342.66300000000001</c:v>
                </c:pt>
                <c:pt idx="14927">
                  <c:v>439.67500000000001</c:v>
                </c:pt>
                <c:pt idx="14928">
                  <c:v>411.34800000000001</c:v>
                </c:pt>
                <c:pt idx="14929">
                  <c:v>340.79</c:v>
                </c:pt>
                <c:pt idx="14930">
                  <c:v>726.06799999999998</c:v>
                </c:pt>
                <c:pt idx="14931">
                  <c:v>530.346</c:v>
                </c:pt>
                <c:pt idx="14932">
                  <c:v>524.52800000000002</c:v>
                </c:pt>
                <c:pt idx="14933">
                  <c:v>363.779</c:v>
                </c:pt>
                <c:pt idx="14934">
                  <c:v>209.66300000000001</c:v>
                </c:pt>
                <c:pt idx="14935">
                  <c:v>323.36500000000001</c:v>
                </c:pt>
                <c:pt idx="14936">
                  <c:v>403.66300000000001</c:v>
                </c:pt>
                <c:pt idx="14937">
                  <c:v>533.88499999999999</c:v>
                </c:pt>
                <c:pt idx="14938">
                  <c:v>248.24</c:v>
                </c:pt>
                <c:pt idx="14939">
                  <c:v>104.12</c:v>
                </c:pt>
                <c:pt idx="14940">
                  <c:v>961.78300000000002</c:v>
                </c:pt>
                <c:pt idx="14941">
                  <c:v>499.66699999999997</c:v>
                </c:pt>
                <c:pt idx="14942">
                  <c:v>428.93799999999999</c:v>
                </c:pt>
                <c:pt idx="14943">
                  <c:v>452.68599999999998</c:v>
                </c:pt>
                <c:pt idx="14944">
                  <c:v>426.178</c:v>
                </c:pt>
                <c:pt idx="14945">
                  <c:v>409.48200000000003</c:v>
                </c:pt>
                <c:pt idx="14946">
                  <c:v>346.65100000000001</c:v>
                </c:pt>
                <c:pt idx="14947">
                  <c:v>665.37099999999998</c:v>
                </c:pt>
                <c:pt idx="14948">
                  <c:v>911.33100000000002</c:v>
                </c:pt>
                <c:pt idx="14949">
                  <c:v>875.95799999999997</c:v>
                </c:pt>
                <c:pt idx="14950">
                  <c:v>708.33799999999997</c:v>
                </c:pt>
                <c:pt idx="14951">
                  <c:v>500.65199999999999</c:v>
                </c:pt>
                <c:pt idx="14952">
                  <c:v>409.11700000000002</c:v>
                </c:pt>
                <c:pt idx="14953">
                  <c:v>78.176599999999993</c:v>
                </c:pt>
                <c:pt idx="14954">
                  <c:v>49.010899999999999</c:v>
                </c:pt>
                <c:pt idx="14955">
                  <c:v>123.777</c:v>
                </c:pt>
                <c:pt idx="14956">
                  <c:v>408.75799999999998</c:v>
                </c:pt>
                <c:pt idx="14957">
                  <c:v>287.517</c:v>
                </c:pt>
                <c:pt idx="14958">
                  <c:v>232.47499999999999</c:v>
                </c:pt>
                <c:pt idx="14959">
                  <c:v>654.89499999999998</c:v>
                </c:pt>
                <c:pt idx="14960">
                  <c:v>497.58699999999999</c:v>
                </c:pt>
                <c:pt idx="14961">
                  <c:v>258.86200000000002</c:v>
                </c:pt>
                <c:pt idx="14962">
                  <c:v>885.78300000000002</c:v>
                </c:pt>
                <c:pt idx="14963">
                  <c:v>578.178</c:v>
                </c:pt>
                <c:pt idx="14964">
                  <c:v>3207.45</c:v>
                </c:pt>
                <c:pt idx="14965">
                  <c:v>609.22799999999995</c:v>
                </c:pt>
                <c:pt idx="14966">
                  <c:v>108.84399999999999</c:v>
                </c:pt>
                <c:pt idx="14967">
                  <c:v>115.38</c:v>
                </c:pt>
                <c:pt idx="14968">
                  <c:v>-36.9238</c:v>
                </c:pt>
                <c:pt idx="14969">
                  <c:v>401.15800000000002</c:v>
                </c:pt>
                <c:pt idx="14970">
                  <c:v>392.26299999999998</c:v>
                </c:pt>
                <c:pt idx="14971">
                  <c:v>492.37099999999998</c:v>
                </c:pt>
                <c:pt idx="14972">
                  <c:v>358.96899999999999</c:v>
                </c:pt>
                <c:pt idx="14973">
                  <c:v>353.06</c:v>
                </c:pt>
                <c:pt idx="14974">
                  <c:v>557.77300000000002</c:v>
                </c:pt>
                <c:pt idx="14975">
                  <c:v>444.05900000000003</c:v>
                </c:pt>
                <c:pt idx="14976">
                  <c:v>744.92200000000003</c:v>
                </c:pt>
                <c:pt idx="14977">
                  <c:v>221.81100000000001</c:v>
                </c:pt>
                <c:pt idx="14978">
                  <c:v>402.11900000000003</c:v>
                </c:pt>
                <c:pt idx="14979">
                  <c:v>533.66</c:v>
                </c:pt>
                <c:pt idx="14980">
                  <c:v>40.912300000000002</c:v>
                </c:pt>
                <c:pt idx="14981">
                  <c:v>488.98399999999998</c:v>
                </c:pt>
                <c:pt idx="14982">
                  <c:v>525.78</c:v>
                </c:pt>
                <c:pt idx="14983">
                  <c:v>191.119</c:v>
                </c:pt>
                <c:pt idx="14984">
                  <c:v>13.1632</c:v>
                </c:pt>
                <c:pt idx="14985">
                  <c:v>-159.703</c:v>
                </c:pt>
                <c:pt idx="14986">
                  <c:v>695.72199999999998</c:v>
                </c:pt>
                <c:pt idx="14987">
                  <c:v>720.99099999999999</c:v>
                </c:pt>
                <c:pt idx="14988">
                  <c:v>426.59100000000001</c:v>
                </c:pt>
                <c:pt idx="14989">
                  <c:v>413.27</c:v>
                </c:pt>
                <c:pt idx="14990">
                  <c:v>389.685</c:v>
                </c:pt>
                <c:pt idx="14991">
                  <c:v>344.06099999999998</c:v>
                </c:pt>
                <c:pt idx="14992">
                  <c:v>264.863</c:v>
                </c:pt>
                <c:pt idx="14993">
                  <c:v>214.16200000000001</c:v>
                </c:pt>
                <c:pt idx="14994">
                  <c:v>-48.262999999999998</c:v>
                </c:pt>
                <c:pt idx="14995">
                  <c:v>627.69299999999998</c:v>
                </c:pt>
                <c:pt idx="14996">
                  <c:v>282.28199999999998</c:v>
                </c:pt>
                <c:pt idx="14997">
                  <c:v>691.55700000000002</c:v>
                </c:pt>
                <c:pt idx="14998">
                  <c:v>560.55799999999999</c:v>
                </c:pt>
                <c:pt idx="14999">
                  <c:v>611.83000000000004</c:v>
                </c:pt>
                <c:pt idx="15000">
                  <c:v>593.93100000000004</c:v>
                </c:pt>
                <c:pt idx="15001">
                  <c:v>432.29399999999998</c:v>
                </c:pt>
                <c:pt idx="15002">
                  <c:v>96.161299999999997</c:v>
                </c:pt>
                <c:pt idx="15003">
                  <c:v>621.67999999999995</c:v>
                </c:pt>
                <c:pt idx="15004">
                  <c:v>196.29300000000001</c:v>
                </c:pt>
                <c:pt idx="15005">
                  <c:v>674.58799999999997</c:v>
                </c:pt>
                <c:pt idx="15006">
                  <c:v>576.93100000000004</c:v>
                </c:pt>
                <c:pt idx="15007">
                  <c:v>237.929</c:v>
                </c:pt>
                <c:pt idx="15008">
                  <c:v>-52.2941</c:v>
                </c:pt>
                <c:pt idx="15009">
                  <c:v>490.37</c:v>
                </c:pt>
                <c:pt idx="15010">
                  <c:v>233.946</c:v>
                </c:pt>
                <c:pt idx="15011">
                  <c:v>563.98699999999997</c:v>
                </c:pt>
                <c:pt idx="15012">
                  <c:v>414.54</c:v>
                </c:pt>
                <c:pt idx="15013">
                  <c:v>552.03399999999999</c:v>
                </c:pt>
                <c:pt idx="15014">
                  <c:v>276.54899999999998</c:v>
                </c:pt>
                <c:pt idx="15015">
                  <c:v>355.99</c:v>
                </c:pt>
                <c:pt idx="15016">
                  <c:v>225.26400000000001</c:v>
                </c:pt>
                <c:pt idx="15017">
                  <c:v>54.908499999999997</c:v>
                </c:pt>
                <c:pt idx="15018">
                  <c:v>571.75699999999995</c:v>
                </c:pt>
                <c:pt idx="15019">
                  <c:v>231.55099999999999</c:v>
                </c:pt>
                <c:pt idx="15020">
                  <c:v>534.96699999999998</c:v>
                </c:pt>
                <c:pt idx="15021">
                  <c:v>362.04599999999999</c:v>
                </c:pt>
                <c:pt idx="15022">
                  <c:v>460.06799999999998</c:v>
                </c:pt>
                <c:pt idx="15023">
                  <c:v>706.78800000000001</c:v>
                </c:pt>
                <c:pt idx="15024">
                  <c:v>759.88499999999999</c:v>
                </c:pt>
                <c:pt idx="15025">
                  <c:v>259.36099999999999</c:v>
                </c:pt>
                <c:pt idx="15026">
                  <c:v>1008.47</c:v>
                </c:pt>
                <c:pt idx="15027">
                  <c:v>744.423</c:v>
                </c:pt>
                <c:pt idx="15028">
                  <c:v>448.80099999999999</c:v>
                </c:pt>
                <c:pt idx="15029">
                  <c:v>88.597800000000007</c:v>
                </c:pt>
                <c:pt idx="15030">
                  <c:v>424.14100000000002</c:v>
                </c:pt>
                <c:pt idx="15031">
                  <c:v>268.29199999999997</c:v>
                </c:pt>
                <c:pt idx="15032">
                  <c:v>540.28700000000003</c:v>
                </c:pt>
                <c:pt idx="15033">
                  <c:v>226</c:v>
                </c:pt>
                <c:pt idx="15034">
                  <c:v>230.40799999999999</c:v>
                </c:pt>
                <c:pt idx="15035">
                  <c:v>438.678</c:v>
                </c:pt>
                <c:pt idx="15036">
                  <c:v>578.50599999999997</c:v>
                </c:pt>
                <c:pt idx="15037">
                  <c:v>441.92500000000001</c:v>
                </c:pt>
                <c:pt idx="15038">
                  <c:v>549.60199999999998</c:v>
                </c:pt>
                <c:pt idx="15039">
                  <c:v>175.821</c:v>
                </c:pt>
                <c:pt idx="15040">
                  <c:v>335.99299999999999</c:v>
                </c:pt>
                <c:pt idx="15041">
                  <c:v>524.57000000000005</c:v>
                </c:pt>
                <c:pt idx="15042">
                  <c:v>33.44</c:v>
                </c:pt>
                <c:pt idx="15043">
                  <c:v>243.279</c:v>
                </c:pt>
                <c:pt idx="15044">
                  <c:v>419.94600000000003</c:v>
                </c:pt>
                <c:pt idx="15045">
                  <c:v>401.57799999999997</c:v>
                </c:pt>
                <c:pt idx="15046">
                  <c:v>343.19200000000001</c:v>
                </c:pt>
                <c:pt idx="15047">
                  <c:v>370.54</c:v>
                </c:pt>
                <c:pt idx="15048">
                  <c:v>342.34</c:v>
                </c:pt>
                <c:pt idx="15049">
                  <c:v>137.96700000000001</c:v>
                </c:pt>
                <c:pt idx="15050">
                  <c:v>251.35300000000001</c:v>
                </c:pt>
                <c:pt idx="15051">
                  <c:v>455.702</c:v>
                </c:pt>
                <c:pt idx="15052">
                  <c:v>353.92899999999997</c:v>
                </c:pt>
                <c:pt idx="15053">
                  <c:v>851.322</c:v>
                </c:pt>
                <c:pt idx="15054">
                  <c:v>683.69</c:v>
                </c:pt>
                <c:pt idx="15055">
                  <c:v>365.584</c:v>
                </c:pt>
                <c:pt idx="15056">
                  <c:v>567.39800000000002</c:v>
                </c:pt>
                <c:pt idx="15057">
                  <c:v>240.71899999999999</c:v>
                </c:pt>
                <c:pt idx="15058">
                  <c:v>205.74100000000001</c:v>
                </c:pt>
                <c:pt idx="15059">
                  <c:v>344.505</c:v>
                </c:pt>
                <c:pt idx="15060">
                  <c:v>356.63499999999999</c:v>
                </c:pt>
                <c:pt idx="15061">
                  <c:v>348.91899999999998</c:v>
                </c:pt>
                <c:pt idx="15062">
                  <c:v>496.92399999999998</c:v>
                </c:pt>
                <c:pt idx="15063">
                  <c:v>400.00299999999999</c:v>
                </c:pt>
                <c:pt idx="15064">
                  <c:v>603.85299999999995</c:v>
                </c:pt>
                <c:pt idx="15065">
                  <c:v>683.25199999999995</c:v>
                </c:pt>
                <c:pt idx="15066">
                  <c:v>570.596</c:v>
                </c:pt>
                <c:pt idx="15067">
                  <c:v>353.72199999999998</c:v>
                </c:pt>
                <c:pt idx="15068">
                  <c:v>150.63200000000001</c:v>
                </c:pt>
                <c:pt idx="15069">
                  <c:v>357.71699999999998</c:v>
                </c:pt>
                <c:pt idx="15070">
                  <c:v>497.20400000000001</c:v>
                </c:pt>
                <c:pt idx="15071">
                  <c:v>319.51</c:v>
                </c:pt>
                <c:pt idx="15072">
                  <c:v>245.71700000000001</c:v>
                </c:pt>
                <c:pt idx="15073">
                  <c:v>616.95000000000005</c:v>
                </c:pt>
                <c:pt idx="15074">
                  <c:v>129.851</c:v>
                </c:pt>
                <c:pt idx="15075">
                  <c:v>409.37900000000002</c:v>
                </c:pt>
                <c:pt idx="15076">
                  <c:v>342.44400000000002</c:v>
                </c:pt>
                <c:pt idx="15077">
                  <c:v>831.12400000000002</c:v>
                </c:pt>
                <c:pt idx="15078">
                  <c:v>4.1040000000000001</c:v>
                </c:pt>
                <c:pt idx="15079">
                  <c:v>631.90700000000004</c:v>
                </c:pt>
                <c:pt idx="15080">
                  <c:v>538.77300000000002</c:v>
                </c:pt>
                <c:pt idx="15081">
                  <c:v>446.923</c:v>
                </c:pt>
                <c:pt idx="15082">
                  <c:v>242.464</c:v>
                </c:pt>
                <c:pt idx="15083">
                  <c:v>247.14</c:v>
                </c:pt>
                <c:pt idx="15084">
                  <c:v>280.762</c:v>
                </c:pt>
                <c:pt idx="15085">
                  <c:v>395.851</c:v>
                </c:pt>
                <c:pt idx="15086">
                  <c:v>280.3</c:v>
                </c:pt>
                <c:pt idx="15087">
                  <c:v>436.45299999999997</c:v>
                </c:pt>
                <c:pt idx="15088">
                  <c:v>649.41099999999994</c:v>
                </c:pt>
                <c:pt idx="15089">
                  <c:v>390.53100000000001</c:v>
                </c:pt>
                <c:pt idx="15090">
                  <c:v>57.0122</c:v>
                </c:pt>
                <c:pt idx="15091">
                  <c:v>307.35599999999999</c:v>
                </c:pt>
                <c:pt idx="15092">
                  <c:v>131.50399999999999</c:v>
                </c:pt>
                <c:pt idx="15093">
                  <c:v>539.71600000000001</c:v>
                </c:pt>
                <c:pt idx="15094">
                  <c:v>-49.284500000000001</c:v>
                </c:pt>
                <c:pt idx="15095">
                  <c:v>204.02</c:v>
                </c:pt>
                <c:pt idx="15096">
                  <c:v>208.50800000000001</c:v>
                </c:pt>
                <c:pt idx="15097">
                  <c:v>482.375</c:v>
                </c:pt>
                <c:pt idx="15098">
                  <c:v>225.459</c:v>
                </c:pt>
                <c:pt idx="15099">
                  <c:v>64.885800000000003</c:v>
                </c:pt>
                <c:pt idx="15100">
                  <c:v>285.572</c:v>
                </c:pt>
                <c:pt idx="15101">
                  <c:v>602.38199999999995</c:v>
                </c:pt>
                <c:pt idx="15102">
                  <c:v>569.30100000000004</c:v>
                </c:pt>
                <c:pt idx="15103">
                  <c:v>90.482600000000005</c:v>
                </c:pt>
                <c:pt idx="15104">
                  <c:v>320.69600000000003</c:v>
                </c:pt>
                <c:pt idx="15105">
                  <c:v>523.84100000000001</c:v>
                </c:pt>
                <c:pt idx="15106">
                  <c:v>-82.402199999999993</c:v>
                </c:pt>
                <c:pt idx="15107">
                  <c:v>578.94399999999996</c:v>
                </c:pt>
                <c:pt idx="15108">
                  <c:v>988.91200000000003</c:v>
                </c:pt>
                <c:pt idx="15109">
                  <c:v>486.71</c:v>
                </c:pt>
                <c:pt idx="15110">
                  <c:v>-77.313299999999998</c:v>
                </c:pt>
                <c:pt idx="15111">
                  <c:v>420.73599999999999</c:v>
                </c:pt>
                <c:pt idx="15112">
                  <c:v>248.22200000000001</c:v>
                </c:pt>
                <c:pt idx="15113">
                  <c:v>603.92600000000004</c:v>
                </c:pt>
                <c:pt idx="15114">
                  <c:v>78.754199999999997</c:v>
                </c:pt>
                <c:pt idx="15115">
                  <c:v>357.09699999999998</c:v>
                </c:pt>
                <c:pt idx="15116">
                  <c:v>669.43200000000002</c:v>
                </c:pt>
                <c:pt idx="15117">
                  <c:v>549.09699999999998</c:v>
                </c:pt>
                <c:pt idx="15118">
                  <c:v>242.233</c:v>
                </c:pt>
                <c:pt idx="15119">
                  <c:v>1049.95</c:v>
                </c:pt>
                <c:pt idx="15120">
                  <c:v>0.82688200000000001</c:v>
                </c:pt>
                <c:pt idx="15121">
                  <c:v>377.173</c:v>
                </c:pt>
                <c:pt idx="15122">
                  <c:v>388.62099999999998</c:v>
                </c:pt>
                <c:pt idx="15123">
                  <c:v>709.572</c:v>
                </c:pt>
                <c:pt idx="15124">
                  <c:v>533.15499999999997</c:v>
                </c:pt>
                <c:pt idx="15125">
                  <c:v>455.61700000000002</c:v>
                </c:pt>
                <c:pt idx="15126">
                  <c:v>416.63799999999998</c:v>
                </c:pt>
                <c:pt idx="15127">
                  <c:v>341.666</c:v>
                </c:pt>
                <c:pt idx="15128">
                  <c:v>545.24800000000005</c:v>
                </c:pt>
                <c:pt idx="15129">
                  <c:v>609.56299999999999</c:v>
                </c:pt>
                <c:pt idx="15130">
                  <c:v>507.86200000000002</c:v>
                </c:pt>
                <c:pt idx="15131">
                  <c:v>440.73899999999998</c:v>
                </c:pt>
                <c:pt idx="15132">
                  <c:v>246.80500000000001</c:v>
                </c:pt>
                <c:pt idx="15133">
                  <c:v>360.02699999999999</c:v>
                </c:pt>
                <c:pt idx="15134">
                  <c:v>421.50200000000001</c:v>
                </c:pt>
                <c:pt idx="15135">
                  <c:v>261.02</c:v>
                </c:pt>
                <c:pt idx="15136">
                  <c:v>429.303</c:v>
                </c:pt>
                <c:pt idx="15137">
                  <c:v>618.54300000000001</c:v>
                </c:pt>
                <c:pt idx="15138">
                  <c:v>398.428</c:v>
                </c:pt>
                <c:pt idx="15139">
                  <c:v>619.64300000000003</c:v>
                </c:pt>
                <c:pt idx="15140">
                  <c:v>1034.31</c:v>
                </c:pt>
                <c:pt idx="15141">
                  <c:v>358.80500000000001</c:v>
                </c:pt>
                <c:pt idx="15142">
                  <c:v>902.14400000000001</c:v>
                </c:pt>
                <c:pt idx="15143">
                  <c:v>357.67399999999998</c:v>
                </c:pt>
                <c:pt idx="15144">
                  <c:v>6.5116800000000001</c:v>
                </c:pt>
                <c:pt idx="15145">
                  <c:v>215.95599999999999</c:v>
                </c:pt>
                <c:pt idx="15146">
                  <c:v>361.23099999999999</c:v>
                </c:pt>
                <c:pt idx="15147">
                  <c:v>888.14800000000002</c:v>
                </c:pt>
                <c:pt idx="15148">
                  <c:v>133.76</c:v>
                </c:pt>
                <c:pt idx="15149">
                  <c:v>131.565</c:v>
                </c:pt>
                <c:pt idx="15150">
                  <c:v>732.10500000000002</c:v>
                </c:pt>
                <c:pt idx="15151">
                  <c:v>684.10299999999995</c:v>
                </c:pt>
                <c:pt idx="15152">
                  <c:v>510.68400000000003</c:v>
                </c:pt>
                <c:pt idx="15153">
                  <c:v>734.90200000000004</c:v>
                </c:pt>
                <c:pt idx="15154">
                  <c:v>381.28899999999999</c:v>
                </c:pt>
                <c:pt idx="15155">
                  <c:v>-71.725800000000007</c:v>
                </c:pt>
                <c:pt idx="15156">
                  <c:v>190.328</c:v>
                </c:pt>
                <c:pt idx="15157">
                  <c:v>790.57600000000002</c:v>
                </c:pt>
                <c:pt idx="15158">
                  <c:v>432.11200000000002</c:v>
                </c:pt>
                <c:pt idx="15159">
                  <c:v>369.68799999999999</c:v>
                </c:pt>
                <c:pt idx="15160">
                  <c:v>55.765799999999999</c:v>
                </c:pt>
                <c:pt idx="15161">
                  <c:v>297.154</c:v>
                </c:pt>
                <c:pt idx="15162">
                  <c:v>133.10900000000001</c:v>
                </c:pt>
                <c:pt idx="15163">
                  <c:v>1.21694E-2</c:v>
                </c:pt>
                <c:pt idx="15164">
                  <c:v>880.48099999999999</c:v>
                </c:pt>
                <c:pt idx="15165">
                  <c:v>310.238</c:v>
                </c:pt>
                <c:pt idx="15166">
                  <c:v>180.46700000000001</c:v>
                </c:pt>
                <c:pt idx="15167">
                  <c:v>430.51299999999998</c:v>
                </c:pt>
                <c:pt idx="15168">
                  <c:v>189.435</c:v>
                </c:pt>
                <c:pt idx="15169">
                  <c:v>429.23</c:v>
                </c:pt>
                <c:pt idx="15170">
                  <c:v>16.707799999999999</c:v>
                </c:pt>
                <c:pt idx="15171">
                  <c:v>427.10199999999998</c:v>
                </c:pt>
                <c:pt idx="15172">
                  <c:v>381.37400000000002</c:v>
                </c:pt>
                <c:pt idx="15173">
                  <c:v>168.756</c:v>
                </c:pt>
                <c:pt idx="15174">
                  <c:v>289.79700000000003</c:v>
                </c:pt>
                <c:pt idx="15175">
                  <c:v>201.09</c:v>
                </c:pt>
                <c:pt idx="15176">
                  <c:v>357.51</c:v>
                </c:pt>
                <c:pt idx="15177">
                  <c:v>434.1</c:v>
                </c:pt>
                <c:pt idx="15178">
                  <c:v>231.17400000000001</c:v>
                </c:pt>
                <c:pt idx="15179">
                  <c:v>723.31899999999996</c:v>
                </c:pt>
                <c:pt idx="15180">
                  <c:v>674.904</c:v>
                </c:pt>
                <c:pt idx="15181">
                  <c:v>502.65199999999999</c:v>
                </c:pt>
                <c:pt idx="15182">
                  <c:v>475.31599999999997</c:v>
                </c:pt>
                <c:pt idx="15183">
                  <c:v>391.18700000000001</c:v>
                </c:pt>
                <c:pt idx="15184">
                  <c:v>665.30399999999997</c:v>
                </c:pt>
                <c:pt idx="15185">
                  <c:v>605.24599999999998</c:v>
                </c:pt>
                <c:pt idx="15186">
                  <c:v>575.654</c:v>
                </c:pt>
                <c:pt idx="15187">
                  <c:v>385.411</c:v>
                </c:pt>
                <c:pt idx="15188">
                  <c:v>351.11399999999998</c:v>
                </c:pt>
                <c:pt idx="15189">
                  <c:v>207.65</c:v>
                </c:pt>
                <c:pt idx="15190">
                  <c:v>440.113</c:v>
                </c:pt>
                <c:pt idx="15191">
                  <c:v>438.61700000000002</c:v>
                </c:pt>
                <c:pt idx="15192">
                  <c:v>92.744299999999996</c:v>
                </c:pt>
                <c:pt idx="15193">
                  <c:v>1228.6500000000001</c:v>
                </c:pt>
                <c:pt idx="15194">
                  <c:v>691.33900000000006</c:v>
                </c:pt>
                <c:pt idx="15195">
                  <c:v>517.19500000000005</c:v>
                </c:pt>
                <c:pt idx="15196">
                  <c:v>651.97699999999998</c:v>
                </c:pt>
                <c:pt idx="15197">
                  <c:v>922.31799999999998</c:v>
                </c:pt>
                <c:pt idx="15198">
                  <c:v>309.916</c:v>
                </c:pt>
                <c:pt idx="15199">
                  <c:v>361.62599999999998</c:v>
                </c:pt>
                <c:pt idx="15200">
                  <c:v>628.56299999999999</c:v>
                </c:pt>
                <c:pt idx="15201">
                  <c:v>84.141099999999994</c:v>
                </c:pt>
                <c:pt idx="15202">
                  <c:v>549.13900000000001</c:v>
                </c:pt>
                <c:pt idx="15203">
                  <c:v>394.43400000000003</c:v>
                </c:pt>
                <c:pt idx="15204">
                  <c:v>208.92699999999999</c:v>
                </c:pt>
                <c:pt idx="15205">
                  <c:v>547.78399999999999</c:v>
                </c:pt>
                <c:pt idx="15206">
                  <c:v>313.613</c:v>
                </c:pt>
                <c:pt idx="15207">
                  <c:v>687.84299999999996</c:v>
                </c:pt>
                <c:pt idx="15208">
                  <c:v>445.19</c:v>
                </c:pt>
                <c:pt idx="15209">
                  <c:v>216.16200000000001</c:v>
                </c:pt>
                <c:pt idx="15210">
                  <c:v>980.44899999999996</c:v>
                </c:pt>
                <c:pt idx="15211">
                  <c:v>305.83</c:v>
                </c:pt>
                <c:pt idx="15212">
                  <c:v>336.55200000000002</c:v>
                </c:pt>
                <c:pt idx="15213">
                  <c:v>424.17700000000002</c:v>
                </c:pt>
                <c:pt idx="15214">
                  <c:v>34.735100000000003</c:v>
                </c:pt>
                <c:pt idx="15215">
                  <c:v>434.03300000000002</c:v>
                </c:pt>
                <c:pt idx="15216">
                  <c:v>272.65800000000002</c:v>
                </c:pt>
                <c:pt idx="15217">
                  <c:v>456.94799999999998</c:v>
                </c:pt>
                <c:pt idx="15218">
                  <c:v>263.404</c:v>
                </c:pt>
                <c:pt idx="15219">
                  <c:v>356.04500000000002</c:v>
                </c:pt>
                <c:pt idx="15220">
                  <c:v>466.512</c:v>
                </c:pt>
                <c:pt idx="15221">
                  <c:v>301.73200000000003</c:v>
                </c:pt>
                <c:pt idx="15222">
                  <c:v>921.73400000000004</c:v>
                </c:pt>
                <c:pt idx="15223">
                  <c:v>270.07400000000001</c:v>
                </c:pt>
                <c:pt idx="15224">
                  <c:v>364.45299999999997</c:v>
                </c:pt>
                <c:pt idx="15225">
                  <c:v>393.17500000000001</c:v>
                </c:pt>
                <c:pt idx="15226">
                  <c:v>366.35</c:v>
                </c:pt>
                <c:pt idx="15227">
                  <c:v>256.29599999999999</c:v>
                </c:pt>
                <c:pt idx="15228">
                  <c:v>130.85400000000001</c:v>
                </c:pt>
                <c:pt idx="15229">
                  <c:v>166.483</c:v>
                </c:pt>
                <c:pt idx="15230">
                  <c:v>560.84400000000005</c:v>
                </c:pt>
                <c:pt idx="15231">
                  <c:v>899.66399999999999</c:v>
                </c:pt>
                <c:pt idx="15232">
                  <c:v>240.00800000000001</c:v>
                </c:pt>
                <c:pt idx="15233">
                  <c:v>584.66499999999996</c:v>
                </c:pt>
                <c:pt idx="15234">
                  <c:v>248.76900000000001</c:v>
                </c:pt>
                <c:pt idx="15235">
                  <c:v>384.88799999999998</c:v>
                </c:pt>
                <c:pt idx="15236">
                  <c:v>426.50599999999997</c:v>
                </c:pt>
                <c:pt idx="15237">
                  <c:v>408.48500000000001</c:v>
                </c:pt>
                <c:pt idx="15238">
                  <c:v>407.87099999999998</c:v>
                </c:pt>
                <c:pt idx="15239">
                  <c:v>153.59299999999999</c:v>
                </c:pt>
                <c:pt idx="15240">
                  <c:v>301.209</c:v>
                </c:pt>
                <c:pt idx="15241">
                  <c:v>174.75700000000001</c:v>
                </c:pt>
                <c:pt idx="15242">
                  <c:v>824.77</c:v>
                </c:pt>
                <c:pt idx="15243">
                  <c:v>308.54199999999997</c:v>
                </c:pt>
                <c:pt idx="15244">
                  <c:v>694.09299999999996</c:v>
                </c:pt>
                <c:pt idx="15245">
                  <c:v>532.76599999999996</c:v>
                </c:pt>
                <c:pt idx="15246">
                  <c:v>520.43600000000004</c:v>
                </c:pt>
                <c:pt idx="15247">
                  <c:v>302.94799999999998</c:v>
                </c:pt>
                <c:pt idx="15248">
                  <c:v>478.37400000000002</c:v>
                </c:pt>
                <c:pt idx="15249">
                  <c:v>178.108</c:v>
                </c:pt>
                <c:pt idx="15250">
                  <c:v>490.51</c:v>
                </c:pt>
                <c:pt idx="15251">
                  <c:v>164.245</c:v>
                </c:pt>
                <c:pt idx="15252">
                  <c:v>207.23099999999999</c:v>
                </c:pt>
                <c:pt idx="15253">
                  <c:v>120.5</c:v>
                </c:pt>
                <c:pt idx="15254">
                  <c:v>431.625</c:v>
                </c:pt>
                <c:pt idx="15255">
                  <c:v>311.77</c:v>
                </c:pt>
                <c:pt idx="15256">
                  <c:v>212.05199999999999</c:v>
                </c:pt>
                <c:pt idx="15257">
                  <c:v>264.64999999999998</c:v>
                </c:pt>
                <c:pt idx="15258">
                  <c:v>217.38399999999999</c:v>
                </c:pt>
                <c:pt idx="15259">
                  <c:v>131.273</c:v>
                </c:pt>
                <c:pt idx="15260">
                  <c:v>647.98199999999997</c:v>
                </c:pt>
                <c:pt idx="15261">
                  <c:v>109.501</c:v>
                </c:pt>
                <c:pt idx="15262">
                  <c:v>235.886</c:v>
                </c:pt>
                <c:pt idx="15263">
                  <c:v>881.47199999999998</c:v>
                </c:pt>
                <c:pt idx="15264">
                  <c:v>358.89600000000002</c:v>
                </c:pt>
                <c:pt idx="15265">
                  <c:v>788.327</c:v>
                </c:pt>
                <c:pt idx="15266">
                  <c:v>702.86</c:v>
                </c:pt>
                <c:pt idx="15267">
                  <c:v>556.17999999999995</c:v>
                </c:pt>
                <c:pt idx="15268">
                  <c:v>302.95400000000001</c:v>
                </c:pt>
                <c:pt idx="15269">
                  <c:v>635.79200000000003</c:v>
                </c:pt>
                <c:pt idx="15270">
                  <c:v>-50.451799999999999</c:v>
                </c:pt>
                <c:pt idx="15271">
                  <c:v>524.053</c:v>
                </c:pt>
                <c:pt idx="15272">
                  <c:v>554.38699999999994</c:v>
                </c:pt>
                <c:pt idx="15273">
                  <c:v>476.55</c:v>
                </c:pt>
                <c:pt idx="15274">
                  <c:v>438.83</c:v>
                </c:pt>
                <c:pt idx="15275">
                  <c:v>440.90300000000002</c:v>
                </c:pt>
                <c:pt idx="15276">
                  <c:v>301.84199999999998</c:v>
                </c:pt>
                <c:pt idx="15277">
                  <c:v>263.80500000000001</c:v>
                </c:pt>
                <c:pt idx="15278">
                  <c:v>247.614</c:v>
                </c:pt>
                <c:pt idx="15279">
                  <c:v>556.78200000000004</c:v>
                </c:pt>
                <c:pt idx="15280">
                  <c:v>388.22</c:v>
                </c:pt>
                <c:pt idx="15281">
                  <c:v>341.161</c:v>
                </c:pt>
                <c:pt idx="15282">
                  <c:v>541.92899999999997</c:v>
                </c:pt>
                <c:pt idx="15283">
                  <c:v>541.84400000000005</c:v>
                </c:pt>
                <c:pt idx="15284">
                  <c:v>385.435</c:v>
                </c:pt>
                <c:pt idx="15285">
                  <c:v>441.01900000000001</c:v>
                </c:pt>
                <c:pt idx="15286">
                  <c:v>353.75299999999999</c:v>
                </c:pt>
                <c:pt idx="15287">
                  <c:v>497.387</c:v>
                </c:pt>
                <c:pt idx="15288">
                  <c:v>410.45499999999998</c:v>
                </c:pt>
                <c:pt idx="15289">
                  <c:v>395.875</c:v>
                </c:pt>
                <c:pt idx="15290">
                  <c:v>789.98699999999997</c:v>
                </c:pt>
                <c:pt idx="15291">
                  <c:v>515.69299999999998</c:v>
                </c:pt>
                <c:pt idx="15292">
                  <c:v>521.39</c:v>
                </c:pt>
                <c:pt idx="15293">
                  <c:v>271.81200000000001</c:v>
                </c:pt>
                <c:pt idx="15294">
                  <c:v>326.27699999999999</c:v>
                </c:pt>
                <c:pt idx="15295">
                  <c:v>277.98399999999998</c:v>
                </c:pt>
                <c:pt idx="15296">
                  <c:v>138.934</c:v>
                </c:pt>
                <c:pt idx="15297">
                  <c:v>435.07900000000001</c:v>
                </c:pt>
                <c:pt idx="15298">
                  <c:v>345.61200000000002</c:v>
                </c:pt>
                <c:pt idx="15299">
                  <c:v>156.84</c:v>
                </c:pt>
                <c:pt idx="15300">
                  <c:v>311.57600000000002</c:v>
                </c:pt>
                <c:pt idx="15301">
                  <c:v>290.01</c:v>
                </c:pt>
                <c:pt idx="15302">
                  <c:v>560.50300000000004</c:v>
                </c:pt>
                <c:pt idx="15303">
                  <c:v>271.87900000000002</c:v>
                </c:pt>
                <c:pt idx="15304">
                  <c:v>469.267</c:v>
                </c:pt>
                <c:pt idx="15305">
                  <c:v>600.55799999999999</c:v>
                </c:pt>
                <c:pt idx="15306">
                  <c:v>331.65800000000002</c:v>
                </c:pt>
                <c:pt idx="15307">
                  <c:v>387.80700000000002</c:v>
                </c:pt>
                <c:pt idx="15308">
                  <c:v>55.005800000000001</c:v>
                </c:pt>
                <c:pt idx="15309">
                  <c:v>391.86799999999999</c:v>
                </c:pt>
                <c:pt idx="15310">
                  <c:v>280.483</c:v>
                </c:pt>
                <c:pt idx="15311">
                  <c:v>609.18600000000004</c:v>
                </c:pt>
                <c:pt idx="15312">
                  <c:v>498.286</c:v>
                </c:pt>
                <c:pt idx="15313">
                  <c:v>540.23800000000006</c:v>
                </c:pt>
                <c:pt idx="15314">
                  <c:v>837.92100000000005</c:v>
                </c:pt>
                <c:pt idx="15315">
                  <c:v>577.27800000000002</c:v>
                </c:pt>
                <c:pt idx="15316">
                  <c:v>515.41999999999996</c:v>
                </c:pt>
                <c:pt idx="15317">
                  <c:v>112.51600000000001</c:v>
                </c:pt>
                <c:pt idx="15318">
                  <c:v>397.18799999999999</c:v>
                </c:pt>
                <c:pt idx="15319">
                  <c:v>1043.01</c:v>
                </c:pt>
                <c:pt idx="15320">
                  <c:v>413.33100000000002</c:v>
                </c:pt>
                <c:pt idx="15321">
                  <c:v>789.57899999999995</c:v>
                </c:pt>
                <c:pt idx="15322">
                  <c:v>334.42399999999998</c:v>
                </c:pt>
                <c:pt idx="15323">
                  <c:v>161.88</c:v>
                </c:pt>
                <c:pt idx="15324">
                  <c:v>728.89499999999998</c:v>
                </c:pt>
                <c:pt idx="15325">
                  <c:v>645.02700000000004</c:v>
                </c:pt>
                <c:pt idx="15326">
                  <c:v>640.60699999999997</c:v>
                </c:pt>
                <c:pt idx="15327">
                  <c:v>291.63299999999998</c:v>
                </c:pt>
                <c:pt idx="15328">
                  <c:v>536.74800000000005</c:v>
                </c:pt>
                <c:pt idx="15329">
                  <c:v>593.45100000000002</c:v>
                </c:pt>
                <c:pt idx="15330">
                  <c:v>681.64099999999996</c:v>
                </c:pt>
                <c:pt idx="15331">
                  <c:v>435.58300000000003</c:v>
                </c:pt>
                <c:pt idx="15332">
                  <c:v>275.12599999999998</c:v>
                </c:pt>
                <c:pt idx="15333">
                  <c:v>96.842200000000005</c:v>
                </c:pt>
                <c:pt idx="15334">
                  <c:v>299.37900000000002</c:v>
                </c:pt>
                <c:pt idx="15335">
                  <c:v>392.23899999999998</c:v>
                </c:pt>
                <c:pt idx="15336">
                  <c:v>175.536</c:v>
                </c:pt>
                <c:pt idx="15337">
                  <c:v>117.34399999999999</c:v>
                </c:pt>
                <c:pt idx="15338">
                  <c:v>724.12800000000004</c:v>
                </c:pt>
                <c:pt idx="15339">
                  <c:v>590.22799999999995</c:v>
                </c:pt>
                <c:pt idx="15340">
                  <c:v>505.97199999999998</c:v>
                </c:pt>
                <c:pt idx="15341">
                  <c:v>252.74600000000001</c:v>
                </c:pt>
                <c:pt idx="15342">
                  <c:v>646.553</c:v>
                </c:pt>
                <c:pt idx="15343">
                  <c:v>249.274</c:v>
                </c:pt>
                <c:pt idx="15344">
                  <c:v>384.03100000000001</c:v>
                </c:pt>
                <c:pt idx="15345">
                  <c:v>187.26400000000001</c:v>
                </c:pt>
                <c:pt idx="15346">
                  <c:v>185.99299999999999</c:v>
                </c:pt>
                <c:pt idx="15347">
                  <c:v>351.30200000000002</c:v>
                </c:pt>
                <c:pt idx="15348">
                  <c:v>63.688000000000002</c:v>
                </c:pt>
                <c:pt idx="15349">
                  <c:v>49.576300000000003</c:v>
                </c:pt>
                <c:pt idx="15350">
                  <c:v>669.9</c:v>
                </c:pt>
                <c:pt idx="15351">
                  <c:v>199.27799999999999</c:v>
                </c:pt>
                <c:pt idx="15352">
                  <c:v>251.91900000000001</c:v>
                </c:pt>
                <c:pt idx="15353">
                  <c:v>501.50299999999999</c:v>
                </c:pt>
                <c:pt idx="15354">
                  <c:v>1100.1600000000001</c:v>
                </c:pt>
                <c:pt idx="15355">
                  <c:v>207.49199999999999</c:v>
                </c:pt>
                <c:pt idx="15356">
                  <c:v>628.07600000000002</c:v>
                </c:pt>
                <c:pt idx="15357">
                  <c:v>464.66399999999999</c:v>
                </c:pt>
                <c:pt idx="15358">
                  <c:v>831.67100000000005</c:v>
                </c:pt>
                <c:pt idx="15359">
                  <c:v>390.62200000000001</c:v>
                </c:pt>
                <c:pt idx="15360">
                  <c:v>545.71600000000001</c:v>
                </c:pt>
                <c:pt idx="15361">
                  <c:v>473.58300000000003</c:v>
                </c:pt>
                <c:pt idx="15362">
                  <c:v>305.69600000000003</c:v>
                </c:pt>
                <c:pt idx="15363">
                  <c:v>90.889899999999997</c:v>
                </c:pt>
                <c:pt idx="15364">
                  <c:v>325.14600000000002</c:v>
                </c:pt>
                <c:pt idx="15365">
                  <c:v>243.352</c:v>
                </c:pt>
                <c:pt idx="15366">
                  <c:v>241.12100000000001</c:v>
                </c:pt>
                <c:pt idx="15367">
                  <c:v>407.25700000000001</c:v>
                </c:pt>
                <c:pt idx="15368">
                  <c:v>615.80100000000004</c:v>
                </c:pt>
                <c:pt idx="15369">
                  <c:v>385.57499999999999</c:v>
                </c:pt>
                <c:pt idx="15370">
                  <c:v>151.161</c:v>
                </c:pt>
                <c:pt idx="15371">
                  <c:v>500.755</c:v>
                </c:pt>
                <c:pt idx="15372">
                  <c:v>492.97199999999998</c:v>
                </c:pt>
                <c:pt idx="15373">
                  <c:v>266.48599999999999</c:v>
                </c:pt>
                <c:pt idx="15374">
                  <c:v>258.47300000000001</c:v>
                </c:pt>
                <c:pt idx="15375">
                  <c:v>230.554</c:v>
                </c:pt>
                <c:pt idx="15376">
                  <c:v>16.531500000000001</c:v>
                </c:pt>
                <c:pt idx="15377">
                  <c:v>680.2</c:v>
                </c:pt>
                <c:pt idx="15378">
                  <c:v>207.23699999999999</c:v>
                </c:pt>
                <c:pt idx="15379">
                  <c:v>218.85599999999999</c:v>
                </c:pt>
                <c:pt idx="15380">
                  <c:v>245.93</c:v>
                </c:pt>
                <c:pt idx="15381">
                  <c:v>484.97699999999998</c:v>
                </c:pt>
                <c:pt idx="15382">
                  <c:v>841.36300000000006</c:v>
                </c:pt>
                <c:pt idx="15383">
                  <c:v>762.31</c:v>
                </c:pt>
                <c:pt idx="15384">
                  <c:v>642.11500000000001</c:v>
                </c:pt>
                <c:pt idx="15385">
                  <c:v>634.32600000000002</c:v>
                </c:pt>
                <c:pt idx="15386">
                  <c:v>401.53500000000003</c:v>
                </c:pt>
                <c:pt idx="15387">
                  <c:v>99.468800000000002</c:v>
                </c:pt>
                <c:pt idx="15388">
                  <c:v>702.19100000000003</c:v>
                </c:pt>
                <c:pt idx="15389">
                  <c:v>736.197</c:v>
                </c:pt>
                <c:pt idx="15390">
                  <c:v>162.56700000000001</c:v>
                </c:pt>
                <c:pt idx="15391">
                  <c:v>1088.96</c:v>
                </c:pt>
                <c:pt idx="15392">
                  <c:v>594.14400000000001</c:v>
                </c:pt>
                <c:pt idx="15393">
                  <c:v>427.75799999999998</c:v>
                </c:pt>
                <c:pt idx="15394">
                  <c:v>171.69300000000001</c:v>
                </c:pt>
                <c:pt idx="15395">
                  <c:v>603.47699999999998</c:v>
                </c:pt>
                <c:pt idx="15396">
                  <c:v>28.4422</c:v>
                </c:pt>
                <c:pt idx="15397">
                  <c:v>336.94099999999997</c:v>
                </c:pt>
                <c:pt idx="15398">
                  <c:v>504.476</c:v>
                </c:pt>
                <c:pt idx="15399">
                  <c:v>53.400599999999997</c:v>
                </c:pt>
                <c:pt idx="15400">
                  <c:v>470.31200000000001</c:v>
                </c:pt>
                <c:pt idx="15401">
                  <c:v>384.74799999999999</c:v>
                </c:pt>
                <c:pt idx="15402">
                  <c:v>743.88800000000003</c:v>
                </c:pt>
                <c:pt idx="15403">
                  <c:v>797.26400000000001</c:v>
                </c:pt>
                <c:pt idx="15404">
                  <c:v>-10.2813</c:v>
                </c:pt>
                <c:pt idx="15405">
                  <c:v>318.67099999999999</c:v>
                </c:pt>
                <c:pt idx="15406">
                  <c:v>549.47400000000005</c:v>
                </c:pt>
                <c:pt idx="15407">
                  <c:v>518.75800000000004</c:v>
                </c:pt>
                <c:pt idx="15408">
                  <c:v>728.00099999999998</c:v>
                </c:pt>
                <c:pt idx="15409">
                  <c:v>421.30099999999999</c:v>
                </c:pt>
                <c:pt idx="15410">
                  <c:v>415.209</c:v>
                </c:pt>
                <c:pt idx="15411">
                  <c:v>153.91499999999999</c:v>
                </c:pt>
                <c:pt idx="15412">
                  <c:v>132.92699999999999</c:v>
                </c:pt>
                <c:pt idx="15413">
                  <c:v>619.18700000000001</c:v>
                </c:pt>
                <c:pt idx="15414">
                  <c:v>240.59800000000001</c:v>
                </c:pt>
                <c:pt idx="15415">
                  <c:v>57.115499999999997</c:v>
                </c:pt>
                <c:pt idx="15416">
                  <c:v>325.67500000000001</c:v>
                </c:pt>
                <c:pt idx="15417">
                  <c:v>561.74300000000005</c:v>
                </c:pt>
                <c:pt idx="15418">
                  <c:v>539.54499999999996</c:v>
                </c:pt>
                <c:pt idx="15419">
                  <c:v>300.346</c:v>
                </c:pt>
                <c:pt idx="15420">
                  <c:v>353.54</c:v>
                </c:pt>
                <c:pt idx="15421">
                  <c:v>253.822</c:v>
                </c:pt>
                <c:pt idx="15422">
                  <c:v>134.87899999999999</c:v>
                </c:pt>
                <c:pt idx="15423">
                  <c:v>432.464</c:v>
                </c:pt>
                <c:pt idx="15424">
                  <c:v>220.27199999999999</c:v>
                </c:pt>
                <c:pt idx="15425">
                  <c:v>525.26300000000003</c:v>
                </c:pt>
                <c:pt idx="15426">
                  <c:v>415.52499999999998</c:v>
                </c:pt>
                <c:pt idx="15427">
                  <c:v>406.65499999999997</c:v>
                </c:pt>
                <c:pt idx="15428">
                  <c:v>94.197400000000002</c:v>
                </c:pt>
                <c:pt idx="15429">
                  <c:v>92.707800000000006</c:v>
                </c:pt>
                <c:pt idx="15430">
                  <c:v>599.95600000000002</c:v>
                </c:pt>
                <c:pt idx="15431">
                  <c:v>470.36099999999999</c:v>
                </c:pt>
                <c:pt idx="15432">
                  <c:v>794.52800000000002</c:v>
                </c:pt>
                <c:pt idx="15433">
                  <c:v>260.25400000000002</c:v>
                </c:pt>
                <c:pt idx="15434">
                  <c:v>380.839</c:v>
                </c:pt>
                <c:pt idx="15435">
                  <c:v>722.83299999999997</c:v>
                </c:pt>
                <c:pt idx="15436">
                  <c:v>-42.894399999999997</c:v>
                </c:pt>
                <c:pt idx="15437">
                  <c:v>539.66700000000003</c:v>
                </c:pt>
                <c:pt idx="15438">
                  <c:v>403.82100000000003</c:v>
                </c:pt>
                <c:pt idx="15439">
                  <c:v>207.70500000000001</c:v>
                </c:pt>
                <c:pt idx="15440">
                  <c:v>999.90499999999997</c:v>
                </c:pt>
                <c:pt idx="15441">
                  <c:v>663.93600000000004</c:v>
                </c:pt>
                <c:pt idx="15442">
                  <c:v>59.723799999999997</c:v>
                </c:pt>
                <c:pt idx="15443">
                  <c:v>568.67499999999995</c:v>
                </c:pt>
                <c:pt idx="15444">
                  <c:v>-10.567</c:v>
                </c:pt>
                <c:pt idx="15445">
                  <c:v>633.23800000000006</c:v>
                </c:pt>
                <c:pt idx="15446">
                  <c:v>732.53700000000003</c:v>
                </c:pt>
                <c:pt idx="15447">
                  <c:v>588.44100000000003</c:v>
                </c:pt>
                <c:pt idx="15448">
                  <c:v>128.06299999999999</c:v>
                </c:pt>
                <c:pt idx="15449">
                  <c:v>160.63999999999999</c:v>
                </c:pt>
                <c:pt idx="15450">
                  <c:v>38.899799999999999</c:v>
                </c:pt>
                <c:pt idx="15451">
                  <c:v>389.959</c:v>
                </c:pt>
                <c:pt idx="15452">
                  <c:v>231.15600000000001</c:v>
                </c:pt>
                <c:pt idx="15453">
                  <c:v>498.95499999999998</c:v>
                </c:pt>
                <c:pt idx="15454">
                  <c:v>186.75299999999999</c:v>
                </c:pt>
                <c:pt idx="15455">
                  <c:v>476.41699999999997</c:v>
                </c:pt>
                <c:pt idx="15456">
                  <c:v>437.05500000000001</c:v>
                </c:pt>
                <c:pt idx="15457">
                  <c:v>363.82100000000003</c:v>
                </c:pt>
                <c:pt idx="15458">
                  <c:v>489.37900000000002</c:v>
                </c:pt>
                <c:pt idx="15459">
                  <c:v>457.00900000000001</c:v>
                </c:pt>
                <c:pt idx="15460">
                  <c:v>136.751</c:v>
                </c:pt>
                <c:pt idx="15461">
                  <c:v>285.62599999999998</c:v>
                </c:pt>
                <c:pt idx="15462">
                  <c:v>233.928</c:v>
                </c:pt>
                <c:pt idx="15463">
                  <c:v>240.27600000000001</c:v>
                </c:pt>
                <c:pt idx="15464">
                  <c:v>167.97200000000001</c:v>
                </c:pt>
                <c:pt idx="15465">
                  <c:v>301.74400000000003</c:v>
                </c:pt>
                <c:pt idx="15466">
                  <c:v>462.04399999999998</c:v>
                </c:pt>
                <c:pt idx="15467">
                  <c:v>822.91</c:v>
                </c:pt>
                <c:pt idx="15468">
                  <c:v>642.67999999999995</c:v>
                </c:pt>
                <c:pt idx="15469">
                  <c:v>385.387</c:v>
                </c:pt>
                <c:pt idx="15470">
                  <c:v>419.18599999999998</c:v>
                </c:pt>
                <c:pt idx="15471">
                  <c:v>-56.665599999999998</c:v>
                </c:pt>
                <c:pt idx="15472">
                  <c:v>581.44899999999996</c:v>
                </c:pt>
                <c:pt idx="15473">
                  <c:v>45.222999999999999</c:v>
                </c:pt>
                <c:pt idx="15474">
                  <c:v>770.93200000000002</c:v>
                </c:pt>
                <c:pt idx="15475">
                  <c:v>360.59899999999999</c:v>
                </c:pt>
                <c:pt idx="15476">
                  <c:v>507.60700000000003</c:v>
                </c:pt>
                <c:pt idx="15477">
                  <c:v>704.52</c:v>
                </c:pt>
                <c:pt idx="15478">
                  <c:v>297.58</c:v>
                </c:pt>
                <c:pt idx="15479">
                  <c:v>231.934</c:v>
                </c:pt>
                <c:pt idx="15480">
                  <c:v>312.33</c:v>
                </c:pt>
                <c:pt idx="15481">
                  <c:v>394.08100000000002</c:v>
                </c:pt>
                <c:pt idx="15482">
                  <c:v>335.452</c:v>
                </c:pt>
                <c:pt idx="15483">
                  <c:v>192.36500000000001</c:v>
                </c:pt>
                <c:pt idx="15484">
                  <c:v>322.39800000000002</c:v>
                </c:pt>
                <c:pt idx="15485">
                  <c:v>627.76</c:v>
                </c:pt>
                <c:pt idx="15486">
                  <c:v>436.22199999999998</c:v>
                </c:pt>
                <c:pt idx="15487">
                  <c:v>622.61</c:v>
                </c:pt>
                <c:pt idx="15488">
                  <c:v>226.77799999999999</c:v>
                </c:pt>
                <c:pt idx="15489">
                  <c:v>61.201300000000003</c:v>
                </c:pt>
                <c:pt idx="15490">
                  <c:v>789.58500000000004</c:v>
                </c:pt>
                <c:pt idx="15491">
                  <c:v>251.767</c:v>
                </c:pt>
                <c:pt idx="15492">
                  <c:v>142.029</c:v>
                </c:pt>
                <c:pt idx="15493">
                  <c:v>355.12099999999998</c:v>
                </c:pt>
                <c:pt idx="15494">
                  <c:v>320.53800000000001</c:v>
                </c:pt>
                <c:pt idx="15495">
                  <c:v>235.114</c:v>
                </c:pt>
                <c:pt idx="15496">
                  <c:v>659.79600000000005</c:v>
                </c:pt>
                <c:pt idx="15497">
                  <c:v>483.25700000000001</c:v>
                </c:pt>
                <c:pt idx="15498">
                  <c:v>264.553</c:v>
                </c:pt>
                <c:pt idx="15499">
                  <c:v>594.56899999999996</c:v>
                </c:pt>
                <c:pt idx="15500">
                  <c:v>394.59800000000001</c:v>
                </c:pt>
                <c:pt idx="15501">
                  <c:v>547.85699999999997</c:v>
                </c:pt>
                <c:pt idx="15502">
                  <c:v>482.70299999999997</c:v>
                </c:pt>
                <c:pt idx="15503">
                  <c:v>253.45099999999999</c:v>
                </c:pt>
                <c:pt idx="15504">
                  <c:v>150.292</c:v>
                </c:pt>
                <c:pt idx="15505">
                  <c:v>366.07100000000003</c:v>
                </c:pt>
                <c:pt idx="15506">
                  <c:v>288.07</c:v>
                </c:pt>
                <c:pt idx="15507">
                  <c:v>103.512</c:v>
                </c:pt>
                <c:pt idx="15508">
                  <c:v>390.98700000000002</c:v>
                </c:pt>
                <c:pt idx="15509">
                  <c:v>156.809</c:v>
                </c:pt>
                <c:pt idx="15510">
                  <c:v>179.71899999999999</c:v>
                </c:pt>
                <c:pt idx="15511">
                  <c:v>499.46600000000001</c:v>
                </c:pt>
                <c:pt idx="15512">
                  <c:v>457.173</c:v>
                </c:pt>
                <c:pt idx="15513">
                  <c:v>34.613399999999999</c:v>
                </c:pt>
                <c:pt idx="15514">
                  <c:v>513.61400000000003</c:v>
                </c:pt>
                <c:pt idx="15515">
                  <c:v>391.87400000000002</c:v>
                </c:pt>
                <c:pt idx="15516">
                  <c:v>215.48099999999999</c:v>
                </c:pt>
                <c:pt idx="15517">
                  <c:v>42.730200000000004</c:v>
                </c:pt>
                <c:pt idx="15518">
                  <c:v>655.904</c:v>
                </c:pt>
                <c:pt idx="15519">
                  <c:v>344.93099999999998</c:v>
                </c:pt>
                <c:pt idx="15520">
                  <c:v>21.377300000000002</c:v>
                </c:pt>
                <c:pt idx="15521">
                  <c:v>592.36199999999997</c:v>
                </c:pt>
                <c:pt idx="15522">
                  <c:v>486.88</c:v>
                </c:pt>
                <c:pt idx="15523">
                  <c:v>610.22500000000002</c:v>
                </c:pt>
                <c:pt idx="15524">
                  <c:v>-70.236199999999997</c:v>
                </c:pt>
                <c:pt idx="15525">
                  <c:v>150</c:v>
                </c:pt>
                <c:pt idx="15526">
                  <c:v>565.08699999999999</c:v>
                </c:pt>
                <c:pt idx="15527">
                  <c:v>474.197</c:v>
                </c:pt>
                <c:pt idx="15528">
                  <c:v>487.209</c:v>
                </c:pt>
                <c:pt idx="15529">
                  <c:v>364.28899999999999</c:v>
                </c:pt>
                <c:pt idx="15530">
                  <c:v>228.553</c:v>
                </c:pt>
                <c:pt idx="15531">
                  <c:v>97.377300000000005</c:v>
                </c:pt>
                <c:pt idx="15532">
                  <c:v>476.76900000000001</c:v>
                </c:pt>
                <c:pt idx="15533">
                  <c:v>289.67599999999999</c:v>
                </c:pt>
                <c:pt idx="15534">
                  <c:v>82.268500000000003</c:v>
                </c:pt>
                <c:pt idx="15535">
                  <c:v>472.51900000000001</c:v>
                </c:pt>
                <c:pt idx="15536">
                  <c:v>554.50800000000004</c:v>
                </c:pt>
                <c:pt idx="15537">
                  <c:v>592.125</c:v>
                </c:pt>
                <c:pt idx="15538">
                  <c:v>429.79500000000002</c:v>
                </c:pt>
                <c:pt idx="15539">
                  <c:v>236.72499999999999</c:v>
                </c:pt>
                <c:pt idx="15540">
                  <c:v>138.673</c:v>
                </c:pt>
                <c:pt idx="15541">
                  <c:v>926.79300000000001</c:v>
                </c:pt>
                <c:pt idx="15542">
                  <c:v>460.99799999999999</c:v>
                </c:pt>
                <c:pt idx="15543">
                  <c:v>355.07799999999997</c:v>
                </c:pt>
                <c:pt idx="15544">
                  <c:v>814.36099999999999</c:v>
                </c:pt>
                <c:pt idx="15545">
                  <c:v>551.529</c:v>
                </c:pt>
                <c:pt idx="15546">
                  <c:v>226.91800000000001</c:v>
                </c:pt>
                <c:pt idx="15547">
                  <c:v>318.92599999999999</c:v>
                </c:pt>
                <c:pt idx="15548">
                  <c:v>29.147500000000001</c:v>
                </c:pt>
                <c:pt idx="15549">
                  <c:v>972.678</c:v>
                </c:pt>
                <c:pt idx="15550">
                  <c:v>878.71799999999996</c:v>
                </c:pt>
                <c:pt idx="15551">
                  <c:v>380.61399999999998</c:v>
                </c:pt>
                <c:pt idx="15552">
                  <c:v>231.97</c:v>
                </c:pt>
                <c:pt idx="15553">
                  <c:v>348.81</c:v>
                </c:pt>
                <c:pt idx="15554">
                  <c:v>434.726</c:v>
                </c:pt>
                <c:pt idx="15555">
                  <c:v>308.31099999999998</c:v>
                </c:pt>
                <c:pt idx="15556">
                  <c:v>322.92700000000002</c:v>
                </c:pt>
                <c:pt idx="15557">
                  <c:v>840.21299999999997</c:v>
                </c:pt>
                <c:pt idx="15558">
                  <c:v>100.806</c:v>
                </c:pt>
                <c:pt idx="15559">
                  <c:v>598.69200000000001</c:v>
                </c:pt>
                <c:pt idx="15560">
                  <c:v>-87.533799999999999</c:v>
                </c:pt>
                <c:pt idx="15561">
                  <c:v>389.983</c:v>
                </c:pt>
                <c:pt idx="15562">
                  <c:v>136.393</c:v>
                </c:pt>
                <c:pt idx="15563">
                  <c:v>356.35500000000002</c:v>
                </c:pt>
                <c:pt idx="15564">
                  <c:v>496.20100000000002</c:v>
                </c:pt>
                <c:pt idx="15565">
                  <c:v>628.39800000000002</c:v>
                </c:pt>
                <c:pt idx="15566">
                  <c:v>236.56700000000001</c:v>
                </c:pt>
                <c:pt idx="15567">
                  <c:v>682.23099999999999</c:v>
                </c:pt>
                <c:pt idx="15568">
                  <c:v>167.70500000000001</c:v>
                </c:pt>
                <c:pt idx="15569">
                  <c:v>297.178</c:v>
                </c:pt>
                <c:pt idx="15570">
                  <c:v>267.952</c:v>
                </c:pt>
                <c:pt idx="15571">
                  <c:v>580.36599999999999</c:v>
                </c:pt>
                <c:pt idx="15572">
                  <c:v>225.161</c:v>
                </c:pt>
                <c:pt idx="15573">
                  <c:v>171.89400000000001</c:v>
                </c:pt>
                <c:pt idx="15574">
                  <c:v>426.93799999999999</c:v>
                </c:pt>
                <c:pt idx="15575">
                  <c:v>344.05500000000001</c:v>
                </c:pt>
                <c:pt idx="15576">
                  <c:v>481.25599999999997</c:v>
                </c:pt>
                <c:pt idx="15577">
                  <c:v>514.83600000000001</c:v>
                </c:pt>
                <c:pt idx="15578">
                  <c:v>245.93</c:v>
                </c:pt>
                <c:pt idx="15579">
                  <c:v>238.93799999999999</c:v>
                </c:pt>
                <c:pt idx="15580">
                  <c:v>811.08399999999995</c:v>
                </c:pt>
                <c:pt idx="15581">
                  <c:v>740.79300000000001</c:v>
                </c:pt>
                <c:pt idx="15582">
                  <c:v>349.077</c:v>
                </c:pt>
                <c:pt idx="15583">
                  <c:v>581.005</c:v>
                </c:pt>
                <c:pt idx="15584">
                  <c:v>406.39299999999997</c:v>
                </c:pt>
                <c:pt idx="15585">
                  <c:v>369.39699999999999</c:v>
                </c:pt>
                <c:pt idx="15586">
                  <c:v>301.96300000000002</c:v>
                </c:pt>
                <c:pt idx="15587">
                  <c:v>352.93200000000002</c:v>
                </c:pt>
                <c:pt idx="15588">
                  <c:v>432.43400000000003</c:v>
                </c:pt>
                <c:pt idx="15589">
                  <c:v>21.0307</c:v>
                </c:pt>
                <c:pt idx="15590">
                  <c:v>397.279</c:v>
                </c:pt>
                <c:pt idx="15591">
                  <c:v>252.00399999999999</c:v>
                </c:pt>
                <c:pt idx="15592">
                  <c:v>242.501</c:v>
                </c:pt>
                <c:pt idx="15593">
                  <c:v>740.22799999999995</c:v>
                </c:pt>
                <c:pt idx="15594">
                  <c:v>269.81799999999998</c:v>
                </c:pt>
                <c:pt idx="15595">
                  <c:v>70.613100000000003</c:v>
                </c:pt>
                <c:pt idx="15596">
                  <c:v>498.76100000000002</c:v>
                </c:pt>
                <c:pt idx="15597">
                  <c:v>831.44600000000003</c:v>
                </c:pt>
                <c:pt idx="15598">
                  <c:v>441.70600000000002</c:v>
                </c:pt>
                <c:pt idx="15599">
                  <c:v>439.584</c:v>
                </c:pt>
                <c:pt idx="15600">
                  <c:v>341.48899999999998</c:v>
                </c:pt>
                <c:pt idx="15601">
                  <c:v>323.09100000000001</c:v>
                </c:pt>
                <c:pt idx="15602">
                  <c:v>122.98</c:v>
                </c:pt>
                <c:pt idx="15603">
                  <c:v>-16.233599999999999</c:v>
                </c:pt>
                <c:pt idx="15604">
                  <c:v>69.980800000000002</c:v>
                </c:pt>
                <c:pt idx="15605">
                  <c:v>560.95299999999997</c:v>
                </c:pt>
                <c:pt idx="15606">
                  <c:v>513.15200000000004</c:v>
                </c:pt>
                <c:pt idx="15607">
                  <c:v>284.59300000000002</c:v>
                </c:pt>
                <c:pt idx="15608">
                  <c:v>-16.598400000000002</c:v>
                </c:pt>
                <c:pt idx="15609">
                  <c:v>666.149</c:v>
                </c:pt>
                <c:pt idx="15610">
                  <c:v>319.17</c:v>
                </c:pt>
                <c:pt idx="15611">
                  <c:v>779</c:v>
                </c:pt>
                <c:pt idx="15612">
                  <c:v>452.41899999999998</c:v>
                </c:pt>
                <c:pt idx="15613">
                  <c:v>425.72199999999998</c:v>
                </c:pt>
                <c:pt idx="15614">
                  <c:v>416.93</c:v>
                </c:pt>
                <c:pt idx="15615">
                  <c:v>1026.17</c:v>
                </c:pt>
                <c:pt idx="15616">
                  <c:v>574.61500000000001</c:v>
                </c:pt>
                <c:pt idx="15617">
                  <c:v>453.24599999999998</c:v>
                </c:pt>
                <c:pt idx="15618">
                  <c:v>943.798</c:v>
                </c:pt>
                <c:pt idx="15619">
                  <c:v>109.197</c:v>
                </c:pt>
                <c:pt idx="15620">
                  <c:v>106.41800000000001</c:v>
                </c:pt>
                <c:pt idx="15621">
                  <c:v>51.613100000000003</c:v>
                </c:pt>
                <c:pt idx="15622">
                  <c:v>390.85300000000001</c:v>
                </c:pt>
                <c:pt idx="15623">
                  <c:v>41.581099999999999</c:v>
                </c:pt>
                <c:pt idx="15624">
                  <c:v>534.59</c:v>
                </c:pt>
                <c:pt idx="15625">
                  <c:v>531.38</c:v>
                </c:pt>
                <c:pt idx="15626">
                  <c:v>353.40600000000001</c:v>
                </c:pt>
                <c:pt idx="15627">
                  <c:v>1201.71</c:v>
                </c:pt>
                <c:pt idx="15628">
                  <c:v>287.71800000000002</c:v>
                </c:pt>
                <c:pt idx="15629">
                  <c:v>287.69299999999998</c:v>
                </c:pt>
                <c:pt idx="15630">
                  <c:v>522.36900000000003</c:v>
                </c:pt>
                <c:pt idx="15631">
                  <c:v>407.93799999999999</c:v>
                </c:pt>
                <c:pt idx="15632">
                  <c:v>104.254</c:v>
                </c:pt>
                <c:pt idx="15633">
                  <c:v>219.58500000000001</c:v>
                </c:pt>
                <c:pt idx="15634">
                  <c:v>673.49400000000003</c:v>
                </c:pt>
                <c:pt idx="15635">
                  <c:v>432.43400000000003</c:v>
                </c:pt>
                <c:pt idx="15636">
                  <c:v>438.02699999999999</c:v>
                </c:pt>
                <c:pt idx="15637">
                  <c:v>1038.05</c:v>
                </c:pt>
                <c:pt idx="15638">
                  <c:v>861.39</c:v>
                </c:pt>
                <c:pt idx="15639">
                  <c:v>425.42399999999998</c:v>
                </c:pt>
                <c:pt idx="15640">
                  <c:v>73.762600000000006</c:v>
                </c:pt>
                <c:pt idx="15641">
                  <c:v>139.512</c:v>
                </c:pt>
                <c:pt idx="15642">
                  <c:v>307.26499999999999</c:v>
                </c:pt>
                <c:pt idx="15643">
                  <c:v>-41.897300000000001</c:v>
                </c:pt>
                <c:pt idx="15644">
                  <c:v>599.476</c:v>
                </c:pt>
                <c:pt idx="15645">
                  <c:v>413.67099999999999</c:v>
                </c:pt>
                <c:pt idx="15646">
                  <c:v>407.82799999999997</c:v>
                </c:pt>
                <c:pt idx="15647">
                  <c:v>160.04400000000001</c:v>
                </c:pt>
                <c:pt idx="15648">
                  <c:v>631.62099999999998</c:v>
                </c:pt>
                <c:pt idx="15649">
                  <c:v>309.892</c:v>
                </c:pt>
                <c:pt idx="15650">
                  <c:v>642.92399999999998</c:v>
                </c:pt>
                <c:pt idx="15651">
                  <c:v>450.74099999999999</c:v>
                </c:pt>
                <c:pt idx="15652">
                  <c:v>579.89200000000005</c:v>
                </c:pt>
                <c:pt idx="15653">
                  <c:v>107.361</c:v>
                </c:pt>
                <c:pt idx="15654">
                  <c:v>626.53800000000001</c:v>
                </c:pt>
                <c:pt idx="15655">
                  <c:v>805.47799999999995</c:v>
                </c:pt>
                <c:pt idx="15656">
                  <c:v>390.32400000000001</c:v>
                </c:pt>
                <c:pt idx="15657">
                  <c:v>-36.589399999999998</c:v>
                </c:pt>
                <c:pt idx="15658">
                  <c:v>467.38799999999998</c:v>
                </c:pt>
                <c:pt idx="15659">
                  <c:v>232.7</c:v>
                </c:pt>
                <c:pt idx="15660">
                  <c:v>230.90600000000001</c:v>
                </c:pt>
                <c:pt idx="15661">
                  <c:v>21.359000000000002</c:v>
                </c:pt>
                <c:pt idx="15662">
                  <c:v>141.244</c:v>
                </c:pt>
                <c:pt idx="15663">
                  <c:v>475.85700000000003</c:v>
                </c:pt>
                <c:pt idx="15664">
                  <c:v>418.06700000000001</c:v>
                </c:pt>
                <c:pt idx="15665">
                  <c:v>372.11399999999998</c:v>
                </c:pt>
                <c:pt idx="15666">
                  <c:v>362.54399999999998</c:v>
                </c:pt>
                <c:pt idx="15667">
                  <c:v>338.57100000000003</c:v>
                </c:pt>
                <c:pt idx="15668">
                  <c:v>93.267200000000003</c:v>
                </c:pt>
                <c:pt idx="15669">
                  <c:v>470.404</c:v>
                </c:pt>
                <c:pt idx="15670">
                  <c:v>735.64400000000001</c:v>
                </c:pt>
                <c:pt idx="15671">
                  <c:v>265.702</c:v>
                </c:pt>
                <c:pt idx="15672">
                  <c:v>854.44100000000003</c:v>
                </c:pt>
                <c:pt idx="15673">
                  <c:v>481.95600000000002</c:v>
                </c:pt>
                <c:pt idx="15674">
                  <c:v>105.3</c:v>
                </c:pt>
                <c:pt idx="15675">
                  <c:v>189.66</c:v>
                </c:pt>
                <c:pt idx="15676">
                  <c:v>499.387</c:v>
                </c:pt>
                <c:pt idx="15677">
                  <c:v>456.12200000000001</c:v>
                </c:pt>
                <c:pt idx="15678">
                  <c:v>691.94</c:v>
                </c:pt>
                <c:pt idx="15679">
                  <c:v>97.389399999999995</c:v>
                </c:pt>
                <c:pt idx="15680">
                  <c:v>463.18</c:v>
                </c:pt>
                <c:pt idx="15681">
                  <c:v>501.20499999999998</c:v>
                </c:pt>
                <c:pt idx="15682">
                  <c:v>675.98699999999997</c:v>
                </c:pt>
                <c:pt idx="15683">
                  <c:v>220.041</c:v>
                </c:pt>
                <c:pt idx="15684">
                  <c:v>613.77</c:v>
                </c:pt>
                <c:pt idx="15685">
                  <c:v>-117.20399999999999</c:v>
                </c:pt>
                <c:pt idx="15686">
                  <c:v>725.09500000000003</c:v>
                </c:pt>
                <c:pt idx="15687">
                  <c:v>573.00400000000002</c:v>
                </c:pt>
                <c:pt idx="15688">
                  <c:v>536.755</c:v>
                </c:pt>
                <c:pt idx="15689">
                  <c:v>355.66199999999998</c:v>
                </c:pt>
                <c:pt idx="15690">
                  <c:v>804.93700000000001</c:v>
                </c:pt>
                <c:pt idx="15691">
                  <c:v>218.77699999999999</c:v>
                </c:pt>
                <c:pt idx="15692">
                  <c:v>3.8851200000000001</c:v>
                </c:pt>
                <c:pt idx="15693">
                  <c:v>545.99</c:v>
                </c:pt>
                <c:pt idx="15694">
                  <c:v>146.74700000000001</c:v>
                </c:pt>
                <c:pt idx="15695">
                  <c:v>477.68700000000001</c:v>
                </c:pt>
                <c:pt idx="15696">
                  <c:v>31.7072</c:v>
                </c:pt>
                <c:pt idx="15697">
                  <c:v>707.572</c:v>
                </c:pt>
                <c:pt idx="15698">
                  <c:v>563.19600000000003</c:v>
                </c:pt>
                <c:pt idx="15699">
                  <c:v>318.43400000000003</c:v>
                </c:pt>
                <c:pt idx="15700">
                  <c:v>574.32899999999995</c:v>
                </c:pt>
                <c:pt idx="15701">
                  <c:v>567.11800000000005</c:v>
                </c:pt>
                <c:pt idx="15702">
                  <c:v>551.41300000000001</c:v>
                </c:pt>
                <c:pt idx="15703">
                  <c:v>603.85900000000004</c:v>
                </c:pt>
                <c:pt idx="15704">
                  <c:v>398.726</c:v>
                </c:pt>
                <c:pt idx="15705">
                  <c:v>436.77499999999998</c:v>
                </c:pt>
                <c:pt idx="15706">
                  <c:v>175.05500000000001</c:v>
                </c:pt>
                <c:pt idx="15707">
                  <c:v>45.478400000000001</c:v>
                </c:pt>
                <c:pt idx="15708">
                  <c:v>569.89099999999996</c:v>
                </c:pt>
                <c:pt idx="15709">
                  <c:v>360.93900000000002</c:v>
                </c:pt>
                <c:pt idx="15710">
                  <c:v>373.70100000000002</c:v>
                </c:pt>
                <c:pt idx="15711">
                  <c:v>316.82299999999998</c:v>
                </c:pt>
                <c:pt idx="15712">
                  <c:v>286.89100000000002</c:v>
                </c:pt>
                <c:pt idx="15713">
                  <c:v>314.65199999999999</c:v>
                </c:pt>
                <c:pt idx="15714">
                  <c:v>171.79</c:v>
                </c:pt>
                <c:pt idx="15715">
                  <c:v>749.178</c:v>
                </c:pt>
                <c:pt idx="15716">
                  <c:v>476.16699999999997</c:v>
                </c:pt>
                <c:pt idx="15717">
                  <c:v>246.59899999999999</c:v>
                </c:pt>
                <c:pt idx="15718">
                  <c:v>180.071</c:v>
                </c:pt>
                <c:pt idx="15719">
                  <c:v>361.286</c:v>
                </c:pt>
                <c:pt idx="15720">
                  <c:v>20.909099999999999</c:v>
                </c:pt>
                <c:pt idx="15721">
                  <c:v>938.30799999999999</c:v>
                </c:pt>
                <c:pt idx="15722">
                  <c:v>592.27700000000004</c:v>
                </c:pt>
                <c:pt idx="15723">
                  <c:v>214.904</c:v>
                </c:pt>
                <c:pt idx="15724">
                  <c:v>617.09</c:v>
                </c:pt>
                <c:pt idx="15725">
                  <c:v>410.661</c:v>
                </c:pt>
                <c:pt idx="15726">
                  <c:v>344.86399999999998</c:v>
                </c:pt>
                <c:pt idx="15727">
                  <c:v>460.17700000000002</c:v>
                </c:pt>
                <c:pt idx="15728">
                  <c:v>102.089</c:v>
                </c:pt>
                <c:pt idx="15729">
                  <c:v>438.90300000000002</c:v>
                </c:pt>
                <c:pt idx="15730">
                  <c:v>281.62599999999998</c:v>
                </c:pt>
                <c:pt idx="15731">
                  <c:v>447.29300000000001</c:v>
                </c:pt>
                <c:pt idx="15732">
                  <c:v>1626.1</c:v>
                </c:pt>
                <c:pt idx="15733">
                  <c:v>525.54300000000001</c:v>
                </c:pt>
                <c:pt idx="15734">
                  <c:v>725.16200000000003</c:v>
                </c:pt>
                <c:pt idx="15735">
                  <c:v>139.44499999999999</c:v>
                </c:pt>
                <c:pt idx="15736">
                  <c:v>467.43599999999998</c:v>
                </c:pt>
                <c:pt idx="15737">
                  <c:v>438.52</c:v>
                </c:pt>
                <c:pt idx="15738">
                  <c:v>355.303</c:v>
                </c:pt>
                <c:pt idx="15739">
                  <c:v>93.121300000000005</c:v>
                </c:pt>
                <c:pt idx="15740">
                  <c:v>305.90300000000002</c:v>
                </c:pt>
                <c:pt idx="15741">
                  <c:v>927.23</c:v>
                </c:pt>
                <c:pt idx="15742">
                  <c:v>196.68199999999999</c:v>
                </c:pt>
                <c:pt idx="15743">
                  <c:v>-16.9754</c:v>
                </c:pt>
                <c:pt idx="15744">
                  <c:v>55.735399999999998</c:v>
                </c:pt>
                <c:pt idx="15745">
                  <c:v>404.22899999999998</c:v>
                </c:pt>
                <c:pt idx="15746">
                  <c:v>202.09299999999999</c:v>
                </c:pt>
                <c:pt idx="15747">
                  <c:v>241.74100000000001</c:v>
                </c:pt>
                <c:pt idx="15748">
                  <c:v>314.43299999999999</c:v>
                </c:pt>
                <c:pt idx="15749">
                  <c:v>818.36199999999997</c:v>
                </c:pt>
                <c:pt idx="15750">
                  <c:v>212.33799999999999</c:v>
                </c:pt>
                <c:pt idx="15751">
                  <c:v>444.32</c:v>
                </c:pt>
                <c:pt idx="15752">
                  <c:v>188.839</c:v>
                </c:pt>
                <c:pt idx="15753">
                  <c:v>223.51300000000001</c:v>
                </c:pt>
                <c:pt idx="15754">
                  <c:v>305.32499999999999</c:v>
                </c:pt>
                <c:pt idx="15755">
                  <c:v>-38.4803</c:v>
                </c:pt>
                <c:pt idx="15756">
                  <c:v>128.98699999999999</c:v>
                </c:pt>
                <c:pt idx="15757">
                  <c:v>376.084</c:v>
                </c:pt>
                <c:pt idx="15758">
                  <c:v>274.76100000000002</c:v>
                </c:pt>
                <c:pt idx="15759">
                  <c:v>-14.0448</c:v>
                </c:pt>
                <c:pt idx="15760">
                  <c:v>408.94099999999997</c:v>
                </c:pt>
                <c:pt idx="15761">
                  <c:v>780.90899999999999</c:v>
                </c:pt>
                <c:pt idx="15762">
                  <c:v>551.15200000000004</c:v>
                </c:pt>
                <c:pt idx="15763">
                  <c:v>535.80600000000004</c:v>
                </c:pt>
                <c:pt idx="15764">
                  <c:v>187.90799999999999</c:v>
                </c:pt>
                <c:pt idx="15765">
                  <c:v>452.79</c:v>
                </c:pt>
                <c:pt idx="15766">
                  <c:v>249.70599999999999</c:v>
                </c:pt>
                <c:pt idx="15767">
                  <c:v>757.34299999999996</c:v>
                </c:pt>
                <c:pt idx="15768">
                  <c:v>450.017</c:v>
                </c:pt>
                <c:pt idx="15769">
                  <c:v>431.16899999999998</c:v>
                </c:pt>
                <c:pt idx="15770">
                  <c:v>440.47199999999998</c:v>
                </c:pt>
                <c:pt idx="15771">
                  <c:v>360.10599999999999</c:v>
                </c:pt>
                <c:pt idx="15772">
                  <c:v>191.60499999999999</c:v>
                </c:pt>
                <c:pt idx="15773">
                  <c:v>482.12</c:v>
                </c:pt>
                <c:pt idx="15774">
                  <c:v>286.952</c:v>
                </c:pt>
                <c:pt idx="15775">
                  <c:v>442.31400000000002</c:v>
                </c:pt>
                <c:pt idx="15776">
                  <c:v>422.57799999999997</c:v>
                </c:pt>
                <c:pt idx="15777">
                  <c:v>388.26900000000001</c:v>
                </c:pt>
                <c:pt idx="15778">
                  <c:v>83.040599999999998</c:v>
                </c:pt>
                <c:pt idx="15779">
                  <c:v>935.81500000000005</c:v>
                </c:pt>
                <c:pt idx="15780">
                  <c:v>393.63099999999997</c:v>
                </c:pt>
                <c:pt idx="15781">
                  <c:v>591.51099999999997</c:v>
                </c:pt>
                <c:pt idx="15782">
                  <c:v>103.074</c:v>
                </c:pt>
                <c:pt idx="15783">
                  <c:v>586.76300000000003</c:v>
                </c:pt>
                <c:pt idx="15784">
                  <c:v>658.65200000000004</c:v>
                </c:pt>
                <c:pt idx="15785">
                  <c:v>1049.29</c:v>
                </c:pt>
                <c:pt idx="15786">
                  <c:v>527.39099999999996</c:v>
                </c:pt>
                <c:pt idx="15787">
                  <c:v>461.35</c:v>
                </c:pt>
                <c:pt idx="15788">
                  <c:v>413.22699999999998</c:v>
                </c:pt>
                <c:pt idx="15789">
                  <c:v>562.21799999999996</c:v>
                </c:pt>
                <c:pt idx="15790">
                  <c:v>555.09799999999996</c:v>
                </c:pt>
                <c:pt idx="15791">
                  <c:v>601.79200000000003</c:v>
                </c:pt>
                <c:pt idx="15792">
                  <c:v>390.31799999999998</c:v>
                </c:pt>
                <c:pt idx="15793">
                  <c:v>570.79</c:v>
                </c:pt>
                <c:pt idx="15794">
                  <c:v>847.923</c:v>
                </c:pt>
                <c:pt idx="15795">
                  <c:v>351.66699999999997</c:v>
                </c:pt>
                <c:pt idx="15796">
                  <c:v>360.29500000000002</c:v>
                </c:pt>
                <c:pt idx="15797">
                  <c:v>650.32899999999995</c:v>
                </c:pt>
                <c:pt idx="15798">
                  <c:v>326.089</c:v>
                </c:pt>
                <c:pt idx="15799">
                  <c:v>675.60400000000004</c:v>
                </c:pt>
                <c:pt idx="15800">
                  <c:v>72.060199999999995</c:v>
                </c:pt>
                <c:pt idx="15801">
                  <c:v>732.70699999999999</c:v>
                </c:pt>
                <c:pt idx="15802">
                  <c:v>78.559700000000007</c:v>
                </c:pt>
                <c:pt idx="15803">
                  <c:v>152.76599999999999</c:v>
                </c:pt>
                <c:pt idx="15804">
                  <c:v>359.78399999999999</c:v>
                </c:pt>
                <c:pt idx="15805">
                  <c:v>509.82</c:v>
                </c:pt>
                <c:pt idx="15806">
                  <c:v>101.31699999999999</c:v>
                </c:pt>
                <c:pt idx="15807">
                  <c:v>458.43799999999999</c:v>
                </c:pt>
                <c:pt idx="15808">
                  <c:v>186.036</c:v>
                </c:pt>
                <c:pt idx="15809">
                  <c:v>348.63900000000001</c:v>
                </c:pt>
                <c:pt idx="15810">
                  <c:v>229.25200000000001</c:v>
                </c:pt>
                <c:pt idx="15811">
                  <c:v>169.881</c:v>
                </c:pt>
                <c:pt idx="15812">
                  <c:v>356.95699999999999</c:v>
                </c:pt>
                <c:pt idx="15813">
                  <c:v>283.06</c:v>
                </c:pt>
                <c:pt idx="15814">
                  <c:v>703.38300000000004</c:v>
                </c:pt>
                <c:pt idx="15815">
                  <c:v>358.87799999999999</c:v>
                </c:pt>
                <c:pt idx="15816">
                  <c:v>225.05699999999999</c:v>
                </c:pt>
                <c:pt idx="15817">
                  <c:v>77.580799999999996</c:v>
                </c:pt>
                <c:pt idx="15818">
                  <c:v>-111.93899999999999</c:v>
                </c:pt>
                <c:pt idx="15819">
                  <c:v>285.91199999999998</c:v>
                </c:pt>
                <c:pt idx="15820">
                  <c:v>177.37200000000001</c:v>
                </c:pt>
                <c:pt idx="15821">
                  <c:v>578.35400000000004</c:v>
                </c:pt>
                <c:pt idx="15822">
                  <c:v>767.82500000000005</c:v>
                </c:pt>
                <c:pt idx="15823">
                  <c:v>769.55799999999999</c:v>
                </c:pt>
                <c:pt idx="15824">
                  <c:v>1001.22</c:v>
                </c:pt>
                <c:pt idx="15825">
                  <c:v>-81.915800000000004</c:v>
                </c:pt>
                <c:pt idx="15826">
                  <c:v>359.74099999999999</c:v>
                </c:pt>
                <c:pt idx="15827">
                  <c:v>76.389099999999999</c:v>
                </c:pt>
                <c:pt idx="15828">
                  <c:v>552.86699999999996</c:v>
                </c:pt>
                <c:pt idx="15829">
                  <c:v>132.41</c:v>
                </c:pt>
                <c:pt idx="15830">
                  <c:v>445.28100000000001</c:v>
                </c:pt>
                <c:pt idx="15831">
                  <c:v>274.512</c:v>
                </c:pt>
                <c:pt idx="15832">
                  <c:v>119.928</c:v>
                </c:pt>
                <c:pt idx="15833">
                  <c:v>353.52800000000002</c:v>
                </c:pt>
                <c:pt idx="15834">
                  <c:v>205.851</c:v>
                </c:pt>
                <c:pt idx="15835">
                  <c:v>626.48299999999995</c:v>
                </c:pt>
                <c:pt idx="15836">
                  <c:v>191.33799999999999</c:v>
                </c:pt>
                <c:pt idx="15837">
                  <c:v>474.69600000000003</c:v>
                </c:pt>
                <c:pt idx="15838">
                  <c:v>357.10300000000001</c:v>
                </c:pt>
                <c:pt idx="15839">
                  <c:v>362.05799999999999</c:v>
                </c:pt>
                <c:pt idx="15840">
                  <c:v>264.55900000000003</c:v>
                </c:pt>
                <c:pt idx="15841">
                  <c:v>921.02300000000002</c:v>
                </c:pt>
                <c:pt idx="15842">
                  <c:v>351.78300000000002</c:v>
                </c:pt>
                <c:pt idx="15843">
                  <c:v>141.93199999999999</c:v>
                </c:pt>
                <c:pt idx="15844">
                  <c:v>309.25900000000001</c:v>
                </c:pt>
                <c:pt idx="15845">
                  <c:v>463.49099999999999</c:v>
                </c:pt>
                <c:pt idx="15846">
                  <c:v>536.31700000000001</c:v>
                </c:pt>
                <c:pt idx="15847">
                  <c:v>745.12199999999996</c:v>
                </c:pt>
                <c:pt idx="15848">
                  <c:v>450.14499999999998</c:v>
                </c:pt>
                <c:pt idx="15849">
                  <c:v>384.18299999999999</c:v>
                </c:pt>
                <c:pt idx="15850">
                  <c:v>68.868200000000002</c:v>
                </c:pt>
                <c:pt idx="15851">
                  <c:v>314.05</c:v>
                </c:pt>
                <c:pt idx="15852">
                  <c:v>531.75099999999998</c:v>
                </c:pt>
                <c:pt idx="15853">
                  <c:v>67.980500000000006</c:v>
                </c:pt>
                <c:pt idx="15854">
                  <c:v>53.291200000000003</c:v>
                </c:pt>
                <c:pt idx="15855">
                  <c:v>13.7165</c:v>
                </c:pt>
                <c:pt idx="15856">
                  <c:v>585.851</c:v>
                </c:pt>
                <c:pt idx="15857">
                  <c:v>7969.38</c:v>
                </c:pt>
                <c:pt idx="15858">
                  <c:v>499.697</c:v>
                </c:pt>
                <c:pt idx="15859">
                  <c:v>380.80900000000003</c:v>
                </c:pt>
                <c:pt idx="15860">
                  <c:v>264.875</c:v>
                </c:pt>
                <c:pt idx="15861">
                  <c:v>544.44600000000003</c:v>
                </c:pt>
                <c:pt idx="15862">
                  <c:v>537.77</c:v>
                </c:pt>
                <c:pt idx="15863">
                  <c:v>412.24799999999999</c:v>
                </c:pt>
                <c:pt idx="15864">
                  <c:v>73.032899999999998</c:v>
                </c:pt>
                <c:pt idx="15865">
                  <c:v>149.28800000000001</c:v>
                </c:pt>
                <c:pt idx="15866">
                  <c:v>724.43200000000002</c:v>
                </c:pt>
                <c:pt idx="15867">
                  <c:v>140.655</c:v>
                </c:pt>
                <c:pt idx="15868">
                  <c:v>167.54</c:v>
                </c:pt>
                <c:pt idx="15869">
                  <c:v>1530.99</c:v>
                </c:pt>
                <c:pt idx="15870">
                  <c:v>588.28899999999999</c:v>
                </c:pt>
                <c:pt idx="15871">
                  <c:v>540.85199999999998</c:v>
                </c:pt>
                <c:pt idx="15872">
                  <c:v>197.25299999999999</c:v>
                </c:pt>
                <c:pt idx="15873">
                  <c:v>388.57900000000001</c:v>
                </c:pt>
                <c:pt idx="15874">
                  <c:v>564.24800000000005</c:v>
                </c:pt>
                <c:pt idx="15875">
                  <c:v>571.04600000000005</c:v>
                </c:pt>
                <c:pt idx="15876">
                  <c:v>544.80499999999995</c:v>
                </c:pt>
                <c:pt idx="15877">
                  <c:v>227.26400000000001</c:v>
                </c:pt>
                <c:pt idx="15878">
                  <c:v>773.69200000000001</c:v>
                </c:pt>
                <c:pt idx="15879">
                  <c:v>552.75099999999998</c:v>
                </c:pt>
                <c:pt idx="15880">
                  <c:v>745.36500000000001</c:v>
                </c:pt>
                <c:pt idx="15881">
                  <c:v>443.73099999999999</c:v>
                </c:pt>
                <c:pt idx="15882">
                  <c:v>116.76600000000001</c:v>
                </c:pt>
                <c:pt idx="15883">
                  <c:v>382.32299999999998</c:v>
                </c:pt>
                <c:pt idx="15884">
                  <c:v>344.71199999999999</c:v>
                </c:pt>
                <c:pt idx="15885">
                  <c:v>137.238</c:v>
                </c:pt>
                <c:pt idx="15886">
                  <c:v>478.46</c:v>
                </c:pt>
                <c:pt idx="15887">
                  <c:v>720.86300000000006</c:v>
                </c:pt>
                <c:pt idx="15888">
                  <c:v>504.05599999999998</c:v>
                </c:pt>
                <c:pt idx="15889">
                  <c:v>426.90100000000001</c:v>
                </c:pt>
                <c:pt idx="15890">
                  <c:v>978.45399999999995</c:v>
                </c:pt>
                <c:pt idx="15891">
                  <c:v>517.85799999999995</c:v>
                </c:pt>
                <c:pt idx="15892">
                  <c:v>280.64100000000002</c:v>
                </c:pt>
                <c:pt idx="15893">
                  <c:v>792.29700000000003</c:v>
                </c:pt>
                <c:pt idx="15894">
                  <c:v>506.73200000000003</c:v>
                </c:pt>
                <c:pt idx="15895">
                  <c:v>274.00700000000001</c:v>
                </c:pt>
                <c:pt idx="15896">
                  <c:v>171.286</c:v>
                </c:pt>
                <c:pt idx="15897">
                  <c:v>349.91</c:v>
                </c:pt>
                <c:pt idx="15898">
                  <c:v>2.6751999999999998</c:v>
                </c:pt>
                <c:pt idx="15899">
                  <c:v>277.48500000000001</c:v>
                </c:pt>
                <c:pt idx="15900">
                  <c:v>364.66</c:v>
                </c:pt>
                <c:pt idx="15901">
                  <c:v>275.17500000000001</c:v>
                </c:pt>
                <c:pt idx="15902">
                  <c:v>461.673</c:v>
                </c:pt>
                <c:pt idx="15903">
                  <c:v>97.140199999999993</c:v>
                </c:pt>
                <c:pt idx="15904">
                  <c:v>930.83600000000001</c:v>
                </c:pt>
                <c:pt idx="15905">
                  <c:v>327.79700000000003</c:v>
                </c:pt>
                <c:pt idx="15906">
                  <c:v>114.529</c:v>
                </c:pt>
                <c:pt idx="15907">
                  <c:v>758.74699999999996</c:v>
                </c:pt>
                <c:pt idx="15908">
                  <c:v>252.952</c:v>
                </c:pt>
                <c:pt idx="15909">
                  <c:v>238.90799999999999</c:v>
                </c:pt>
                <c:pt idx="15910">
                  <c:v>269.35599999999999</c:v>
                </c:pt>
                <c:pt idx="15911">
                  <c:v>744.51400000000001</c:v>
                </c:pt>
                <c:pt idx="15912">
                  <c:v>384.37799999999999</c:v>
                </c:pt>
                <c:pt idx="15913">
                  <c:v>1018.76</c:v>
                </c:pt>
                <c:pt idx="15914">
                  <c:v>168.416</c:v>
                </c:pt>
                <c:pt idx="15915">
                  <c:v>322.161</c:v>
                </c:pt>
                <c:pt idx="15916">
                  <c:v>374.83800000000002</c:v>
                </c:pt>
                <c:pt idx="15917">
                  <c:v>380.14</c:v>
                </c:pt>
                <c:pt idx="15918">
                  <c:v>596.86099999999999</c:v>
                </c:pt>
                <c:pt idx="15919">
                  <c:v>581.22400000000005</c:v>
                </c:pt>
                <c:pt idx="15920">
                  <c:v>517.53</c:v>
                </c:pt>
                <c:pt idx="15921">
                  <c:v>198.45099999999999</c:v>
                </c:pt>
                <c:pt idx="15922">
                  <c:v>625.72900000000004</c:v>
                </c:pt>
                <c:pt idx="15923">
                  <c:v>561.65800000000002</c:v>
                </c:pt>
                <c:pt idx="15924">
                  <c:v>355.577</c:v>
                </c:pt>
                <c:pt idx="15925">
                  <c:v>1027.43</c:v>
                </c:pt>
                <c:pt idx="15926">
                  <c:v>-48.810200000000002</c:v>
                </c:pt>
                <c:pt idx="15927">
                  <c:v>215.11</c:v>
                </c:pt>
                <c:pt idx="15928">
                  <c:v>464.33</c:v>
                </c:pt>
                <c:pt idx="15929">
                  <c:v>225.25200000000001</c:v>
                </c:pt>
                <c:pt idx="15930">
                  <c:v>819.46199999999999</c:v>
                </c:pt>
                <c:pt idx="15931">
                  <c:v>255.232</c:v>
                </c:pt>
                <c:pt idx="15932">
                  <c:v>251.48699999999999</c:v>
                </c:pt>
                <c:pt idx="15933">
                  <c:v>476.93299999999999</c:v>
                </c:pt>
                <c:pt idx="15934">
                  <c:v>390.38499999999999</c:v>
                </c:pt>
                <c:pt idx="15935">
                  <c:v>660.22699999999998</c:v>
                </c:pt>
                <c:pt idx="15936">
                  <c:v>572.66300000000001</c:v>
                </c:pt>
                <c:pt idx="15937">
                  <c:v>860.68499999999995</c:v>
                </c:pt>
                <c:pt idx="15938">
                  <c:v>240.209</c:v>
                </c:pt>
                <c:pt idx="15939">
                  <c:v>477.29199999999997</c:v>
                </c:pt>
                <c:pt idx="15940">
                  <c:v>200.13499999999999</c:v>
                </c:pt>
                <c:pt idx="15941">
                  <c:v>78.796800000000005</c:v>
                </c:pt>
                <c:pt idx="15942">
                  <c:v>268.51100000000002</c:v>
                </c:pt>
                <c:pt idx="15943">
                  <c:v>398.42200000000003</c:v>
                </c:pt>
                <c:pt idx="15944">
                  <c:v>455.24</c:v>
                </c:pt>
                <c:pt idx="15945">
                  <c:v>181.39699999999999</c:v>
                </c:pt>
                <c:pt idx="15946">
                  <c:v>191.82400000000001</c:v>
                </c:pt>
                <c:pt idx="15947">
                  <c:v>552.83600000000001</c:v>
                </c:pt>
                <c:pt idx="15948">
                  <c:v>22.556799999999999</c:v>
                </c:pt>
                <c:pt idx="15949">
                  <c:v>747.79700000000003</c:v>
                </c:pt>
                <c:pt idx="15950">
                  <c:v>56.319000000000003</c:v>
                </c:pt>
                <c:pt idx="15951">
                  <c:v>-14.604200000000001</c:v>
                </c:pt>
                <c:pt idx="15952">
                  <c:v>589.15200000000004</c:v>
                </c:pt>
                <c:pt idx="15953">
                  <c:v>221.87100000000001</c:v>
                </c:pt>
                <c:pt idx="15954">
                  <c:v>35.798999999999999</c:v>
                </c:pt>
                <c:pt idx="15955">
                  <c:v>633.59699999999998</c:v>
                </c:pt>
                <c:pt idx="15956">
                  <c:v>305.81200000000001</c:v>
                </c:pt>
                <c:pt idx="15957">
                  <c:v>332.983</c:v>
                </c:pt>
                <c:pt idx="15958">
                  <c:v>-50.889600000000002</c:v>
                </c:pt>
                <c:pt idx="15959">
                  <c:v>584.92600000000004</c:v>
                </c:pt>
                <c:pt idx="15960">
                  <c:v>408.92899999999997</c:v>
                </c:pt>
                <c:pt idx="15961">
                  <c:v>367.572</c:v>
                </c:pt>
                <c:pt idx="15962">
                  <c:v>408.21100000000001</c:v>
                </c:pt>
                <c:pt idx="15963">
                  <c:v>271.45999999999998</c:v>
                </c:pt>
                <c:pt idx="15964">
                  <c:v>757.20299999999997</c:v>
                </c:pt>
                <c:pt idx="15965">
                  <c:v>450.71600000000001</c:v>
                </c:pt>
                <c:pt idx="15966">
                  <c:v>121.697</c:v>
                </c:pt>
                <c:pt idx="15967">
                  <c:v>494.04899999999998</c:v>
                </c:pt>
                <c:pt idx="15968">
                  <c:v>-28.673300000000001</c:v>
                </c:pt>
                <c:pt idx="15969">
                  <c:v>433.96</c:v>
                </c:pt>
                <c:pt idx="15970">
                  <c:v>410.46699999999998</c:v>
                </c:pt>
                <c:pt idx="15971">
                  <c:v>317.18099999999998</c:v>
                </c:pt>
                <c:pt idx="15972">
                  <c:v>298.64400000000001</c:v>
                </c:pt>
                <c:pt idx="15973">
                  <c:v>587.9</c:v>
                </c:pt>
                <c:pt idx="15974">
                  <c:v>583.43700000000001</c:v>
                </c:pt>
                <c:pt idx="15975">
                  <c:v>241.24199999999999</c:v>
                </c:pt>
                <c:pt idx="15976">
                  <c:v>387.20499999999998</c:v>
                </c:pt>
                <c:pt idx="15977">
                  <c:v>488.54</c:v>
                </c:pt>
                <c:pt idx="15978">
                  <c:v>564.78300000000002</c:v>
                </c:pt>
                <c:pt idx="15979">
                  <c:v>493.64100000000002</c:v>
                </c:pt>
                <c:pt idx="15980">
                  <c:v>346.08</c:v>
                </c:pt>
                <c:pt idx="15981">
                  <c:v>190.90600000000001</c:v>
                </c:pt>
                <c:pt idx="15982">
                  <c:v>199.26</c:v>
                </c:pt>
                <c:pt idx="15983">
                  <c:v>58.392299999999999</c:v>
                </c:pt>
                <c:pt idx="15984">
                  <c:v>536.81500000000005</c:v>
                </c:pt>
                <c:pt idx="15985">
                  <c:v>404.89800000000002</c:v>
                </c:pt>
                <c:pt idx="15986">
                  <c:v>411.39100000000002</c:v>
                </c:pt>
                <c:pt idx="15987">
                  <c:v>241.75899999999999</c:v>
                </c:pt>
                <c:pt idx="15988">
                  <c:v>47.782699999999998</c:v>
                </c:pt>
                <c:pt idx="15989">
                  <c:v>581.19899999999996</c:v>
                </c:pt>
                <c:pt idx="15990">
                  <c:v>240.05099999999999</c:v>
                </c:pt>
                <c:pt idx="15991">
                  <c:v>494.17</c:v>
                </c:pt>
                <c:pt idx="15992">
                  <c:v>48.457599999999999</c:v>
                </c:pt>
                <c:pt idx="15993">
                  <c:v>674.49099999999999</c:v>
                </c:pt>
                <c:pt idx="15994">
                  <c:v>407.834</c:v>
                </c:pt>
                <c:pt idx="15995">
                  <c:v>599.55499999999995</c:v>
                </c:pt>
                <c:pt idx="15996">
                  <c:v>387.74</c:v>
                </c:pt>
                <c:pt idx="15997">
                  <c:v>145.227</c:v>
                </c:pt>
                <c:pt idx="15998">
                  <c:v>731.74599999999998</c:v>
                </c:pt>
                <c:pt idx="15999">
                  <c:v>227.52600000000001</c:v>
                </c:pt>
                <c:pt idx="16000">
                  <c:v>324.459</c:v>
                </c:pt>
                <c:pt idx="16001">
                  <c:v>158.30500000000001</c:v>
                </c:pt>
                <c:pt idx="16002">
                  <c:v>283.29199999999997</c:v>
                </c:pt>
                <c:pt idx="16003">
                  <c:v>631.98599999999999</c:v>
                </c:pt>
                <c:pt idx="16004">
                  <c:v>271.45400000000001</c:v>
                </c:pt>
                <c:pt idx="16005">
                  <c:v>716.63099999999997</c:v>
                </c:pt>
                <c:pt idx="16006">
                  <c:v>197.18</c:v>
                </c:pt>
                <c:pt idx="16007">
                  <c:v>470.98700000000002</c:v>
                </c:pt>
                <c:pt idx="16008">
                  <c:v>350.55500000000001</c:v>
                </c:pt>
                <c:pt idx="16009">
                  <c:v>444.065</c:v>
                </c:pt>
                <c:pt idx="16010">
                  <c:v>78.085400000000007</c:v>
                </c:pt>
                <c:pt idx="16011">
                  <c:v>318.01400000000001</c:v>
                </c:pt>
                <c:pt idx="16012">
                  <c:v>349.41199999999998</c:v>
                </c:pt>
                <c:pt idx="16013">
                  <c:v>186.279</c:v>
                </c:pt>
                <c:pt idx="16014">
                  <c:v>605.52499999999998</c:v>
                </c:pt>
                <c:pt idx="16015">
                  <c:v>420.53500000000003</c:v>
                </c:pt>
                <c:pt idx="16016">
                  <c:v>242.87200000000001</c:v>
                </c:pt>
                <c:pt idx="16017">
                  <c:v>286.8</c:v>
                </c:pt>
                <c:pt idx="16018">
                  <c:v>371.79199999999997</c:v>
                </c:pt>
                <c:pt idx="16019">
                  <c:v>107.56699999999999</c:v>
                </c:pt>
                <c:pt idx="16020">
                  <c:v>303.20400000000001</c:v>
                </c:pt>
                <c:pt idx="16021">
                  <c:v>385.02800000000002</c:v>
                </c:pt>
                <c:pt idx="16022">
                  <c:v>481.22</c:v>
                </c:pt>
                <c:pt idx="16023">
                  <c:v>348.06799999999998</c:v>
                </c:pt>
                <c:pt idx="16024">
                  <c:v>136.31399999999999</c:v>
                </c:pt>
                <c:pt idx="16025">
                  <c:v>80.760599999999997</c:v>
                </c:pt>
                <c:pt idx="16026">
                  <c:v>352.476</c:v>
                </c:pt>
                <c:pt idx="16027">
                  <c:v>489.221</c:v>
                </c:pt>
                <c:pt idx="16028">
                  <c:v>185.476</c:v>
                </c:pt>
                <c:pt idx="16029">
                  <c:v>603.67100000000005</c:v>
                </c:pt>
                <c:pt idx="16030">
                  <c:v>252.22900000000001</c:v>
                </c:pt>
                <c:pt idx="16031">
                  <c:v>577.19299999999998</c:v>
                </c:pt>
                <c:pt idx="16032">
                  <c:v>403.71800000000002</c:v>
                </c:pt>
                <c:pt idx="16033">
                  <c:v>219.518</c:v>
                </c:pt>
                <c:pt idx="16034">
                  <c:v>58.0762</c:v>
                </c:pt>
                <c:pt idx="16035">
                  <c:v>459.36200000000002</c:v>
                </c:pt>
                <c:pt idx="16036">
                  <c:v>-37.465000000000003</c:v>
                </c:pt>
                <c:pt idx="16037">
                  <c:v>434.53800000000001</c:v>
                </c:pt>
                <c:pt idx="16038">
                  <c:v>108.236</c:v>
                </c:pt>
                <c:pt idx="16039">
                  <c:v>297.71899999999999</c:v>
                </c:pt>
                <c:pt idx="16040">
                  <c:v>94.033299999999997</c:v>
                </c:pt>
                <c:pt idx="16041">
                  <c:v>420.45</c:v>
                </c:pt>
                <c:pt idx="16042">
                  <c:v>193.50200000000001</c:v>
                </c:pt>
                <c:pt idx="16043">
                  <c:v>358.90199999999999</c:v>
                </c:pt>
                <c:pt idx="16044">
                  <c:v>254.86799999999999</c:v>
                </c:pt>
                <c:pt idx="16045">
                  <c:v>24.8368</c:v>
                </c:pt>
                <c:pt idx="16046">
                  <c:v>321.12099999999998</c:v>
                </c:pt>
                <c:pt idx="16047">
                  <c:v>-7.2956900000000005E-2</c:v>
                </c:pt>
                <c:pt idx="16048">
                  <c:v>400.97</c:v>
                </c:pt>
                <c:pt idx="16049">
                  <c:v>-20.0822</c:v>
                </c:pt>
                <c:pt idx="16050">
                  <c:v>341.05200000000002</c:v>
                </c:pt>
                <c:pt idx="16051">
                  <c:v>224.613</c:v>
                </c:pt>
                <c:pt idx="16052">
                  <c:v>64.916200000000003</c:v>
                </c:pt>
                <c:pt idx="16053">
                  <c:v>791.28800000000001</c:v>
                </c:pt>
                <c:pt idx="16054">
                  <c:v>634.84900000000005</c:v>
                </c:pt>
                <c:pt idx="16055">
                  <c:v>454.99700000000001</c:v>
                </c:pt>
                <c:pt idx="16056">
                  <c:v>243.607</c:v>
                </c:pt>
                <c:pt idx="16057">
                  <c:v>212.32599999999999</c:v>
                </c:pt>
                <c:pt idx="16058">
                  <c:v>217.232</c:v>
                </c:pt>
                <c:pt idx="16059">
                  <c:v>-0.924149</c:v>
                </c:pt>
                <c:pt idx="16060">
                  <c:v>917.39300000000003</c:v>
                </c:pt>
                <c:pt idx="16061">
                  <c:v>387.46</c:v>
                </c:pt>
                <c:pt idx="16062">
                  <c:v>98.775700000000001</c:v>
                </c:pt>
                <c:pt idx="16063">
                  <c:v>370.315</c:v>
                </c:pt>
                <c:pt idx="16064">
                  <c:v>211.578</c:v>
                </c:pt>
                <c:pt idx="16065">
                  <c:v>286.98200000000003</c:v>
                </c:pt>
                <c:pt idx="16066">
                  <c:v>159.91</c:v>
                </c:pt>
                <c:pt idx="16067">
                  <c:v>276.28699999999998</c:v>
                </c:pt>
                <c:pt idx="16068">
                  <c:v>158.89500000000001</c:v>
                </c:pt>
                <c:pt idx="16069">
                  <c:v>581.38800000000003</c:v>
                </c:pt>
                <c:pt idx="16070">
                  <c:v>379.22800000000001</c:v>
                </c:pt>
                <c:pt idx="16071">
                  <c:v>651.55100000000004</c:v>
                </c:pt>
                <c:pt idx="16072">
                  <c:v>581.18100000000004</c:v>
                </c:pt>
                <c:pt idx="16073">
                  <c:v>419.59899999999999</c:v>
                </c:pt>
                <c:pt idx="16074">
                  <c:v>356.55599999999998</c:v>
                </c:pt>
                <c:pt idx="16075">
                  <c:v>183.96299999999999</c:v>
                </c:pt>
                <c:pt idx="16076">
                  <c:v>9.4057700000000004</c:v>
                </c:pt>
                <c:pt idx="16077">
                  <c:v>79.520300000000006</c:v>
                </c:pt>
                <c:pt idx="16078">
                  <c:v>4.2377599999999997</c:v>
                </c:pt>
                <c:pt idx="16079">
                  <c:v>460.18299999999999</c:v>
                </c:pt>
                <c:pt idx="16080">
                  <c:v>632.697</c:v>
                </c:pt>
                <c:pt idx="16081">
                  <c:v>185.185</c:v>
                </c:pt>
                <c:pt idx="16082">
                  <c:v>332.49700000000001</c:v>
                </c:pt>
                <c:pt idx="16083">
                  <c:v>319.66199999999998</c:v>
                </c:pt>
                <c:pt idx="16084">
                  <c:v>287.40199999999999</c:v>
                </c:pt>
                <c:pt idx="16085">
                  <c:v>815.43100000000004</c:v>
                </c:pt>
                <c:pt idx="16086">
                  <c:v>9.0774500000000007</c:v>
                </c:pt>
                <c:pt idx="16087">
                  <c:v>439.46899999999999</c:v>
                </c:pt>
                <c:pt idx="16088">
                  <c:v>932.29499999999996</c:v>
                </c:pt>
                <c:pt idx="16089">
                  <c:v>775.47400000000005</c:v>
                </c:pt>
                <c:pt idx="16090">
                  <c:v>595.90700000000004</c:v>
                </c:pt>
                <c:pt idx="16091">
                  <c:v>754.327</c:v>
                </c:pt>
                <c:pt idx="16092">
                  <c:v>41.137300000000003</c:v>
                </c:pt>
                <c:pt idx="16093">
                  <c:v>364.988</c:v>
                </c:pt>
                <c:pt idx="16094">
                  <c:v>219.06200000000001</c:v>
                </c:pt>
                <c:pt idx="16095">
                  <c:v>337.83499999999998</c:v>
                </c:pt>
                <c:pt idx="16096">
                  <c:v>885.94100000000003</c:v>
                </c:pt>
                <c:pt idx="16097">
                  <c:v>187.30699999999999</c:v>
                </c:pt>
                <c:pt idx="16098">
                  <c:v>111.148</c:v>
                </c:pt>
                <c:pt idx="16099">
                  <c:v>72.2851</c:v>
                </c:pt>
                <c:pt idx="16100">
                  <c:v>465.16300000000001</c:v>
                </c:pt>
                <c:pt idx="16101">
                  <c:v>455.47699999999998</c:v>
                </c:pt>
                <c:pt idx="16102">
                  <c:v>528.80799999999999</c:v>
                </c:pt>
                <c:pt idx="16103">
                  <c:v>587.86300000000006</c:v>
                </c:pt>
                <c:pt idx="16104">
                  <c:v>337.76799999999997</c:v>
                </c:pt>
                <c:pt idx="16105">
                  <c:v>117.812</c:v>
                </c:pt>
                <c:pt idx="16106">
                  <c:v>423.49599999999998</c:v>
                </c:pt>
                <c:pt idx="16107">
                  <c:v>170.10599999999999</c:v>
                </c:pt>
                <c:pt idx="16108">
                  <c:v>-21.7117</c:v>
                </c:pt>
                <c:pt idx="16109">
                  <c:v>494.41899999999998</c:v>
                </c:pt>
                <c:pt idx="16110">
                  <c:v>284.67200000000003</c:v>
                </c:pt>
                <c:pt idx="16111">
                  <c:v>377.42200000000003</c:v>
                </c:pt>
                <c:pt idx="16112">
                  <c:v>254.351</c:v>
                </c:pt>
                <c:pt idx="16113">
                  <c:v>-124.056</c:v>
                </c:pt>
                <c:pt idx="16114">
                  <c:v>552.79999999999995</c:v>
                </c:pt>
                <c:pt idx="16115">
                  <c:v>330.85500000000002</c:v>
                </c:pt>
                <c:pt idx="16116">
                  <c:v>462.89499999999998</c:v>
                </c:pt>
                <c:pt idx="16117">
                  <c:v>797.39800000000002</c:v>
                </c:pt>
                <c:pt idx="16118">
                  <c:v>319.97199999999998</c:v>
                </c:pt>
                <c:pt idx="16119">
                  <c:v>375.89</c:v>
                </c:pt>
                <c:pt idx="16120">
                  <c:v>362.56900000000002</c:v>
                </c:pt>
                <c:pt idx="16121">
                  <c:v>199.637</c:v>
                </c:pt>
                <c:pt idx="16122">
                  <c:v>261.142</c:v>
                </c:pt>
                <c:pt idx="16123">
                  <c:v>411.81099999999998</c:v>
                </c:pt>
                <c:pt idx="16124">
                  <c:v>57.796500000000002</c:v>
                </c:pt>
                <c:pt idx="16125">
                  <c:v>497.52</c:v>
                </c:pt>
                <c:pt idx="16126">
                  <c:v>334.50900000000001</c:v>
                </c:pt>
                <c:pt idx="16127">
                  <c:v>444.80700000000002</c:v>
                </c:pt>
                <c:pt idx="16128">
                  <c:v>476.62299999999999</c:v>
                </c:pt>
                <c:pt idx="16129">
                  <c:v>283.18200000000002</c:v>
                </c:pt>
                <c:pt idx="16130">
                  <c:v>379.84199999999998</c:v>
                </c:pt>
                <c:pt idx="16131">
                  <c:v>529.95699999999999</c:v>
                </c:pt>
                <c:pt idx="16132">
                  <c:v>316.98099999999999</c:v>
                </c:pt>
                <c:pt idx="16133">
                  <c:v>53.090600000000002</c:v>
                </c:pt>
                <c:pt idx="16134">
                  <c:v>531.80499999999995</c:v>
                </c:pt>
                <c:pt idx="16135">
                  <c:v>268.58999999999997</c:v>
                </c:pt>
                <c:pt idx="16136">
                  <c:v>268.46899999999999</c:v>
                </c:pt>
                <c:pt idx="16137">
                  <c:v>438.55</c:v>
                </c:pt>
                <c:pt idx="16138">
                  <c:v>450.02300000000002</c:v>
                </c:pt>
                <c:pt idx="16139">
                  <c:v>406.30799999999999</c:v>
                </c:pt>
                <c:pt idx="16140">
                  <c:v>661.37</c:v>
                </c:pt>
                <c:pt idx="16141">
                  <c:v>367.29300000000001</c:v>
                </c:pt>
                <c:pt idx="16142">
                  <c:v>265.02100000000002</c:v>
                </c:pt>
                <c:pt idx="16143">
                  <c:v>443.00700000000001</c:v>
                </c:pt>
                <c:pt idx="16144">
                  <c:v>98.2346</c:v>
                </c:pt>
                <c:pt idx="16145">
                  <c:v>4.8518400000000002</c:v>
                </c:pt>
                <c:pt idx="16146">
                  <c:v>126.215</c:v>
                </c:pt>
                <c:pt idx="16147">
                  <c:v>302.38900000000001</c:v>
                </c:pt>
                <c:pt idx="16148">
                  <c:v>413.13</c:v>
                </c:pt>
                <c:pt idx="16149">
                  <c:v>194.01300000000001</c:v>
                </c:pt>
                <c:pt idx="16150">
                  <c:v>724.94299999999998</c:v>
                </c:pt>
                <c:pt idx="16151">
                  <c:v>314.01400000000001</c:v>
                </c:pt>
                <c:pt idx="16152">
                  <c:v>524.72799999999995</c:v>
                </c:pt>
                <c:pt idx="16153">
                  <c:v>413.245</c:v>
                </c:pt>
                <c:pt idx="16154">
                  <c:v>290.78199999999998</c:v>
                </c:pt>
                <c:pt idx="16155">
                  <c:v>45.222999999999999</c:v>
                </c:pt>
                <c:pt idx="16156">
                  <c:v>274.71899999999999</c:v>
                </c:pt>
                <c:pt idx="16157">
                  <c:v>381.81799999999998</c:v>
                </c:pt>
                <c:pt idx="16158">
                  <c:v>352.82799999999997</c:v>
                </c:pt>
                <c:pt idx="16159">
                  <c:v>361.97300000000001</c:v>
                </c:pt>
                <c:pt idx="16160">
                  <c:v>254.63</c:v>
                </c:pt>
                <c:pt idx="16161">
                  <c:v>224.10300000000001</c:v>
                </c:pt>
                <c:pt idx="16162">
                  <c:v>303.94499999999999</c:v>
                </c:pt>
                <c:pt idx="16163">
                  <c:v>65.615399999999994</c:v>
                </c:pt>
                <c:pt idx="16164">
                  <c:v>319.11500000000001</c:v>
                </c:pt>
                <c:pt idx="16165">
                  <c:v>467.601</c:v>
                </c:pt>
                <c:pt idx="16166">
                  <c:v>796.70500000000004</c:v>
                </c:pt>
                <c:pt idx="16167">
                  <c:v>-213.29900000000001</c:v>
                </c:pt>
                <c:pt idx="16168">
                  <c:v>-122.846</c:v>
                </c:pt>
                <c:pt idx="16169">
                  <c:v>560.30200000000002</c:v>
                </c:pt>
                <c:pt idx="16170">
                  <c:v>563.42100000000005</c:v>
                </c:pt>
                <c:pt idx="16171">
                  <c:v>493.702</c:v>
                </c:pt>
                <c:pt idx="16172">
                  <c:v>157.02799999999999</c:v>
                </c:pt>
                <c:pt idx="16173">
                  <c:v>396.96300000000002</c:v>
                </c:pt>
                <c:pt idx="16174">
                  <c:v>227.62899999999999</c:v>
                </c:pt>
                <c:pt idx="16175">
                  <c:v>433.51</c:v>
                </c:pt>
                <c:pt idx="16176">
                  <c:v>393.52800000000002</c:v>
                </c:pt>
                <c:pt idx="16177">
                  <c:v>741.04300000000001</c:v>
                </c:pt>
                <c:pt idx="16178">
                  <c:v>619.82000000000005</c:v>
                </c:pt>
                <c:pt idx="16179">
                  <c:v>586.26400000000001</c:v>
                </c:pt>
                <c:pt idx="16180">
                  <c:v>465.53899999999999</c:v>
                </c:pt>
                <c:pt idx="16181">
                  <c:v>394.75</c:v>
                </c:pt>
                <c:pt idx="16182">
                  <c:v>9.3632000000000009</c:v>
                </c:pt>
                <c:pt idx="16183">
                  <c:v>671.23199999999997</c:v>
                </c:pt>
                <c:pt idx="16184">
                  <c:v>425.56400000000002</c:v>
                </c:pt>
                <c:pt idx="16185">
                  <c:v>260.38799999999998</c:v>
                </c:pt>
                <c:pt idx="16186">
                  <c:v>721.55600000000004</c:v>
                </c:pt>
                <c:pt idx="16187">
                  <c:v>275.75200000000001</c:v>
                </c:pt>
                <c:pt idx="16188">
                  <c:v>278.89</c:v>
                </c:pt>
                <c:pt idx="16189">
                  <c:v>189.82400000000001</c:v>
                </c:pt>
                <c:pt idx="16190">
                  <c:v>50.056600000000003</c:v>
                </c:pt>
                <c:pt idx="16191">
                  <c:v>221.66499999999999</c:v>
                </c:pt>
                <c:pt idx="16192">
                  <c:v>394.60399999999998</c:v>
                </c:pt>
                <c:pt idx="16193">
                  <c:v>847.55200000000002</c:v>
                </c:pt>
                <c:pt idx="16194">
                  <c:v>-182.98400000000001</c:v>
                </c:pt>
                <c:pt idx="16195">
                  <c:v>189.87799999999999</c:v>
                </c:pt>
                <c:pt idx="16196">
                  <c:v>327.46899999999999</c:v>
                </c:pt>
                <c:pt idx="16197">
                  <c:v>529.44600000000003</c:v>
                </c:pt>
                <c:pt idx="16198">
                  <c:v>131.71700000000001</c:v>
                </c:pt>
                <c:pt idx="16199">
                  <c:v>394.95699999999999</c:v>
                </c:pt>
                <c:pt idx="16200">
                  <c:v>500.76100000000002</c:v>
                </c:pt>
                <c:pt idx="16201">
                  <c:v>664.03899999999999</c:v>
                </c:pt>
                <c:pt idx="16202">
                  <c:v>746.79399999999998</c:v>
                </c:pt>
                <c:pt idx="16203">
                  <c:v>538.41399999999999</c:v>
                </c:pt>
                <c:pt idx="16204">
                  <c:v>590.48400000000004</c:v>
                </c:pt>
                <c:pt idx="16205">
                  <c:v>221.209</c:v>
                </c:pt>
                <c:pt idx="16206">
                  <c:v>161.75200000000001</c:v>
                </c:pt>
                <c:pt idx="16207">
                  <c:v>422.45699999999999</c:v>
                </c:pt>
                <c:pt idx="16208">
                  <c:v>958.03200000000004</c:v>
                </c:pt>
                <c:pt idx="16209">
                  <c:v>739.43100000000004</c:v>
                </c:pt>
                <c:pt idx="16210">
                  <c:v>187.76900000000001</c:v>
                </c:pt>
                <c:pt idx="16211">
                  <c:v>818.42899999999997</c:v>
                </c:pt>
                <c:pt idx="16212">
                  <c:v>245.827</c:v>
                </c:pt>
                <c:pt idx="16213">
                  <c:v>352.36</c:v>
                </c:pt>
                <c:pt idx="16214">
                  <c:v>129.63200000000001</c:v>
                </c:pt>
                <c:pt idx="16215">
                  <c:v>60.939799999999998</c:v>
                </c:pt>
                <c:pt idx="16216">
                  <c:v>301.58</c:v>
                </c:pt>
                <c:pt idx="16217">
                  <c:v>745.51099999999997</c:v>
                </c:pt>
                <c:pt idx="16218">
                  <c:v>507.10199999999998</c:v>
                </c:pt>
                <c:pt idx="16219">
                  <c:v>539.67899999999997</c:v>
                </c:pt>
                <c:pt idx="16220">
                  <c:v>386.34800000000001</c:v>
                </c:pt>
                <c:pt idx="16221">
                  <c:v>369.29300000000001</c:v>
                </c:pt>
                <c:pt idx="16222">
                  <c:v>281.89299999999997</c:v>
                </c:pt>
                <c:pt idx="16223">
                  <c:v>-20.5626</c:v>
                </c:pt>
                <c:pt idx="16224">
                  <c:v>335.70699999999999</c:v>
                </c:pt>
                <c:pt idx="16225">
                  <c:v>235.61799999999999</c:v>
                </c:pt>
                <c:pt idx="16226">
                  <c:v>119.581</c:v>
                </c:pt>
                <c:pt idx="16227">
                  <c:v>528.92399999999998</c:v>
                </c:pt>
                <c:pt idx="16228">
                  <c:v>278.60399999999998</c:v>
                </c:pt>
                <c:pt idx="16229">
                  <c:v>601.46400000000006</c:v>
                </c:pt>
                <c:pt idx="16230">
                  <c:v>190.98500000000001</c:v>
                </c:pt>
                <c:pt idx="16231">
                  <c:v>397.76</c:v>
                </c:pt>
                <c:pt idx="16232">
                  <c:v>72.728999999999999</c:v>
                </c:pt>
                <c:pt idx="16233">
                  <c:v>231.27099999999999</c:v>
                </c:pt>
                <c:pt idx="16234">
                  <c:v>354.53100000000001</c:v>
                </c:pt>
                <c:pt idx="16235">
                  <c:v>206.28200000000001</c:v>
                </c:pt>
                <c:pt idx="16236">
                  <c:v>75.951400000000007</c:v>
                </c:pt>
                <c:pt idx="16237">
                  <c:v>80.790999999999997</c:v>
                </c:pt>
                <c:pt idx="16238">
                  <c:v>261.14800000000002</c:v>
                </c:pt>
                <c:pt idx="16239">
                  <c:v>653.15</c:v>
                </c:pt>
                <c:pt idx="16240">
                  <c:v>333.90800000000002</c:v>
                </c:pt>
                <c:pt idx="16241">
                  <c:v>680.005</c:v>
                </c:pt>
                <c:pt idx="16242">
                  <c:v>644.85699999999997</c:v>
                </c:pt>
                <c:pt idx="16243">
                  <c:v>55.546900000000001</c:v>
                </c:pt>
                <c:pt idx="16244">
                  <c:v>151.428</c:v>
                </c:pt>
                <c:pt idx="16245">
                  <c:v>631.72400000000005</c:v>
                </c:pt>
                <c:pt idx="16246">
                  <c:v>665.553</c:v>
                </c:pt>
                <c:pt idx="16247">
                  <c:v>611.28899999999999</c:v>
                </c:pt>
                <c:pt idx="16248">
                  <c:v>407.846</c:v>
                </c:pt>
                <c:pt idx="16249">
                  <c:v>321.62</c:v>
                </c:pt>
                <c:pt idx="16250">
                  <c:v>242.55600000000001</c:v>
                </c:pt>
                <c:pt idx="16251">
                  <c:v>384.858</c:v>
                </c:pt>
                <c:pt idx="16252">
                  <c:v>422.87</c:v>
                </c:pt>
                <c:pt idx="16253">
                  <c:v>508.97500000000002</c:v>
                </c:pt>
                <c:pt idx="16254">
                  <c:v>522.34500000000003</c:v>
                </c:pt>
                <c:pt idx="16255">
                  <c:v>426.18400000000003</c:v>
                </c:pt>
                <c:pt idx="16256">
                  <c:v>349.74</c:v>
                </c:pt>
                <c:pt idx="16257">
                  <c:v>369.76100000000002</c:v>
                </c:pt>
                <c:pt idx="16258">
                  <c:v>758.71699999999998</c:v>
                </c:pt>
                <c:pt idx="16259">
                  <c:v>452.99</c:v>
                </c:pt>
                <c:pt idx="16260">
                  <c:v>477.06700000000001</c:v>
                </c:pt>
                <c:pt idx="16261">
                  <c:v>396.59199999999998</c:v>
                </c:pt>
                <c:pt idx="16262">
                  <c:v>745.73599999999999</c:v>
                </c:pt>
                <c:pt idx="16263">
                  <c:v>296.57600000000002</c:v>
                </c:pt>
                <c:pt idx="16264">
                  <c:v>607.71400000000006</c:v>
                </c:pt>
                <c:pt idx="16265">
                  <c:v>12.318099999999999</c:v>
                </c:pt>
                <c:pt idx="16266">
                  <c:v>309.721</c:v>
                </c:pt>
                <c:pt idx="16267">
                  <c:v>226.12100000000001</c:v>
                </c:pt>
                <c:pt idx="16268">
                  <c:v>117.75700000000001</c:v>
                </c:pt>
                <c:pt idx="16269">
                  <c:v>278.16000000000003</c:v>
                </c:pt>
                <c:pt idx="16270">
                  <c:v>345.125</c:v>
                </c:pt>
                <c:pt idx="16271">
                  <c:v>299.58</c:v>
                </c:pt>
                <c:pt idx="16272">
                  <c:v>363.30399999999997</c:v>
                </c:pt>
                <c:pt idx="16273">
                  <c:v>363.99099999999999</c:v>
                </c:pt>
                <c:pt idx="16274">
                  <c:v>607.1</c:v>
                </c:pt>
                <c:pt idx="16275">
                  <c:v>391.50900000000001</c:v>
                </c:pt>
                <c:pt idx="16276">
                  <c:v>696.50699999999995</c:v>
                </c:pt>
                <c:pt idx="16277">
                  <c:v>588.75099999999998</c:v>
                </c:pt>
                <c:pt idx="16278">
                  <c:v>557.37800000000004</c:v>
                </c:pt>
                <c:pt idx="16279">
                  <c:v>103.57299999999999</c:v>
                </c:pt>
                <c:pt idx="16280">
                  <c:v>400.02100000000002</c:v>
                </c:pt>
                <c:pt idx="16281">
                  <c:v>500.11599999999999</c:v>
                </c:pt>
                <c:pt idx="16282">
                  <c:v>832.95399999999995</c:v>
                </c:pt>
                <c:pt idx="16283">
                  <c:v>579.96500000000003</c:v>
                </c:pt>
                <c:pt idx="16284">
                  <c:v>283.67500000000001</c:v>
                </c:pt>
                <c:pt idx="16285">
                  <c:v>1106.24</c:v>
                </c:pt>
                <c:pt idx="16286">
                  <c:v>240.61600000000001</c:v>
                </c:pt>
                <c:pt idx="16287">
                  <c:v>201.21799999999999</c:v>
                </c:pt>
                <c:pt idx="16288">
                  <c:v>665.86900000000003</c:v>
                </c:pt>
                <c:pt idx="16289">
                  <c:v>698.56200000000001</c:v>
                </c:pt>
                <c:pt idx="16290">
                  <c:v>399.97899999999998</c:v>
                </c:pt>
                <c:pt idx="16291">
                  <c:v>208.57400000000001</c:v>
                </c:pt>
                <c:pt idx="16292">
                  <c:v>34.060200000000002</c:v>
                </c:pt>
                <c:pt idx="16293">
                  <c:v>413.01400000000001</c:v>
                </c:pt>
                <c:pt idx="16294">
                  <c:v>294.29000000000002</c:v>
                </c:pt>
                <c:pt idx="16295">
                  <c:v>458.10399999999998</c:v>
                </c:pt>
                <c:pt idx="16296">
                  <c:v>163.339</c:v>
                </c:pt>
                <c:pt idx="16297">
                  <c:v>732.31200000000001</c:v>
                </c:pt>
                <c:pt idx="16298">
                  <c:v>312.214</c:v>
                </c:pt>
                <c:pt idx="16299">
                  <c:v>635.92499999999995</c:v>
                </c:pt>
                <c:pt idx="16300">
                  <c:v>405.22</c:v>
                </c:pt>
                <c:pt idx="16301">
                  <c:v>81.660499999999999</c:v>
                </c:pt>
                <c:pt idx="16302">
                  <c:v>351.77100000000002</c:v>
                </c:pt>
                <c:pt idx="16303">
                  <c:v>-78.644800000000004</c:v>
                </c:pt>
                <c:pt idx="16304">
                  <c:v>84.840299999999999</c:v>
                </c:pt>
                <c:pt idx="16305">
                  <c:v>339.93900000000002</c:v>
                </c:pt>
                <c:pt idx="16306">
                  <c:v>58.0518</c:v>
                </c:pt>
                <c:pt idx="16307">
                  <c:v>338.83199999999999</c:v>
                </c:pt>
                <c:pt idx="16308">
                  <c:v>544.95600000000002</c:v>
                </c:pt>
                <c:pt idx="16309">
                  <c:v>434.702</c:v>
                </c:pt>
                <c:pt idx="16310">
                  <c:v>403.79700000000003</c:v>
                </c:pt>
                <c:pt idx="16311">
                  <c:v>414.315</c:v>
                </c:pt>
                <c:pt idx="16312">
                  <c:v>277.49099999999999</c:v>
                </c:pt>
                <c:pt idx="16313">
                  <c:v>149.05099999999999</c:v>
                </c:pt>
                <c:pt idx="16314">
                  <c:v>-11.9229</c:v>
                </c:pt>
                <c:pt idx="16315">
                  <c:v>677.29399999999998</c:v>
                </c:pt>
                <c:pt idx="16316">
                  <c:v>560.00400000000002</c:v>
                </c:pt>
                <c:pt idx="16317">
                  <c:v>203.42500000000001</c:v>
                </c:pt>
                <c:pt idx="16318">
                  <c:v>277.12</c:v>
                </c:pt>
                <c:pt idx="16319">
                  <c:v>349.95299999999997</c:v>
                </c:pt>
                <c:pt idx="16320">
                  <c:v>227.32499999999999</c:v>
                </c:pt>
                <c:pt idx="16321">
                  <c:v>276.59100000000001</c:v>
                </c:pt>
                <c:pt idx="16322">
                  <c:v>304.10300000000001</c:v>
                </c:pt>
                <c:pt idx="16323">
                  <c:v>-8.8403200000000002</c:v>
                </c:pt>
                <c:pt idx="16324">
                  <c:v>413.25799999999998</c:v>
                </c:pt>
                <c:pt idx="16325">
                  <c:v>310.10399999999998</c:v>
                </c:pt>
                <c:pt idx="16326">
                  <c:v>597.12300000000005</c:v>
                </c:pt>
                <c:pt idx="16327">
                  <c:v>569.61699999999996</c:v>
                </c:pt>
                <c:pt idx="16328">
                  <c:v>35.148499999999999</c:v>
                </c:pt>
                <c:pt idx="16329">
                  <c:v>137.71199999999999</c:v>
                </c:pt>
                <c:pt idx="16330">
                  <c:v>186.51599999999999</c:v>
                </c:pt>
                <c:pt idx="16331">
                  <c:v>471.05399999999997</c:v>
                </c:pt>
                <c:pt idx="16332">
                  <c:v>106.06</c:v>
                </c:pt>
                <c:pt idx="16333">
                  <c:v>45.539200000000001</c:v>
                </c:pt>
                <c:pt idx="16334">
                  <c:v>485.74900000000002</c:v>
                </c:pt>
                <c:pt idx="16335">
                  <c:v>96.246399999999994</c:v>
                </c:pt>
                <c:pt idx="16336">
                  <c:v>48.512300000000003</c:v>
                </c:pt>
                <c:pt idx="16337">
                  <c:v>275.81299999999999</c:v>
                </c:pt>
                <c:pt idx="16338">
                  <c:v>763.13699999999994</c:v>
                </c:pt>
                <c:pt idx="16339">
                  <c:v>212.01</c:v>
                </c:pt>
                <c:pt idx="16340">
                  <c:v>270.65100000000001</c:v>
                </c:pt>
                <c:pt idx="16341">
                  <c:v>296.01100000000002</c:v>
                </c:pt>
                <c:pt idx="16342">
                  <c:v>134.447</c:v>
                </c:pt>
                <c:pt idx="16343">
                  <c:v>524.61300000000006</c:v>
                </c:pt>
                <c:pt idx="16344">
                  <c:v>612.66300000000001</c:v>
                </c:pt>
                <c:pt idx="16345">
                  <c:v>259.738</c:v>
                </c:pt>
                <c:pt idx="16346">
                  <c:v>203.66800000000001</c:v>
                </c:pt>
                <c:pt idx="16347">
                  <c:v>740.00900000000001</c:v>
                </c:pt>
                <c:pt idx="16348">
                  <c:v>63.645400000000002</c:v>
                </c:pt>
                <c:pt idx="16349">
                  <c:v>316.84100000000001</c:v>
                </c:pt>
                <c:pt idx="16350">
                  <c:v>152.71700000000001</c:v>
                </c:pt>
                <c:pt idx="16351">
                  <c:v>766.76700000000005</c:v>
                </c:pt>
                <c:pt idx="16352">
                  <c:v>428.85899999999998</c:v>
                </c:pt>
                <c:pt idx="16353">
                  <c:v>956.64499999999998</c:v>
                </c:pt>
                <c:pt idx="16354">
                  <c:v>44.457000000000001</c:v>
                </c:pt>
                <c:pt idx="16355">
                  <c:v>120.724</c:v>
                </c:pt>
                <c:pt idx="16356">
                  <c:v>177.208</c:v>
                </c:pt>
                <c:pt idx="16357">
                  <c:v>199.75200000000001</c:v>
                </c:pt>
                <c:pt idx="16358">
                  <c:v>144.376</c:v>
                </c:pt>
                <c:pt idx="16359">
                  <c:v>606.91200000000003</c:v>
                </c:pt>
                <c:pt idx="16360">
                  <c:v>558.50300000000004</c:v>
                </c:pt>
                <c:pt idx="16361">
                  <c:v>194.548</c:v>
                </c:pt>
                <c:pt idx="16362">
                  <c:v>275.52100000000002</c:v>
                </c:pt>
                <c:pt idx="16363">
                  <c:v>654.06799999999998</c:v>
                </c:pt>
                <c:pt idx="16364">
                  <c:v>536.99800000000005</c:v>
                </c:pt>
                <c:pt idx="16365">
                  <c:v>424.20800000000003</c:v>
                </c:pt>
                <c:pt idx="16366">
                  <c:v>401.33499999999998</c:v>
                </c:pt>
                <c:pt idx="16367">
                  <c:v>331.85899999999998</c:v>
                </c:pt>
                <c:pt idx="16368">
                  <c:v>248.88499999999999</c:v>
                </c:pt>
                <c:pt idx="16369">
                  <c:v>467.899</c:v>
                </c:pt>
                <c:pt idx="16370">
                  <c:v>694.11699999999996</c:v>
                </c:pt>
                <c:pt idx="16371">
                  <c:v>587.91800000000001</c:v>
                </c:pt>
                <c:pt idx="16372">
                  <c:v>521.35400000000004</c:v>
                </c:pt>
                <c:pt idx="16373">
                  <c:v>-106.205</c:v>
                </c:pt>
                <c:pt idx="16374">
                  <c:v>264.541</c:v>
                </c:pt>
                <c:pt idx="16375">
                  <c:v>115.666</c:v>
                </c:pt>
                <c:pt idx="16376">
                  <c:v>456.06099999999998</c:v>
                </c:pt>
                <c:pt idx="16377">
                  <c:v>179.56100000000001</c:v>
                </c:pt>
                <c:pt idx="16378">
                  <c:v>425.07100000000003</c:v>
                </c:pt>
                <c:pt idx="16379">
                  <c:v>617.89200000000005</c:v>
                </c:pt>
                <c:pt idx="16380">
                  <c:v>40.164499999999997</c:v>
                </c:pt>
                <c:pt idx="16381">
                  <c:v>180.81299999999999</c:v>
                </c:pt>
                <c:pt idx="16382">
                  <c:v>481.98599999999999</c:v>
                </c:pt>
                <c:pt idx="16383">
                  <c:v>616.14700000000005</c:v>
                </c:pt>
                <c:pt idx="16384">
                  <c:v>247.69900000000001</c:v>
                </c:pt>
                <c:pt idx="16385">
                  <c:v>7.7155300000000002</c:v>
                </c:pt>
                <c:pt idx="16386">
                  <c:v>-67.700800000000001</c:v>
                </c:pt>
                <c:pt idx="16387">
                  <c:v>22.873000000000001</c:v>
                </c:pt>
                <c:pt idx="16388">
                  <c:v>368.30200000000002</c:v>
                </c:pt>
                <c:pt idx="16389">
                  <c:v>380.596</c:v>
                </c:pt>
                <c:pt idx="16390">
                  <c:v>390.02</c:v>
                </c:pt>
                <c:pt idx="16391">
                  <c:v>116.724</c:v>
                </c:pt>
                <c:pt idx="16392">
                  <c:v>667.51700000000005</c:v>
                </c:pt>
                <c:pt idx="16393">
                  <c:v>148.16999999999999</c:v>
                </c:pt>
                <c:pt idx="16394">
                  <c:v>720.62599999999998</c:v>
                </c:pt>
                <c:pt idx="16395">
                  <c:v>358.69</c:v>
                </c:pt>
                <c:pt idx="16396">
                  <c:v>511.41300000000001</c:v>
                </c:pt>
                <c:pt idx="16397">
                  <c:v>597.70000000000005</c:v>
                </c:pt>
                <c:pt idx="16398">
                  <c:v>406.16199999999998</c:v>
                </c:pt>
                <c:pt idx="16399">
                  <c:v>343.97</c:v>
                </c:pt>
                <c:pt idx="16400">
                  <c:v>270.56</c:v>
                </c:pt>
                <c:pt idx="16401">
                  <c:v>769.47900000000004</c:v>
                </c:pt>
                <c:pt idx="16402">
                  <c:v>102.095</c:v>
                </c:pt>
                <c:pt idx="16403">
                  <c:v>472.24599999999998</c:v>
                </c:pt>
                <c:pt idx="16404">
                  <c:v>351.55799999999999</c:v>
                </c:pt>
                <c:pt idx="16405">
                  <c:v>221.428</c:v>
                </c:pt>
                <c:pt idx="16406">
                  <c:v>175.68199999999999</c:v>
                </c:pt>
                <c:pt idx="16407">
                  <c:v>490.66199999999998</c:v>
                </c:pt>
                <c:pt idx="16408">
                  <c:v>305.52</c:v>
                </c:pt>
                <c:pt idx="16409">
                  <c:v>502.94400000000002</c:v>
                </c:pt>
                <c:pt idx="16410">
                  <c:v>326.70299999999997</c:v>
                </c:pt>
                <c:pt idx="16411">
                  <c:v>677.31799999999998</c:v>
                </c:pt>
                <c:pt idx="16412">
                  <c:v>374.37599999999998</c:v>
                </c:pt>
                <c:pt idx="16413">
                  <c:v>593.68799999999999</c:v>
                </c:pt>
                <c:pt idx="16414">
                  <c:v>257.822</c:v>
                </c:pt>
                <c:pt idx="16415">
                  <c:v>581.67399999999998</c:v>
                </c:pt>
                <c:pt idx="16416">
                  <c:v>413.67099999999999</c:v>
                </c:pt>
                <c:pt idx="16417">
                  <c:v>727.70299999999997</c:v>
                </c:pt>
                <c:pt idx="16418">
                  <c:v>195.05199999999999</c:v>
                </c:pt>
                <c:pt idx="16419">
                  <c:v>374.005</c:v>
                </c:pt>
                <c:pt idx="16420">
                  <c:v>339.89600000000002</c:v>
                </c:pt>
                <c:pt idx="16421">
                  <c:v>178.30799999999999</c:v>
                </c:pt>
                <c:pt idx="16422">
                  <c:v>565.27599999999995</c:v>
                </c:pt>
                <c:pt idx="16423">
                  <c:v>602.55200000000002</c:v>
                </c:pt>
                <c:pt idx="16424">
                  <c:v>308.286</c:v>
                </c:pt>
                <c:pt idx="16425">
                  <c:v>435.90600000000001</c:v>
                </c:pt>
                <c:pt idx="16426">
                  <c:v>483.33</c:v>
                </c:pt>
                <c:pt idx="16427">
                  <c:v>325.88799999999998</c:v>
                </c:pt>
                <c:pt idx="16428">
                  <c:v>257.822</c:v>
                </c:pt>
                <c:pt idx="16429">
                  <c:v>217.03800000000001</c:v>
                </c:pt>
                <c:pt idx="16430">
                  <c:v>502.37200000000001</c:v>
                </c:pt>
                <c:pt idx="16431">
                  <c:v>280.05700000000002</c:v>
                </c:pt>
                <c:pt idx="16432">
                  <c:v>782.49</c:v>
                </c:pt>
                <c:pt idx="16433">
                  <c:v>631.45100000000002</c:v>
                </c:pt>
                <c:pt idx="16434">
                  <c:v>475.46199999999999</c:v>
                </c:pt>
                <c:pt idx="16435">
                  <c:v>581.57000000000005</c:v>
                </c:pt>
                <c:pt idx="16436">
                  <c:v>296.108</c:v>
                </c:pt>
                <c:pt idx="16437">
                  <c:v>344.43799999999999</c:v>
                </c:pt>
                <c:pt idx="16438">
                  <c:v>412.327</c:v>
                </c:pt>
                <c:pt idx="16439">
                  <c:v>542.29899999999998</c:v>
                </c:pt>
                <c:pt idx="16440">
                  <c:v>544.45799999999997</c:v>
                </c:pt>
                <c:pt idx="16441">
                  <c:v>723.90899999999999</c:v>
                </c:pt>
                <c:pt idx="16442">
                  <c:v>602.59500000000003</c:v>
                </c:pt>
                <c:pt idx="16443">
                  <c:v>628.30700000000002</c:v>
                </c:pt>
                <c:pt idx="16444">
                  <c:v>312.39600000000002</c:v>
                </c:pt>
                <c:pt idx="16445">
                  <c:v>99.432299999999998</c:v>
                </c:pt>
                <c:pt idx="16446">
                  <c:v>195.56899999999999</c:v>
                </c:pt>
                <c:pt idx="16447">
                  <c:v>252.922</c:v>
                </c:pt>
                <c:pt idx="16448">
                  <c:v>526.23599999999999</c:v>
                </c:pt>
                <c:pt idx="16449">
                  <c:v>95.139799999999994</c:v>
                </c:pt>
                <c:pt idx="16450">
                  <c:v>363.517</c:v>
                </c:pt>
                <c:pt idx="16451">
                  <c:v>682.11500000000001</c:v>
                </c:pt>
                <c:pt idx="16452">
                  <c:v>657.11400000000003</c:v>
                </c:pt>
                <c:pt idx="16453">
                  <c:v>384.39</c:v>
                </c:pt>
                <c:pt idx="16454">
                  <c:v>760.15200000000004</c:v>
                </c:pt>
                <c:pt idx="16455">
                  <c:v>421.94600000000003</c:v>
                </c:pt>
                <c:pt idx="16456">
                  <c:v>721.52</c:v>
                </c:pt>
                <c:pt idx="16457">
                  <c:v>463.42399999999998</c:v>
                </c:pt>
                <c:pt idx="16458">
                  <c:v>359.49799999999999</c:v>
                </c:pt>
                <c:pt idx="16459">
                  <c:v>24.137599999999999</c:v>
                </c:pt>
                <c:pt idx="16460">
                  <c:v>636.77099999999996</c:v>
                </c:pt>
                <c:pt idx="16461">
                  <c:v>552.29499999999996</c:v>
                </c:pt>
                <c:pt idx="16462">
                  <c:v>189.672</c:v>
                </c:pt>
                <c:pt idx="16463">
                  <c:v>137.244</c:v>
                </c:pt>
                <c:pt idx="16464">
                  <c:v>323.42599999999999</c:v>
                </c:pt>
                <c:pt idx="16465">
                  <c:v>308.548</c:v>
                </c:pt>
                <c:pt idx="16466">
                  <c:v>577.66700000000003</c:v>
                </c:pt>
                <c:pt idx="16467">
                  <c:v>198.00700000000001</c:v>
                </c:pt>
                <c:pt idx="16468">
                  <c:v>232.71199999999999</c:v>
                </c:pt>
                <c:pt idx="16469">
                  <c:v>863.81</c:v>
                </c:pt>
                <c:pt idx="16470">
                  <c:v>1393.84</c:v>
                </c:pt>
                <c:pt idx="16471">
                  <c:v>179.251</c:v>
                </c:pt>
                <c:pt idx="16472">
                  <c:v>544.26900000000001</c:v>
                </c:pt>
                <c:pt idx="16473">
                  <c:v>728.87599999999998</c:v>
                </c:pt>
                <c:pt idx="16474">
                  <c:v>436.31900000000002</c:v>
                </c:pt>
                <c:pt idx="16475">
                  <c:v>118.542</c:v>
                </c:pt>
                <c:pt idx="16476">
                  <c:v>206.30099999999999</c:v>
                </c:pt>
                <c:pt idx="16477">
                  <c:v>425.33199999999999</c:v>
                </c:pt>
                <c:pt idx="16478">
                  <c:v>471.70499999999998</c:v>
                </c:pt>
                <c:pt idx="16479">
                  <c:v>343.26499999999999</c:v>
                </c:pt>
                <c:pt idx="16480">
                  <c:v>234.001</c:v>
                </c:pt>
                <c:pt idx="16481">
                  <c:v>745.83399999999995</c:v>
                </c:pt>
                <c:pt idx="16482">
                  <c:v>288.44099999999997</c:v>
                </c:pt>
                <c:pt idx="16483">
                  <c:v>493.185</c:v>
                </c:pt>
                <c:pt idx="16484">
                  <c:v>292.089</c:v>
                </c:pt>
                <c:pt idx="16485">
                  <c:v>340.59500000000003</c:v>
                </c:pt>
                <c:pt idx="16486">
                  <c:v>213.39</c:v>
                </c:pt>
                <c:pt idx="16487">
                  <c:v>272.98</c:v>
                </c:pt>
                <c:pt idx="16488">
                  <c:v>603.80499999999995</c:v>
                </c:pt>
                <c:pt idx="16489">
                  <c:v>170.84200000000001</c:v>
                </c:pt>
                <c:pt idx="16490">
                  <c:v>407.85899999999998</c:v>
                </c:pt>
                <c:pt idx="16491">
                  <c:v>129.261</c:v>
                </c:pt>
                <c:pt idx="16492">
                  <c:v>-29.299499999999998</c:v>
                </c:pt>
                <c:pt idx="16493">
                  <c:v>39.6051</c:v>
                </c:pt>
                <c:pt idx="16494">
                  <c:v>61.006700000000002</c:v>
                </c:pt>
                <c:pt idx="16495">
                  <c:v>236.46899999999999</c:v>
                </c:pt>
                <c:pt idx="16496">
                  <c:v>299.209</c:v>
                </c:pt>
                <c:pt idx="16497">
                  <c:v>179.26900000000001</c:v>
                </c:pt>
                <c:pt idx="16498">
                  <c:v>213.19499999999999</c:v>
                </c:pt>
                <c:pt idx="16499">
                  <c:v>223.154</c:v>
                </c:pt>
                <c:pt idx="16500">
                  <c:v>101.956</c:v>
                </c:pt>
                <c:pt idx="16501">
                  <c:v>433.99599999999998</c:v>
                </c:pt>
                <c:pt idx="16502">
                  <c:v>165.20599999999999</c:v>
                </c:pt>
                <c:pt idx="16503">
                  <c:v>386.44499999999999</c:v>
                </c:pt>
                <c:pt idx="16504">
                  <c:v>502.46899999999999</c:v>
                </c:pt>
                <c:pt idx="16505">
                  <c:v>493.73200000000003</c:v>
                </c:pt>
                <c:pt idx="16506">
                  <c:v>417.92700000000002</c:v>
                </c:pt>
                <c:pt idx="16507">
                  <c:v>324.38600000000002</c:v>
                </c:pt>
                <c:pt idx="16508">
                  <c:v>33.008299999999998</c:v>
                </c:pt>
                <c:pt idx="16509">
                  <c:v>368.649</c:v>
                </c:pt>
                <c:pt idx="16510">
                  <c:v>343.19799999999998</c:v>
                </c:pt>
                <c:pt idx="16511">
                  <c:v>34.376300000000001</c:v>
                </c:pt>
                <c:pt idx="16512">
                  <c:v>406.44799999999998</c:v>
                </c:pt>
                <c:pt idx="16513">
                  <c:v>243.93600000000001</c:v>
                </c:pt>
                <c:pt idx="16514">
                  <c:v>35.185000000000002</c:v>
                </c:pt>
                <c:pt idx="16515">
                  <c:v>256.63099999999997</c:v>
                </c:pt>
                <c:pt idx="16516">
                  <c:v>431.15100000000001</c:v>
                </c:pt>
                <c:pt idx="16517">
                  <c:v>327.767</c:v>
                </c:pt>
                <c:pt idx="16518">
                  <c:v>101.01900000000001</c:v>
                </c:pt>
                <c:pt idx="16519">
                  <c:v>90.452200000000005</c:v>
                </c:pt>
                <c:pt idx="16520">
                  <c:v>241.607</c:v>
                </c:pt>
                <c:pt idx="16521">
                  <c:v>781.505</c:v>
                </c:pt>
                <c:pt idx="16522">
                  <c:v>604.56500000000005</c:v>
                </c:pt>
                <c:pt idx="16523">
                  <c:v>164.51900000000001</c:v>
                </c:pt>
                <c:pt idx="16524">
                  <c:v>94.610900000000001</c:v>
                </c:pt>
                <c:pt idx="16525">
                  <c:v>159.58199999999999</c:v>
                </c:pt>
                <c:pt idx="16526">
                  <c:v>402.19200000000001</c:v>
                </c:pt>
                <c:pt idx="16527">
                  <c:v>338.57100000000003</c:v>
                </c:pt>
                <c:pt idx="16528">
                  <c:v>791.26300000000003</c:v>
                </c:pt>
                <c:pt idx="16529">
                  <c:v>480.02199999999999</c:v>
                </c:pt>
                <c:pt idx="16530">
                  <c:v>301.89</c:v>
                </c:pt>
                <c:pt idx="16531">
                  <c:v>108.941</c:v>
                </c:pt>
                <c:pt idx="16532">
                  <c:v>104.959</c:v>
                </c:pt>
                <c:pt idx="16533">
                  <c:v>41.635800000000003</c:v>
                </c:pt>
                <c:pt idx="16534">
                  <c:v>448.98399999999998</c:v>
                </c:pt>
                <c:pt idx="16535">
                  <c:v>142.77699999999999</c:v>
                </c:pt>
                <c:pt idx="16536">
                  <c:v>558.673</c:v>
                </c:pt>
                <c:pt idx="16537">
                  <c:v>35.033000000000001</c:v>
                </c:pt>
                <c:pt idx="16538">
                  <c:v>521.81600000000003</c:v>
                </c:pt>
                <c:pt idx="16539">
                  <c:v>533.149</c:v>
                </c:pt>
                <c:pt idx="16540">
                  <c:v>404.84899999999999</c:v>
                </c:pt>
                <c:pt idx="16541">
                  <c:v>-12.3424</c:v>
                </c:pt>
                <c:pt idx="16542">
                  <c:v>341.85399999999998</c:v>
                </c:pt>
                <c:pt idx="16543">
                  <c:v>505.70400000000001</c:v>
                </c:pt>
                <c:pt idx="16544">
                  <c:v>136.435</c:v>
                </c:pt>
                <c:pt idx="16545">
                  <c:v>262.14499999999998</c:v>
                </c:pt>
                <c:pt idx="16546">
                  <c:v>381.30099999999999</c:v>
                </c:pt>
                <c:pt idx="16547">
                  <c:v>189.69</c:v>
                </c:pt>
                <c:pt idx="16548">
                  <c:v>295.68900000000002</c:v>
                </c:pt>
                <c:pt idx="16549">
                  <c:v>148.37</c:v>
                </c:pt>
                <c:pt idx="16550">
                  <c:v>304.62599999999998</c:v>
                </c:pt>
                <c:pt idx="16551">
                  <c:v>237.83699999999999</c:v>
                </c:pt>
                <c:pt idx="16552">
                  <c:v>382.55399999999997</c:v>
                </c:pt>
                <c:pt idx="16553">
                  <c:v>96.355800000000002</c:v>
                </c:pt>
                <c:pt idx="16554">
                  <c:v>81.709100000000007</c:v>
                </c:pt>
                <c:pt idx="16555">
                  <c:v>541.31500000000005</c:v>
                </c:pt>
                <c:pt idx="16556">
                  <c:v>351.41199999999998</c:v>
                </c:pt>
                <c:pt idx="16557">
                  <c:v>115.848</c:v>
                </c:pt>
                <c:pt idx="16558">
                  <c:v>668.70299999999997</c:v>
                </c:pt>
                <c:pt idx="16559">
                  <c:v>578.71900000000005</c:v>
                </c:pt>
                <c:pt idx="16560">
                  <c:v>549.63199999999995</c:v>
                </c:pt>
                <c:pt idx="16561">
                  <c:v>823.755</c:v>
                </c:pt>
                <c:pt idx="16562">
                  <c:v>226.279</c:v>
                </c:pt>
                <c:pt idx="16563">
                  <c:v>52.518999999999998</c:v>
                </c:pt>
                <c:pt idx="16564">
                  <c:v>888.60400000000004</c:v>
                </c:pt>
                <c:pt idx="16565">
                  <c:v>87.649299999999997</c:v>
                </c:pt>
                <c:pt idx="16566">
                  <c:v>63.943399999999997</c:v>
                </c:pt>
                <c:pt idx="16567">
                  <c:v>269.62400000000002</c:v>
                </c:pt>
                <c:pt idx="16568">
                  <c:v>619.01099999999997</c:v>
                </c:pt>
                <c:pt idx="16569">
                  <c:v>132.964</c:v>
                </c:pt>
                <c:pt idx="16570">
                  <c:v>385.05200000000002</c:v>
                </c:pt>
                <c:pt idx="16571">
                  <c:v>327.57799999999997</c:v>
                </c:pt>
                <c:pt idx="16572">
                  <c:v>643.10599999999999</c:v>
                </c:pt>
                <c:pt idx="16573">
                  <c:v>160.172</c:v>
                </c:pt>
                <c:pt idx="16574">
                  <c:v>382.15199999999999</c:v>
                </c:pt>
                <c:pt idx="16575">
                  <c:v>308.71800000000002</c:v>
                </c:pt>
                <c:pt idx="16576">
                  <c:v>157.20400000000001</c:v>
                </c:pt>
                <c:pt idx="16577">
                  <c:v>134.22800000000001</c:v>
                </c:pt>
                <c:pt idx="16578">
                  <c:v>47.4422</c:v>
                </c:pt>
                <c:pt idx="16579">
                  <c:v>283.71100000000001</c:v>
                </c:pt>
                <c:pt idx="16580">
                  <c:v>505.16300000000001</c:v>
                </c:pt>
                <c:pt idx="16581">
                  <c:v>509.16399999999999</c:v>
                </c:pt>
                <c:pt idx="16582">
                  <c:v>187.64699999999999</c:v>
                </c:pt>
                <c:pt idx="16583">
                  <c:v>410.23</c:v>
                </c:pt>
                <c:pt idx="16584">
                  <c:v>353.23</c:v>
                </c:pt>
                <c:pt idx="16585">
                  <c:v>452.12700000000001</c:v>
                </c:pt>
                <c:pt idx="16586">
                  <c:v>288.02800000000002</c:v>
                </c:pt>
                <c:pt idx="16587">
                  <c:v>51.734699999999997</c:v>
                </c:pt>
                <c:pt idx="16588">
                  <c:v>204.172</c:v>
                </c:pt>
                <c:pt idx="16589">
                  <c:v>624.00300000000004</c:v>
                </c:pt>
                <c:pt idx="16590">
                  <c:v>123.509</c:v>
                </c:pt>
                <c:pt idx="16591">
                  <c:v>267.75700000000001</c:v>
                </c:pt>
                <c:pt idx="16592">
                  <c:v>178.53299999999999</c:v>
                </c:pt>
                <c:pt idx="16593">
                  <c:v>376.899</c:v>
                </c:pt>
                <c:pt idx="16594">
                  <c:v>272.91300000000001</c:v>
                </c:pt>
                <c:pt idx="16595">
                  <c:v>684.77200000000005</c:v>
                </c:pt>
                <c:pt idx="16596">
                  <c:v>507.37599999999998</c:v>
                </c:pt>
                <c:pt idx="16597">
                  <c:v>189.179</c:v>
                </c:pt>
                <c:pt idx="16598">
                  <c:v>168.179</c:v>
                </c:pt>
                <c:pt idx="16599">
                  <c:v>38.383000000000003</c:v>
                </c:pt>
                <c:pt idx="16600">
                  <c:v>184.38800000000001</c:v>
                </c:pt>
                <c:pt idx="16601">
                  <c:v>766.45100000000002</c:v>
                </c:pt>
                <c:pt idx="16602">
                  <c:v>444.04700000000003</c:v>
                </c:pt>
                <c:pt idx="16603">
                  <c:v>508.22699999999998</c:v>
                </c:pt>
                <c:pt idx="16604">
                  <c:v>267.149</c:v>
                </c:pt>
                <c:pt idx="16605">
                  <c:v>206.404</c:v>
                </c:pt>
                <c:pt idx="16606">
                  <c:v>295.02</c:v>
                </c:pt>
                <c:pt idx="16607">
                  <c:v>309.95800000000003</c:v>
                </c:pt>
                <c:pt idx="16608">
                  <c:v>224.38800000000001</c:v>
                </c:pt>
                <c:pt idx="16609">
                  <c:v>314.52499999999998</c:v>
                </c:pt>
                <c:pt idx="16610">
                  <c:v>-158.69399999999999</c:v>
                </c:pt>
                <c:pt idx="16611">
                  <c:v>83.265600000000006</c:v>
                </c:pt>
                <c:pt idx="16612">
                  <c:v>416.346</c:v>
                </c:pt>
                <c:pt idx="16613">
                  <c:v>327.54199999999997</c:v>
                </c:pt>
                <c:pt idx="16614">
                  <c:v>656.22699999999998</c:v>
                </c:pt>
                <c:pt idx="16615">
                  <c:v>313.35700000000003</c:v>
                </c:pt>
                <c:pt idx="16616">
                  <c:v>152.68100000000001</c:v>
                </c:pt>
                <c:pt idx="16617">
                  <c:v>162.506</c:v>
                </c:pt>
                <c:pt idx="16618">
                  <c:v>581.63699999999994</c:v>
                </c:pt>
                <c:pt idx="16619">
                  <c:v>90.537300000000002</c:v>
                </c:pt>
                <c:pt idx="16620">
                  <c:v>88.281599999999997</c:v>
                </c:pt>
                <c:pt idx="16621">
                  <c:v>266.24299999999999</c:v>
                </c:pt>
                <c:pt idx="16622">
                  <c:v>327.37200000000001</c:v>
                </c:pt>
                <c:pt idx="16623">
                  <c:v>599.31200000000001</c:v>
                </c:pt>
                <c:pt idx="16624">
                  <c:v>220.71600000000001</c:v>
                </c:pt>
                <c:pt idx="16625">
                  <c:v>313.61900000000003</c:v>
                </c:pt>
                <c:pt idx="16626">
                  <c:v>89.935400000000001</c:v>
                </c:pt>
                <c:pt idx="16627">
                  <c:v>562.10199999999998</c:v>
                </c:pt>
                <c:pt idx="16628">
                  <c:v>228.94200000000001</c:v>
                </c:pt>
                <c:pt idx="16629">
                  <c:v>141.65199999999999</c:v>
                </c:pt>
                <c:pt idx="16630">
                  <c:v>347.33199999999999</c:v>
                </c:pt>
                <c:pt idx="16631">
                  <c:v>454.48</c:v>
                </c:pt>
                <c:pt idx="16632">
                  <c:v>585.77200000000005</c:v>
                </c:pt>
                <c:pt idx="16633">
                  <c:v>556.995</c:v>
                </c:pt>
                <c:pt idx="16634">
                  <c:v>303.61099999999999</c:v>
                </c:pt>
                <c:pt idx="16635">
                  <c:v>213.66900000000001</c:v>
                </c:pt>
                <c:pt idx="16636">
                  <c:v>384.03100000000001</c:v>
                </c:pt>
                <c:pt idx="16637">
                  <c:v>616.36599999999999</c:v>
                </c:pt>
                <c:pt idx="16638">
                  <c:v>449.02</c:v>
                </c:pt>
                <c:pt idx="16639">
                  <c:v>-7.70336</c:v>
                </c:pt>
                <c:pt idx="16640">
                  <c:v>257.19</c:v>
                </c:pt>
                <c:pt idx="16641">
                  <c:v>621.30899999999997</c:v>
                </c:pt>
                <c:pt idx="16642">
                  <c:v>-62.678699999999999</c:v>
                </c:pt>
                <c:pt idx="16643">
                  <c:v>417.21600000000001</c:v>
                </c:pt>
                <c:pt idx="16644">
                  <c:v>-22.429099999999998</c:v>
                </c:pt>
                <c:pt idx="16645">
                  <c:v>382.97300000000001</c:v>
                </c:pt>
                <c:pt idx="16646">
                  <c:v>83.666899999999998</c:v>
                </c:pt>
                <c:pt idx="16647">
                  <c:v>490.346</c:v>
                </c:pt>
                <c:pt idx="16648">
                  <c:v>-39.143000000000001</c:v>
                </c:pt>
                <c:pt idx="16649">
                  <c:v>388.28699999999998</c:v>
                </c:pt>
                <c:pt idx="16650">
                  <c:v>259.31799999999998</c:v>
                </c:pt>
                <c:pt idx="16651">
                  <c:v>379.137</c:v>
                </c:pt>
                <c:pt idx="16652">
                  <c:v>71.665000000000006</c:v>
                </c:pt>
                <c:pt idx="16653">
                  <c:v>120.208</c:v>
                </c:pt>
                <c:pt idx="16654">
                  <c:v>618.68299999999999</c:v>
                </c:pt>
                <c:pt idx="16655">
                  <c:v>393.24200000000002</c:v>
                </c:pt>
                <c:pt idx="16656">
                  <c:v>197.29599999999999</c:v>
                </c:pt>
                <c:pt idx="16657">
                  <c:v>491.80500000000001</c:v>
                </c:pt>
                <c:pt idx="16658">
                  <c:v>316.00799999999998</c:v>
                </c:pt>
                <c:pt idx="16659">
                  <c:v>486.06599999999997</c:v>
                </c:pt>
                <c:pt idx="16660">
                  <c:v>440.36799999999999</c:v>
                </c:pt>
                <c:pt idx="16661">
                  <c:v>439.18299999999999</c:v>
                </c:pt>
                <c:pt idx="16662">
                  <c:v>337.65899999999999</c:v>
                </c:pt>
                <c:pt idx="16663">
                  <c:v>595.13499999999999</c:v>
                </c:pt>
                <c:pt idx="16664">
                  <c:v>45.083199999999998</c:v>
                </c:pt>
                <c:pt idx="16665">
                  <c:v>152.06100000000001</c:v>
                </c:pt>
                <c:pt idx="16666">
                  <c:v>513.29200000000003</c:v>
                </c:pt>
                <c:pt idx="16667">
                  <c:v>365.791</c:v>
                </c:pt>
                <c:pt idx="16668">
                  <c:v>754.63099999999997</c:v>
                </c:pt>
                <c:pt idx="16669">
                  <c:v>65.785600000000002</c:v>
                </c:pt>
                <c:pt idx="16670">
                  <c:v>479.34699999999998</c:v>
                </c:pt>
                <c:pt idx="16671">
                  <c:v>518.50800000000004</c:v>
                </c:pt>
                <c:pt idx="16672">
                  <c:v>670.68499999999995</c:v>
                </c:pt>
                <c:pt idx="16673">
                  <c:v>256.03500000000003</c:v>
                </c:pt>
                <c:pt idx="16674">
                  <c:v>223.05699999999999</c:v>
                </c:pt>
                <c:pt idx="16675">
                  <c:v>479.24400000000003</c:v>
                </c:pt>
                <c:pt idx="16676">
                  <c:v>218.79499999999999</c:v>
                </c:pt>
                <c:pt idx="16677">
                  <c:v>119.843</c:v>
                </c:pt>
                <c:pt idx="16678">
                  <c:v>363.858</c:v>
                </c:pt>
                <c:pt idx="16679">
                  <c:v>166.55600000000001</c:v>
                </c:pt>
                <c:pt idx="16680">
                  <c:v>416.85700000000003</c:v>
                </c:pt>
                <c:pt idx="16681">
                  <c:v>293.11099999999999</c:v>
                </c:pt>
                <c:pt idx="16682">
                  <c:v>-3.2710400000000002</c:v>
                </c:pt>
                <c:pt idx="16683">
                  <c:v>322.02100000000002</c:v>
                </c:pt>
                <c:pt idx="16684">
                  <c:v>700.71400000000006</c:v>
                </c:pt>
                <c:pt idx="16685">
                  <c:v>37.568300000000001</c:v>
                </c:pt>
                <c:pt idx="16686">
                  <c:v>-167.21199999999999</c:v>
                </c:pt>
                <c:pt idx="16687">
                  <c:v>213.517</c:v>
                </c:pt>
                <c:pt idx="16688">
                  <c:v>143.91399999999999</c:v>
                </c:pt>
                <c:pt idx="16689">
                  <c:v>426.63400000000001</c:v>
                </c:pt>
                <c:pt idx="16690">
                  <c:v>335.44600000000003</c:v>
                </c:pt>
                <c:pt idx="16691">
                  <c:v>632.71500000000003</c:v>
                </c:pt>
                <c:pt idx="16692">
                  <c:v>383.38</c:v>
                </c:pt>
                <c:pt idx="16693">
                  <c:v>69.050600000000003</c:v>
                </c:pt>
                <c:pt idx="16694">
                  <c:v>310.29300000000001</c:v>
                </c:pt>
                <c:pt idx="16695">
                  <c:v>-30.625</c:v>
                </c:pt>
                <c:pt idx="16696">
                  <c:v>261.10000000000002</c:v>
                </c:pt>
                <c:pt idx="16697">
                  <c:v>-24.690899999999999</c:v>
                </c:pt>
                <c:pt idx="16698">
                  <c:v>634.70899999999995</c:v>
                </c:pt>
                <c:pt idx="16699">
                  <c:v>90.348799999999997</c:v>
                </c:pt>
                <c:pt idx="16700">
                  <c:v>352.07499999999999</c:v>
                </c:pt>
                <c:pt idx="16701">
                  <c:v>640.73500000000001</c:v>
                </c:pt>
                <c:pt idx="16702">
                  <c:v>489.483</c:v>
                </c:pt>
                <c:pt idx="16703">
                  <c:v>97.790700000000001</c:v>
                </c:pt>
                <c:pt idx="16704">
                  <c:v>545.18799999999999</c:v>
                </c:pt>
                <c:pt idx="16705">
                  <c:v>31.470099999999999</c:v>
                </c:pt>
                <c:pt idx="16706">
                  <c:v>-42.857900000000001</c:v>
                </c:pt>
                <c:pt idx="16707">
                  <c:v>364.101</c:v>
                </c:pt>
                <c:pt idx="16708">
                  <c:v>379.76299999999998</c:v>
                </c:pt>
                <c:pt idx="16709">
                  <c:v>135.45599999999999</c:v>
                </c:pt>
                <c:pt idx="16710">
                  <c:v>292.70299999999997</c:v>
                </c:pt>
                <c:pt idx="16711">
                  <c:v>433.005</c:v>
                </c:pt>
                <c:pt idx="16712">
                  <c:v>623.83799999999997</c:v>
                </c:pt>
                <c:pt idx="16713">
                  <c:v>173.012</c:v>
                </c:pt>
                <c:pt idx="16714">
                  <c:v>285.19499999999999</c:v>
                </c:pt>
                <c:pt idx="16715">
                  <c:v>984.98400000000004</c:v>
                </c:pt>
                <c:pt idx="16716">
                  <c:v>574.70000000000005</c:v>
                </c:pt>
                <c:pt idx="16717">
                  <c:v>207.875</c:v>
                </c:pt>
                <c:pt idx="16718">
                  <c:v>69.992999999999995</c:v>
                </c:pt>
                <c:pt idx="16719">
                  <c:v>194.99799999999999</c:v>
                </c:pt>
                <c:pt idx="16720">
                  <c:v>463.96499999999997</c:v>
                </c:pt>
                <c:pt idx="16721">
                  <c:v>16.695699999999999</c:v>
                </c:pt>
                <c:pt idx="16722">
                  <c:v>414.70499999999998</c:v>
                </c:pt>
                <c:pt idx="16723">
                  <c:v>147.54900000000001</c:v>
                </c:pt>
                <c:pt idx="16724">
                  <c:v>289.04300000000001</c:v>
                </c:pt>
                <c:pt idx="16725">
                  <c:v>239.83799999999999</c:v>
                </c:pt>
                <c:pt idx="16726">
                  <c:v>415.62299999999999</c:v>
                </c:pt>
                <c:pt idx="16727">
                  <c:v>803.33199999999999</c:v>
                </c:pt>
                <c:pt idx="16728">
                  <c:v>382.79700000000003</c:v>
                </c:pt>
                <c:pt idx="16729">
                  <c:v>966.65899999999999</c:v>
                </c:pt>
                <c:pt idx="16730">
                  <c:v>54.276200000000003</c:v>
                </c:pt>
                <c:pt idx="16731">
                  <c:v>495.89699999999999</c:v>
                </c:pt>
                <c:pt idx="16732">
                  <c:v>121.959</c:v>
                </c:pt>
                <c:pt idx="16733">
                  <c:v>446.61900000000003</c:v>
                </c:pt>
                <c:pt idx="16734">
                  <c:v>217.57900000000001</c:v>
                </c:pt>
                <c:pt idx="16735">
                  <c:v>-136.05199999999999</c:v>
                </c:pt>
                <c:pt idx="16736">
                  <c:v>139.04400000000001</c:v>
                </c:pt>
                <c:pt idx="16737">
                  <c:v>176.30199999999999</c:v>
                </c:pt>
                <c:pt idx="16738">
                  <c:v>578.05600000000004</c:v>
                </c:pt>
                <c:pt idx="16739">
                  <c:v>605.64099999999996</c:v>
                </c:pt>
                <c:pt idx="16740">
                  <c:v>614.18299999999999</c:v>
                </c:pt>
                <c:pt idx="16741">
                  <c:v>29.5002</c:v>
                </c:pt>
                <c:pt idx="16742">
                  <c:v>169.07900000000001</c:v>
                </c:pt>
                <c:pt idx="16743">
                  <c:v>37.793300000000002</c:v>
                </c:pt>
                <c:pt idx="16744">
                  <c:v>81.295699999999997</c:v>
                </c:pt>
                <c:pt idx="16745">
                  <c:v>157.30799999999999</c:v>
                </c:pt>
                <c:pt idx="16746">
                  <c:v>179.90700000000001</c:v>
                </c:pt>
                <c:pt idx="16747">
                  <c:v>418.18799999999999</c:v>
                </c:pt>
                <c:pt idx="16748">
                  <c:v>455.21</c:v>
                </c:pt>
                <c:pt idx="16749">
                  <c:v>342.00599999999997</c:v>
                </c:pt>
                <c:pt idx="16750">
                  <c:v>427.85</c:v>
                </c:pt>
                <c:pt idx="16751">
                  <c:v>659.13300000000004</c:v>
                </c:pt>
                <c:pt idx="16752">
                  <c:v>454.827</c:v>
                </c:pt>
                <c:pt idx="16753">
                  <c:v>296.23</c:v>
                </c:pt>
                <c:pt idx="16754">
                  <c:v>49.807400000000001</c:v>
                </c:pt>
                <c:pt idx="16755">
                  <c:v>325.24400000000003</c:v>
                </c:pt>
                <c:pt idx="16756">
                  <c:v>136.642</c:v>
                </c:pt>
                <c:pt idx="16757">
                  <c:v>145.01400000000001</c:v>
                </c:pt>
                <c:pt idx="16758">
                  <c:v>-4.2985600000000002</c:v>
                </c:pt>
                <c:pt idx="16759">
                  <c:v>502.68200000000002</c:v>
                </c:pt>
                <c:pt idx="16760">
                  <c:v>124.74299999999999</c:v>
                </c:pt>
                <c:pt idx="16761">
                  <c:v>746.35</c:v>
                </c:pt>
                <c:pt idx="16762">
                  <c:v>763.09500000000003</c:v>
                </c:pt>
                <c:pt idx="16763">
                  <c:v>500.65800000000002</c:v>
                </c:pt>
                <c:pt idx="16764">
                  <c:v>483.99200000000002</c:v>
                </c:pt>
                <c:pt idx="16765">
                  <c:v>431.67399999999998</c:v>
                </c:pt>
                <c:pt idx="16766">
                  <c:v>259.37299999999999</c:v>
                </c:pt>
                <c:pt idx="16767">
                  <c:v>281.77800000000002</c:v>
                </c:pt>
                <c:pt idx="16768">
                  <c:v>461.04599999999999</c:v>
                </c:pt>
                <c:pt idx="16769">
                  <c:v>1188.21</c:v>
                </c:pt>
                <c:pt idx="16770">
                  <c:v>111.033</c:v>
                </c:pt>
                <c:pt idx="16771">
                  <c:v>56.100200000000001</c:v>
                </c:pt>
                <c:pt idx="16772">
                  <c:v>300.94799999999998</c:v>
                </c:pt>
                <c:pt idx="16773">
                  <c:v>549.92999999999995</c:v>
                </c:pt>
                <c:pt idx="16774">
                  <c:v>371.54899999999998</c:v>
                </c:pt>
                <c:pt idx="16775">
                  <c:v>463.685</c:v>
                </c:pt>
                <c:pt idx="16776">
                  <c:v>283.69900000000001</c:v>
                </c:pt>
                <c:pt idx="16777">
                  <c:v>338.94799999999998</c:v>
                </c:pt>
                <c:pt idx="16778">
                  <c:v>61.231699999999996</c:v>
                </c:pt>
                <c:pt idx="16779">
                  <c:v>382.73</c:v>
                </c:pt>
                <c:pt idx="16780">
                  <c:v>473.03</c:v>
                </c:pt>
                <c:pt idx="16781">
                  <c:v>332.96499999999997</c:v>
                </c:pt>
                <c:pt idx="16782">
                  <c:v>63.2806</c:v>
                </c:pt>
                <c:pt idx="16783">
                  <c:v>69.488299999999995</c:v>
                </c:pt>
                <c:pt idx="16784">
                  <c:v>260.40600000000001</c:v>
                </c:pt>
                <c:pt idx="16785">
                  <c:v>149.392</c:v>
                </c:pt>
                <c:pt idx="16786">
                  <c:v>366.41699999999997</c:v>
                </c:pt>
                <c:pt idx="16787">
                  <c:v>504.26299999999998</c:v>
                </c:pt>
                <c:pt idx="16788">
                  <c:v>367.572</c:v>
                </c:pt>
                <c:pt idx="16789">
                  <c:v>-50.579500000000003</c:v>
                </c:pt>
                <c:pt idx="16790">
                  <c:v>270.67599999999999</c:v>
                </c:pt>
                <c:pt idx="16791">
                  <c:v>178.53899999999999</c:v>
                </c:pt>
                <c:pt idx="16792">
                  <c:v>692.66399999999999</c:v>
                </c:pt>
                <c:pt idx="16793">
                  <c:v>525.05700000000002</c:v>
                </c:pt>
                <c:pt idx="16794">
                  <c:v>455.27</c:v>
                </c:pt>
                <c:pt idx="16795">
                  <c:v>229.59899999999999</c:v>
                </c:pt>
                <c:pt idx="16796">
                  <c:v>755.23299999999995</c:v>
                </c:pt>
                <c:pt idx="16797">
                  <c:v>621.43100000000004</c:v>
                </c:pt>
                <c:pt idx="16798">
                  <c:v>292.27199999999999</c:v>
                </c:pt>
                <c:pt idx="16799">
                  <c:v>638.23</c:v>
                </c:pt>
                <c:pt idx="16800">
                  <c:v>709.67</c:v>
                </c:pt>
                <c:pt idx="16801">
                  <c:v>649.62400000000002</c:v>
                </c:pt>
                <c:pt idx="16802">
                  <c:v>485.48200000000003</c:v>
                </c:pt>
                <c:pt idx="16803">
                  <c:v>171.96700000000001</c:v>
                </c:pt>
                <c:pt idx="16804">
                  <c:v>216.47200000000001</c:v>
                </c:pt>
                <c:pt idx="16805">
                  <c:v>58.209899999999998</c:v>
                </c:pt>
                <c:pt idx="16806">
                  <c:v>353.38799999999998</c:v>
                </c:pt>
                <c:pt idx="16807">
                  <c:v>987.37400000000002</c:v>
                </c:pt>
                <c:pt idx="16808">
                  <c:v>121.971</c:v>
                </c:pt>
                <c:pt idx="16809">
                  <c:v>336.52800000000002</c:v>
                </c:pt>
                <c:pt idx="16810">
                  <c:v>232.91900000000001</c:v>
                </c:pt>
                <c:pt idx="16811">
                  <c:v>278.774</c:v>
                </c:pt>
                <c:pt idx="16812">
                  <c:v>417.97</c:v>
                </c:pt>
                <c:pt idx="16813">
                  <c:v>-42.669400000000003</c:v>
                </c:pt>
                <c:pt idx="16814">
                  <c:v>563.73199999999997</c:v>
                </c:pt>
                <c:pt idx="16815">
                  <c:v>34.248600000000003</c:v>
                </c:pt>
                <c:pt idx="16816">
                  <c:v>77.033600000000007</c:v>
                </c:pt>
                <c:pt idx="16817">
                  <c:v>119.17400000000001</c:v>
                </c:pt>
                <c:pt idx="16818">
                  <c:v>320.23399999999998</c:v>
                </c:pt>
                <c:pt idx="16819">
                  <c:v>506.47</c:v>
                </c:pt>
                <c:pt idx="16820">
                  <c:v>54.8842</c:v>
                </c:pt>
                <c:pt idx="16821">
                  <c:v>91.953900000000004</c:v>
                </c:pt>
                <c:pt idx="16822">
                  <c:v>362.14299999999997</c:v>
                </c:pt>
                <c:pt idx="16823">
                  <c:v>234.36600000000001</c:v>
                </c:pt>
                <c:pt idx="16824">
                  <c:v>149.422</c:v>
                </c:pt>
                <c:pt idx="16825">
                  <c:v>1102.8900000000001</c:v>
                </c:pt>
                <c:pt idx="16826">
                  <c:v>582.93799999999999</c:v>
                </c:pt>
                <c:pt idx="16827">
                  <c:v>1045.43</c:v>
                </c:pt>
                <c:pt idx="16828">
                  <c:v>857.81500000000005</c:v>
                </c:pt>
                <c:pt idx="16829">
                  <c:v>739.45600000000002</c:v>
                </c:pt>
                <c:pt idx="16830">
                  <c:v>586.84799999999996</c:v>
                </c:pt>
                <c:pt idx="16831">
                  <c:v>460.35899999999998</c:v>
                </c:pt>
                <c:pt idx="16832">
                  <c:v>608.596</c:v>
                </c:pt>
                <c:pt idx="16833">
                  <c:v>78.918400000000005</c:v>
                </c:pt>
                <c:pt idx="16834">
                  <c:v>534.779</c:v>
                </c:pt>
                <c:pt idx="16835">
                  <c:v>441.54199999999997</c:v>
                </c:pt>
                <c:pt idx="16836">
                  <c:v>319.15699999999998</c:v>
                </c:pt>
                <c:pt idx="16837">
                  <c:v>393.21199999999999</c:v>
                </c:pt>
                <c:pt idx="16838">
                  <c:v>360.00900000000001</c:v>
                </c:pt>
                <c:pt idx="16839">
                  <c:v>430.82900000000001</c:v>
                </c:pt>
                <c:pt idx="16840">
                  <c:v>671.47500000000002</c:v>
                </c:pt>
                <c:pt idx="16841">
                  <c:v>-45.825000000000003</c:v>
                </c:pt>
                <c:pt idx="16842">
                  <c:v>95.115499999999997</c:v>
                </c:pt>
                <c:pt idx="16843">
                  <c:v>383.14299999999997</c:v>
                </c:pt>
                <c:pt idx="16844">
                  <c:v>158.232</c:v>
                </c:pt>
                <c:pt idx="16845">
                  <c:v>128.11799999999999</c:v>
                </c:pt>
                <c:pt idx="16846">
                  <c:v>89.765100000000004</c:v>
                </c:pt>
                <c:pt idx="16847">
                  <c:v>911.50099999999998</c:v>
                </c:pt>
                <c:pt idx="16848">
                  <c:v>383.90899999999999</c:v>
                </c:pt>
                <c:pt idx="16849">
                  <c:v>578.40300000000002</c:v>
                </c:pt>
                <c:pt idx="16850">
                  <c:v>531.404</c:v>
                </c:pt>
                <c:pt idx="16851">
                  <c:v>308.834</c:v>
                </c:pt>
                <c:pt idx="16852">
                  <c:v>170.03899999999999</c:v>
                </c:pt>
                <c:pt idx="16853">
                  <c:v>421.60500000000002</c:v>
                </c:pt>
                <c:pt idx="16854">
                  <c:v>302.024</c:v>
                </c:pt>
                <c:pt idx="16855">
                  <c:v>725.64800000000002</c:v>
                </c:pt>
                <c:pt idx="16856">
                  <c:v>120.998</c:v>
                </c:pt>
                <c:pt idx="16857">
                  <c:v>265.78699999999998</c:v>
                </c:pt>
                <c:pt idx="16858">
                  <c:v>343.38</c:v>
                </c:pt>
                <c:pt idx="16859">
                  <c:v>498.767</c:v>
                </c:pt>
                <c:pt idx="16860">
                  <c:v>229.721</c:v>
                </c:pt>
                <c:pt idx="16861">
                  <c:v>446.54599999999999</c:v>
                </c:pt>
                <c:pt idx="16862">
                  <c:v>532.07899999999995</c:v>
                </c:pt>
                <c:pt idx="16863">
                  <c:v>295.02</c:v>
                </c:pt>
                <c:pt idx="16864">
                  <c:v>83.679000000000002</c:v>
                </c:pt>
                <c:pt idx="16865">
                  <c:v>422.99799999999999</c:v>
                </c:pt>
                <c:pt idx="16866">
                  <c:v>288.13099999999997</c:v>
                </c:pt>
                <c:pt idx="16867">
                  <c:v>43.982700000000001</c:v>
                </c:pt>
                <c:pt idx="16868">
                  <c:v>635.51199999999994</c:v>
                </c:pt>
                <c:pt idx="16869">
                  <c:v>651.19799999999998</c:v>
                </c:pt>
                <c:pt idx="16870">
                  <c:v>-36.066600000000001</c:v>
                </c:pt>
                <c:pt idx="16871">
                  <c:v>248.423</c:v>
                </c:pt>
                <c:pt idx="16872">
                  <c:v>181.08099999999999</c:v>
                </c:pt>
                <c:pt idx="16873">
                  <c:v>124.002</c:v>
                </c:pt>
                <c:pt idx="16874">
                  <c:v>791.17200000000003</c:v>
                </c:pt>
                <c:pt idx="16875">
                  <c:v>505.28399999999999</c:v>
                </c:pt>
                <c:pt idx="16876">
                  <c:v>561.66999999999996</c:v>
                </c:pt>
                <c:pt idx="16877">
                  <c:v>55.157800000000002</c:v>
                </c:pt>
                <c:pt idx="16878">
                  <c:v>-1.45919</c:v>
                </c:pt>
                <c:pt idx="16879">
                  <c:v>195.60599999999999</c:v>
                </c:pt>
                <c:pt idx="16880">
                  <c:v>759.197</c:v>
                </c:pt>
                <c:pt idx="16881">
                  <c:v>122.238</c:v>
                </c:pt>
                <c:pt idx="16882">
                  <c:v>475.59</c:v>
                </c:pt>
                <c:pt idx="16883">
                  <c:v>416.17599999999999</c:v>
                </c:pt>
                <c:pt idx="16884">
                  <c:v>291.27499999999998</c:v>
                </c:pt>
                <c:pt idx="16885">
                  <c:v>909.16099999999994</c:v>
                </c:pt>
                <c:pt idx="16886">
                  <c:v>293.834</c:v>
                </c:pt>
                <c:pt idx="16887">
                  <c:v>687.78200000000004</c:v>
                </c:pt>
                <c:pt idx="16888">
                  <c:v>151.89699999999999</c:v>
                </c:pt>
                <c:pt idx="16889">
                  <c:v>315.97800000000001</c:v>
                </c:pt>
                <c:pt idx="16890">
                  <c:v>269.28300000000002</c:v>
                </c:pt>
                <c:pt idx="16891">
                  <c:v>379.94499999999999</c:v>
                </c:pt>
                <c:pt idx="16892">
                  <c:v>542.40899999999999</c:v>
                </c:pt>
                <c:pt idx="16893">
                  <c:v>454.26100000000002</c:v>
                </c:pt>
                <c:pt idx="16894">
                  <c:v>243.577</c:v>
                </c:pt>
                <c:pt idx="16895">
                  <c:v>227.72</c:v>
                </c:pt>
                <c:pt idx="16896">
                  <c:v>181.03200000000001</c:v>
                </c:pt>
                <c:pt idx="16897">
                  <c:v>254.61799999999999</c:v>
                </c:pt>
                <c:pt idx="16898">
                  <c:v>507.96</c:v>
                </c:pt>
                <c:pt idx="16899">
                  <c:v>571.423</c:v>
                </c:pt>
                <c:pt idx="16900">
                  <c:v>207.547</c:v>
                </c:pt>
                <c:pt idx="16901">
                  <c:v>553.44399999999996</c:v>
                </c:pt>
                <c:pt idx="16902">
                  <c:v>337.36099999999999</c:v>
                </c:pt>
                <c:pt idx="16903">
                  <c:v>61.876199999999997</c:v>
                </c:pt>
                <c:pt idx="16904">
                  <c:v>271.93400000000003</c:v>
                </c:pt>
                <c:pt idx="16905">
                  <c:v>68.102099999999993</c:v>
                </c:pt>
                <c:pt idx="16906">
                  <c:v>599.97400000000005</c:v>
                </c:pt>
                <c:pt idx="16907">
                  <c:v>599.64</c:v>
                </c:pt>
                <c:pt idx="16908">
                  <c:v>505.40600000000001</c:v>
                </c:pt>
                <c:pt idx="16909">
                  <c:v>175.68799999999999</c:v>
                </c:pt>
                <c:pt idx="16910">
                  <c:v>575.43600000000004</c:v>
                </c:pt>
                <c:pt idx="16911">
                  <c:v>321.20600000000002</c:v>
                </c:pt>
                <c:pt idx="16912">
                  <c:v>372.75900000000001</c:v>
                </c:pt>
                <c:pt idx="16913">
                  <c:v>403.548</c:v>
                </c:pt>
                <c:pt idx="16914">
                  <c:v>332.91</c:v>
                </c:pt>
                <c:pt idx="16915">
                  <c:v>6.2867199999999999</c:v>
                </c:pt>
                <c:pt idx="16916">
                  <c:v>414.96600000000001</c:v>
                </c:pt>
                <c:pt idx="16917">
                  <c:v>204.89</c:v>
                </c:pt>
                <c:pt idx="16918">
                  <c:v>677.74400000000003</c:v>
                </c:pt>
                <c:pt idx="16919">
                  <c:v>472.85399999999998</c:v>
                </c:pt>
                <c:pt idx="16920">
                  <c:v>315.44900000000001</c:v>
                </c:pt>
                <c:pt idx="16921">
                  <c:v>622.52499999999998</c:v>
                </c:pt>
                <c:pt idx="16922">
                  <c:v>318.70699999999999</c:v>
                </c:pt>
                <c:pt idx="16923">
                  <c:v>-100.812</c:v>
                </c:pt>
                <c:pt idx="16924">
                  <c:v>335.178</c:v>
                </c:pt>
                <c:pt idx="16925">
                  <c:v>300.79599999999999</c:v>
                </c:pt>
                <c:pt idx="16926">
                  <c:v>445.64</c:v>
                </c:pt>
                <c:pt idx="16927">
                  <c:v>397.20600000000002</c:v>
                </c:pt>
                <c:pt idx="16928">
                  <c:v>328.685</c:v>
                </c:pt>
                <c:pt idx="16929">
                  <c:v>402.71499999999997</c:v>
                </c:pt>
                <c:pt idx="16930">
                  <c:v>404.49</c:v>
                </c:pt>
                <c:pt idx="16931">
                  <c:v>463.78800000000001</c:v>
                </c:pt>
                <c:pt idx="16932">
                  <c:v>223.25800000000001</c:v>
                </c:pt>
                <c:pt idx="16933">
                  <c:v>466.02600000000001</c:v>
                </c:pt>
                <c:pt idx="16934">
                  <c:v>268.30399999999997</c:v>
                </c:pt>
                <c:pt idx="16935">
                  <c:v>237.27799999999999</c:v>
                </c:pt>
                <c:pt idx="16936">
                  <c:v>313.077</c:v>
                </c:pt>
                <c:pt idx="16937">
                  <c:v>284.57400000000001</c:v>
                </c:pt>
                <c:pt idx="16938">
                  <c:v>437.13400000000001</c:v>
                </c:pt>
                <c:pt idx="16939">
                  <c:v>529.50099999999998</c:v>
                </c:pt>
                <c:pt idx="16940">
                  <c:v>262.07799999999997</c:v>
                </c:pt>
                <c:pt idx="16941">
                  <c:v>631.32899999999995</c:v>
                </c:pt>
                <c:pt idx="16942">
                  <c:v>478.07</c:v>
                </c:pt>
                <c:pt idx="16943">
                  <c:v>479.48700000000002</c:v>
                </c:pt>
                <c:pt idx="16944">
                  <c:v>298.51</c:v>
                </c:pt>
                <c:pt idx="16945">
                  <c:v>205.75299999999999</c:v>
                </c:pt>
                <c:pt idx="16946">
                  <c:v>-15.2608</c:v>
                </c:pt>
                <c:pt idx="16947">
                  <c:v>215.09200000000001</c:v>
                </c:pt>
                <c:pt idx="16948">
                  <c:v>463.089</c:v>
                </c:pt>
                <c:pt idx="16949">
                  <c:v>8.5971299999999999</c:v>
                </c:pt>
                <c:pt idx="16950">
                  <c:v>300.04199999999997</c:v>
                </c:pt>
                <c:pt idx="16951">
                  <c:v>18.349399999999999</c:v>
                </c:pt>
                <c:pt idx="16952">
                  <c:v>287.60199999999998</c:v>
                </c:pt>
                <c:pt idx="16953">
                  <c:v>751.10500000000002</c:v>
                </c:pt>
                <c:pt idx="16954">
                  <c:v>639.154</c:v>
                </c:pt>
                <c:pt idx="16955">
                  <c:v>619.303</c:v>
                </c:pt>
                <c:pt idx="16956">
                  <c:v>274.96199999999999</c:v>
                </c:pt>
                <c:pt idx="16957">
                  <c:v>204.136</c:v>
                </c:pt>
                <c:pt idx="16958">
                  <c:v>975.06200000000001</c:v>
                </c:pt>
                <c:pt idx="16959">
                  <c:v>557.02499999999998</c:v>
                </c:pt>
                <c:pt idx="16960">
                  <c:v>-12.9261</c:v>
                </c:pt>
                <c:pt idx="16961">
                  <c:v>49.618899999999996</c:v>
                </c:pt>
                <c:pt idx="16962">
                  <c:v>794.01199999999994</c:v>
                </c:pt>
                <c:pt idx="16963">
                  <c:v>639.66499999999996</c:v>
                </c:pt>
                <c:pt idx="16964">
                  <c:v>348.86399999999998</c:v>
                </c:pt>
                <c:pt idx="16965">
                  <c:v>154.77199999999999</c:v>
                </c:pt>
                <c:pt idx="16966">
                  <c:v>567.86</c:v>
                </c:pt>
                <c:pt idx="16967">
                  <c:v>176.113</c:v>
                </c:pt>
                <c:pt idx="16968">
                  <c:v>535.84299999999996</c:v>
                </c:pt>
                <c:pt idx="16969">
                  <c:v>69.853099999999998</c:v>
                </c:pt>
                <c:pt idx="16970">
                  <c:v>145.227</c:v>
                </c:pt>
                <c:pt idx="16971">
                  <c:v>863.98</c:v>
                </c:pt>
                <c:pt idx="16972">
                  <c:v>167.48599999999999</c:v>
                </c:pt>
                <c:pt idx="16973">
                  <c:v>249.18299999999999</c:v>
                </c:pt>
                <c:pt idx="16974">
                  <c:v>517.74800000000005</c:v>
                </c:pt>
                <c:pt idx="16975">
                  <c:v>443.94299999999998</c:v>
                </c:pt>
                <c:pt idx="16976">
                  <c:v>560.83699999999999</c:v>
                </c:pt>
                <c:pt idx="16977">
                  <c:v>441.18299999999999</c:v>
                </c:pt>
                <c:pt idx="16978">
                  <c:v>190.036</c:v>
                </c:pt>
                <c:pt idx="16979">
                  <c:v>355.61900000000003</c:v>
                </c:pt>
                <c:pt idx="16980">
                  <c:v>123.56399999999999</c:v>
                </c:pt>
                <c:pt idx="16981">
                  <c:v>185.215</c:v>
                </c:pt>
                <c:pt idx="16982">
                  <c:v>560.82500000000005</c:v>
                </c:pt>
                <c:pt idx="16983">
                  <c:v>174.50800000000001</c:v>
                </c:pt>
                <c:pt idx="16984">
                  <c:v>992.63900000000001</c:v>
                </c:pt>
                <c:pt idx="16985">
                  <c:v>468.09899999999999</c:v>
                </c:pt>
                <c:pt idx="16986">
                  <c:v>342.67500000000001</c:v>
                </c:pt>
                <c:pt idx="16987">
                  <c:v>-18.671700000000001</c:v>
                </c:pt>
                <c:pt idx="16988">
                  <c:v>274.67</c:v>
                </c:pt>
                <c:pt idx="16989">
                  <c:v>158.28700000000001</c:v>
                </c:pt>
                <c:pt idx="16990">
                  <c:v>382.62</c:v>
                </c:pt>
                <c:pt idx="16991">
                  <c:v>332.54599999999999</c:v>
                </c:pt>
                <c:pt idx="16992">
                  <c:v>185.774</c:v>
                </c:pt>
                <c:pt idx="16993">
                  <c:v>169.261</c:v>
                </c:pt>
                <c:pt idx="16994">
                  <c:v>532.72400000000005</c:v>
                </c:pt>
                <c:pt idx="16995">
                  <c:v>425.30799999999999</c:v>
                </c:pt>
                <c:pt idx="16996">
                  <c:v>-90.2941</c:v>
                </c:pt>
                <c:pt idx="16997">
                  <c:v>202.67699999999999</c:v>
                </c:pt>
                <c:pt idx="16998">
                  <c:v>741.54100000000005</c:v>
                </c:pt>
                <c:pt idx="16999">
                  <c:v>331.06799999999998</c:v>
                </c:pt>
                <c:pt idx="17000">
                  <c:v>113.574</c:v>
                </c:pt>
                <c:pt idx="17001">
                  <c:v>673.524</c:v>
                </c:pt>
                <c:pt idx="17002">
                  <c:v>854.404</c:v>
                </c:pt>
                <c:pt idx="17003">
                  <c:v>883.625</c:v>
                </c:pt>
                <c:pt idx="17004">
                  <c:v>671.60900000000004</c:v>
                </c:pt>
                <c:pt idx="17005">
                  <c:v>568.01199999999994</c:v>
                </c:pt>
                <c:pt idx="17006">
                  <c:v>124.956</c:v>
                </c:pt>
                <c:pt idx="17007">
                  <c:v>307.59899999999999</c:v>
                </c:pt>
                <c:pt idx="17008">
                  <c:v>285.82100000000003</c:v>
                </c:pt>
                <c:pt idx="17009">
                  <c:v>691.19899999999996</c:v>
                </c:pt>
                <c:pt idx="17010">
                  <c:v>605.33100000000002</c:v>
                </c:pt>
                <c:pt idx="17011">
                  <c:v>269.27699999999999</c:v>
                </c:pt>
                <c:pt idx="17012">
                  <c:v>254.898</c:v>
                </c:pt>
                <c:pt idx="17013">
                  <c:v>189.07599999999999</c:v>
                </c:pt>
                <c:pt idx="17014">
                  <c:v>265.03300000000002</c:v>
                </c:pt>
                <c:pt idx="17015">
                  <c:v>15.3155</c:v>
                </c:pt>
                <c:pt idx="17016">
                  <c:v>365.803</c:v>
                </c:pt>
                <c:pt idx="17017">
                  <c:v>281.50400000000002</c:v>
                </c:pt>
                <c:pt idx="17018">
                  <c:v>604.65</c:v>
                </c:pt>
                <c:pt idx="17019">
                  <c:v>683.30700000000002</c:v>
                </c:pt>
                <c:pt idx="17020">
                  <c:v>-39.459200000000003</c:v>
                </c:pt>
                <c:pt idx="17021">
                  <c:v>124.348</c:v>
                </c:pt>
                <c:pt idx="17022">
                  <c:v>437.77199999999999</c:v>
                </c:pt>
                <c:pt idx="17023">
                  <c:v>212.01599999999999</c:v>
                </c:pt>
                <c:pt idx="17024">
                  <c:v>142.52699999999999</c:v>
                </c:pt>
                <c:pt idx="17025">
                  <c:v>325.87</c:v>
                </c:pt>
                <c:pt idx="17026">
                  <c:v>152.28</c:v>
                </c:pt>
                <c:pt idx="17027">
                  <c:v>295.73099999999999</c:v>
                </c:pt>
                <c:pt idx="17028">
                  <c:v>520.71600000000001</c:v>
                </c:pt>
                <c:pt idx="17029">
                  <c:v>-98.7149</c:v>
                </c:pt>
                <c:pt idx="17030">
                  <c:v>303.976</c:v>
                </c:pt>
                <c:pt idx="17031">
                  <c:v>223.34299999999999</c:v>
                </c:pt>
                <c:pt idx="17032">
                  <c:v>427.19900000000001</c:v>
                </c:pt>
                <c:pt idx="17033">
                  <c:v>225.55600000000001</c:v>
                </c:pt>
                <c:pt idx="17034">
                  <c:v>124.366</c:v>
                </c:pt>
                <c:pt idx="17035">
                  <c:v>464.39600000000002</c:v>
                </c:pt>
                <c:pt idx="17036">
                  <c:v>330.065</c:v>
                </c:pt>
                <c:pt idx="17037">
                  <c:v>143.39099999999999</c:v>
                </c:pt>
                <c:pt idx="17038">
                  <c:v>562.04100000000005</c:v>
                </c:pt>
                <c:pt idx="17039">
                  <c:v>262.80799999999999</c:v>
                </c:pt>
                <c:pt idx="17040">
                  <c:v>44.134700000000002</c:v>
                </c:pt>
                <c:pt idx="17041">
                  <c:v>61.170900000000003</c:v>
                </c:pt>
                <c:pt idx="17042">
                  <c:v>508.84100000000001</c:v>
                </c:pt>
                <c:pt idx="17043">
                  <c:v>413.495</c:v>
                </c:pt>
                <c:pt idx="17044">
                  <c:v>588.726</c:v>
                </c:pt>
                <c:pt idx="17045">
                  <c:v>229.66</c:v>
                </c:pt>
                <c:pt idx="17046">
                  <c:v>197.983</c:v>
                </c:pt>
                <c:pt idx="17047">
                  <c:v>909.34900000000005</c:v>
                </c:pt>
                <c:pt idx="17048">
                  <c:v>190.90600000000001</c:v>
                </c:pt>
                <c:pt idx="17049">
                  <c:v>152.91200000000001</c:v>
                </c:pt>
                <c:pt idx="17050">
                  <c:v>521.22</c:v>
                </c:pt>
                <c:pt idx="17051">
                  <c:v>330.27800000000002</c:v>
                </c:pt>
                <c:pt idx="17052">
                  <c:v>431.45499999999998</c:v>
                </c:pt>
                <c:pt idx="17053">
                  <c:v>204.00800000000001</c:v>
                </c:pt>
                <c:pt idx="17054">
                  <c:v>99.784999999999997</c:v>
                </c:pt>
                <c:pt idx="17055">
                  <c:v>-37.015000000000001</c:v>
                </c:pt>
                <c:pt idx="17056">
                  <c:v>143.70099999999999</c:v>
                </c:pt>
                <c:pt idx="17057">
                  <c:v>620.452</c:v>
                </c:pt>
                <c:pt idx="17058">
                  <c:v>408.81900000000002</c:v>
                </c:pt>
                <c:pt idx="17059">
                  <c:v>569.51400000000001</c:v>
                </c:pt>
                <c:pt idx="17060">
                  <c:v>481.36599999999999</c:v>
                </c:pt>
                <c:pt idx="17061">
                  <c:v>228.17599999999999</c:v>
                </c:pt>
                <c:pt idx="17062">
                  <c:v>209.596</c:v>
                </c:pt>
                <c:pt idx="17063">
                  <c:v>445.46300000000002</c:v>
                </c:pt>
                <c:pt idx="17064">
                  <c:v>263.13</c:v>
                </c:pt>
                <c:pt idx="17065">
                  <c:v>252.15600000000001</c:v>
                </c:pt>
                <c:pt idx="17066">
                  <c:v>55.765799999999999</c:v>
                </c:pt>
                <c:pt idx="17067">
                  <c:v>738.89</c:v>
                </c:pt>
                <c:pt idx="17068">
                  <c:v>585.32799999999997</c:v>
                </c:pt>
                <c:pt idx="17069">
                  <c:v>29.275200000000002</c:v>
                </c:pt>
                <c:pt idx="17070">
                  <c:v>125.40600000000001</c:v>
                </c:pt>
                <c:pt idx="17071">
                  <c:v>287.91800000000001</c:v>
                </c:pt>
                <c:pt idx="17072">
                  <c:v>150.66800000000001</c:v>
                </c:pt>
                <c:pt idx="17073">
                  <c:v>319.75900000000001</c:v>
                </c:pt>
                <c:pt idx="17074">
                  <c:v>453.01499999999999</c:v>
                </c:pt>
                <c:pt idx="17075">
                  <c:v>610.14599999999996</c:v>
                </c:pt>
                <c:pt idx="17076">
                  <c:v>166.197</c:v>
                </c:pt>
                <c:pt idx="17077">
                  <c:v>719.97500000000002</c:v>
                </c:pt>
                <c:pt idx="17078">
                  <c:v>412.80200000000002</c:v>
                </c:pt>
                <c:pt idx="17079">
                  <c:v>172.411</c:v>
                </c:pt>
                <c:pt idx="17080">
                  <c:v>148.44300000000001</c:v>
                </c:pt>
                <c:pt idx="17081">
                  <c:v>288.87299999999999</c:v>
                </c:pt>
                <c:pt idx="17082">
                  <c:v>460.90699999999998</c:v>
                </c:pt>
                <c:pt idx="17083">
                  <c:v>325.298</c:v>
                </c:pt>
                <c:pt idx="17084">
                  <c:v>367.18900000000002</c:v>
                </c:pt>
                <c:pt idx="17085">
                  <c:v>113.1</c:v>
                </c:pt>
                <c:pt idx="17086">
                  <c:v>358.86</c:v>
                </c:pt>
                <c:pt idx="17087">
                  <c:v>116.262</c:v>
                </c:pt>
                <c:pt idx="17088">
                  <c:v>363.35300000000001</c:v>
                </c:pt>
                <c:pt idx="17089">
                  <c:v>327.67599999999999</c:v>
                </c:pt>
                <c:pt idx="17090">
                  <c:v>250.982</c:v>
                </c:pt>
                <c:pt idx="17091">
                  <c:v>516.697</c:v>
                </c:pt>
                <c:pt idx="17092">
                  <c:v>290.23500000000001</c:v>
                </c:pt>
                <c:pt idx="17093">
                  <c:v>271.02199999999999</c:v>
                </c:pt>
                <c:pt idx="17094">
                  <c:v>448.65499999999997</c:v>
                </c:pt>
                <c:pt idx="17095">
                  <c:v>371.512</c:v>
                </c:pt>
                <c:pt idx="17096">
                  <c:v>89.765100000000004</c:v>
                </c:pt>
                <c:pt idx="17097">
                  <c:v>719.67700000000002</c:v>
                </c:pt>
                <c:pt idx="17098">
                  <c:v>-143.90799999999999</c:v>
                </c:pt>
                <c:pt idx="17099">
                  <c:v>588.26400000000001</c:v>
                </c:pt>
                <c:pt idx="17100">
                  <c:v>385.642</c:v>
                </c:pt>
                <c:pt idx="17101">
                  <c:v>641.02</c:v>
                </c:pt>
                <c:pt idx="17102">
                  <c:v>483.07400000000001</c:v>
                </c:pt>
                <c:pt idx="17103">
                  <c:v>378.72899999999998</c:v>
                </c:pt>
                <c:pt idx="17104">
                  <c:v>574.505</c:v>
                </c:pt>
                <c:pt idx="17105">
                  <c:v>285.90600000000001</c:v>
                </c:pt>
                <c:pt idx="17106">
                  <c:v>-140.72800000000001</c:v>
                </c:pt>
                <c:pt idx="17107">
                  <c:v>168.36699999999999</c:v>
                </c:pt>
                <c:pt idx="17108">
                  <c:v>71.281999999999996</c:v>
                </c:pt>
                <c:pt idx="17109">
                  <c:v>234.572</c:v>
                </c:pt>
                <c:pt idx="17110">
                  <c:v>486.13900000000001</c:v>
                </c:pt>
                <c:pt idx="17111">
                  <c:v>542.28099999999995</c:v>
                </c:pt>
                <c:pt idx="17112">
                  <c:v>92.701800000000006</c:v>
                </c:pt>
                <c:pt idx="17113">
                  <c:v>168.756</c:v>
                </c:pt>
                <c:pt idx="17114">
                  <c:v>192.47499999999999</c:v>
                </c:pt>
                <c:pt idx="17115">
                  <c:v>314.19600000000003</c:v>
                </c:pt>
                <c:pt idx="17116">
                  <c:v>149.56800000000001</c:v>
                </c:pt>
                <c:pt idx="17117">
                  <c:v>170.672</c:v>
                </c:pt>
                <c:pt idx="17118">
                  <c:v>572.79700000000003</c:v>
                </c:pt>
                <c:pt idx="17119">
                  <c:v>170.03899999999999</c:v>
                </c:pt>
                <c:pt idx="17120">
                  <c:v>520.88599999999997</c:v>
                </c:pt>
                <c:pt idx="17121">
                  <c:v>398.75099999999998</c:v>
                </c:pt>
                <c:pt idx="17122">
                  <c:v>77.599000000000004</c:v>
                </c:pt>
                <c:pt idx="17123">
                  <c:v>422.34100000000001</c:v>
                </c:pt>
                <c:pt idx="17124">
                  <c:v>403.89400000000001</c:v>
                </c:pt>
                <c:pt idx="17125">
                  <c:v>31.7315</c:v>
                </c:pt>
                <c:pt idx="17126">
                  <c:v>207.571</c:v>
                </c:pt>
                <c:pt idx="17127">
                  <c:v>23.7485</c:v>
                </c:pt>
                <c:pt idx="17128">
                  <c:v>776.27</c:v>
                </c:pt>
                <c:pt idx="17129">
                  <c:v>325.32900000000001</c:v>
                </c:pt>
                <c:pt idx="17130">
                  <c:v>310.07400000000001</c:v>
                </c:pt>
                <c:pt idx="17131">
                  <c:v>690.74300000000005</c:v>
                </c:pt>
                <c:pt idx="17132">
                  <c:v>272.214</c:v>
                </c:pt>
                <c:pt idx="17133">
                  <c:v>-43.745600000000003</c:v>
                </c:pt>
                <c:pt idx="17134">
                  <c:v>418.48</c:v>
                </c:pt>
                <c:pt idx="17135">
                  <c:v>595.17700000000002</c:v>
                </c:pt>
                <c:pt idx="17136">
                  <c:v>95.291799999999995</c:v>
                </c:pt>
                <c:pt idx="17137">
                  <c:v>186.21199999999999</c:v>
                </c:pt>
                <c:pt idx="17138">
                  <c:v>251.14</c:v>
                </c:pt>
                <c:pt idx="17139">
                  <c:v>382.94900000000001</c:v>
                </c:pt>
                <c:pt idx="17140">
                  <c:v>280.82299999999998</c:v>
                </c:pt>
                <c:pt idx="17141">
                  <c:v>98.058300000000003</c:v>
                </c:pt>
                <c:pt idx="17142">
                  <c:v>728.12900000000002</c:v>
                </c:pt>
                <c:pt idx="17143">
                  <c:v>545.91700000000003</c:v>
                </c:pt>
                <c:pt idx="17144">
                  <c:v>313.11399999999998</c:v>
                </c:pt>
                <c:pt idx="17145">
                  <c:v>76.784300000000002</c:v>
                </c:pt>
                <c:pt idx="17146">
                  <c:v>213.64500000000001</c:v>
                </c:pt>
                <c:pt idx="17147">
                  <c:v>319.084</c:v>
                </c:pt>
                <c:pt idx="17148">
                  <c:v>602.18799999999999</c:v>
                </c:pt>
                <c:pt idx="17149">
                  <c:v>310.39600000000002</c:v>
                </c:pt>
                <c:pt idx="17150">
                  <c:v>267.22199999999998</c:v>
                </c:pt>
                <c:pt idx="17151">
                  <c:v>233.685</c:v>
                </c:pt>
                <c:pt idx="17152">
                  <c:v>600.71</c:v>
                </c:pt>
                <c:pt idx="17153">
                  <c:v>304.73</c:v>
                </c:pt>
                <c:pt idx="17154">
                  <c:v>-51.017299999999999</c:v>
                </c:pt>
                <c:pt idx="17155">
                  <c:v>246.76900000000001</c:v>
                </c:pt>
                <c:pt idx="17156">
                  <c:v>358.69600000000003</c:v>
                </c:pt>
                <c:pt idx="17157">
                  <c:v>816.84199999999998</c:v>
                </c:pt>
                <c:pt idx="17158">
                  <c:v>297.61599999999999</c:v>
                </c:pt>
                <c:pt idx="17159">
                  <c:v>37.173099999999998</c:v>
                </c:pt>
                <c:pt idx="17160">
                  <c:v>574.274</c:v>
                </c:pt>
                <c:pt idx="17161">
                  <c:v>391.15699999999998</c:v>
                </c:pt>
                <c:pt idx="17162">
                  <c:v>93.565100000000001</c:v>
                </c:pt>
                <c:pt idx="17163">
                  <c:v>46.554600000000001</c:v>
                </c:pt>
                <c:pt idx="17164">
                  <c:v>516.32000000000005</c:v>
                </c:pt>
                <c:pt idx="17165">
                  <c:v>252.56899999999999</c:v>
                </c:pt>
                <c:pt idx="17166">
                  <c:v>651.05200000000002</c:v>
                </c:pt>
                <c:pt idx="17167">
                  <c:v>387.904</c:v>
                </c:pt>
                <c:pt idx="17168">
                  <c:v>170.80500000000001</c:v>
                </c:pt>
                <c:pt idx="17169">
                  <c:v>176.636</c:v>
                </c:pt>
                <c:pt idx="17170">
                  <c:v>751.96199999999999</c:v>
                </c:pt>
                <c:pt idx="17171">
                  <c:v>337.64699999999999</c:v>
                </c:pt>
                <c:pt idx="17172">
                  <c:v>394.95699999999999</c:v>
                </c:pt>
                <c:pt idx="17173">
                  <c:v>379.27</c:v>
                </c:pt>
                <c:pt idx="17174">
                  <c:v>328.17399999999998</c:v>
                </c:pt>
                <c:pt idx="17175">
                  <c:v>82.973799999999997</c:v>
                </c:pt>
                <c:pt idx="17176">
                  <c:v>249.04300000000001</c:v>
                </c:pt>
                <c:pt idx="17177">
                  <c:v>518.36900000000003</c:v>
                </c:pt>
                <c:pt idx="17178">
                  <c:v>416.29199999999997</c:v>
                </c:pt>
                <c:pt idx="17179">
                  <c:v>347.113</c:v>
                </c:pt>
                <c:pt idx="17180">
                  <c:v>341.98200000000003</c:v>
                </c:pt>
                <c:pt idx="17181">
                  <c:v>255.09200000000001</c:v>
                </c:pt>
                <c:pt idx="17182">
                  <c:v>113.428</c:v>
                </c:pt>
                <c:pt idx="17183">
                  <c:v>193.27699999999999</c:v>
                </c:pt>
                <c:pt idx="17184">
                  <c:v>159.047</c:v>
                </c:pt>
                <c:pt idx="17185">
                  <c:v>466.37200000000001</c:v>
                </c:pt>
                <c:pt idx="17186">
                  <c:v>377.173</c:v>
                </c:pt>
                <c:pt idx="17187">
                  <c:v>341.16699999999997</c:v>
                </c:pt>
                <c:pt idx="17188">
                  <c:v>222.79599999999999</c:v>
                </c:pt>
                <c:pt idx="17189">
                  <c:v>517.01900000000001</c:v>
                </c:pt>
                <c:pt idx="17190">
                  <c:v>321.71100000000001</c:v>
                </c:pt>
                <c:pt idx="17191">
                  <c:v>124.622</c:v>
                </c:pt>
                <c:pt idx="17192">
                  <c:v>227.92099999999999</c:v>
                </c:pt>
                <c:pt idx="17193">
                  <c:v>497.38</c:v>
                </c:pt>
                <c:pt idx="17194">
                  <c:v>969.61400000000003</c:v>
                </c:pt>
                <c:pt idx="17195">
                  <c:v>675.70100000000002</c:v>
                </c:pt>
                <c:pt idx="17196">
                  <c:v>535.91499999999996</c:v>
                </c:pt>
                <c:pt idx="17197">
                  <c:v>484.41199999999998</c:v>
                </c:pt>
                <c:pt idx="17198">
                  <c:v>81.952299999999994</c:v>
                </c:pt>
                <c:pt idx="17199">
                  <c:v>331.74299999999999</c:v>
                </c:pt>
                <c:pt idx="17200">
                  <c:v>401.21300000000002</c:v>
                </c:pt>
                <c:pt idx="17201">
                  <c:v>260.79599999999999</c:v>
                </c:pt>
                <c:pt idx="17202">
                  <c:v>30.734400000000001</c:v>
                </c:pt>
                <c:pt idx="17203">
                  <c:v>1013.42</c:v>
                </c:pt>
                <c:pt idx="17204">
                  <c:v>65.092500000000001</c:v>
                </c:pt>
                <c:pt idx="17205">
                  <c:v>107.71899999999999</c:v>
                </c:pt>
                <c:pt idx="17206">
                  <c:v>499.17399999999998</c:v>
                </c:pt>
                <c:pt idx="17207">
                  <c:v>216.059</c:v>
                </c:pt>
                <c:pt idx="17208">
                  <c:v>198.99799999999999</c:v>
                </c:pt>
                <c:pt idx="17209">
                  <c:v>46.019500000000001</c:v>
                </c:pt>
                <c:pt idx="17210">
                  <c:v>34.011499999999998</c:v>
                </c:pt>
                <c:pt idx="17211">
                  <c:v>394.61</c:v>
                </c:pt>
                <c:pt idx="17212">
                  <c:v>123.108</c:v>
                </c:pt>
                <c:pt idx="17213">
                  <c:v>50.938200000000002</c:v>
                </c:pt>
                <c:pt idx="17214">
                  <c:v>47.594200000000001</c:v>
                </c:pt>
                <c:pt idx="17215">
                  <c:v>726.68200000000002</c:v>
                </c:pt>
                <c:pt idx="17216">
                  <c:v>465.916</c:v>
                </c:pt>
                <c:pt idx="17217">
                  <c:v>573.51400000000001</c:v>
                </c:pt>
                <c:pt idx="17218">
                  <c:v>76.048699999999997</c:v>
                </c:pt>
                <c:pt idx="17219">
                  <c:v>477.83300000000003</c:v>
                </c:pt>
                <c:pt idx="17220">
                  <c:v>292.47800000000001</c:v>
                </c:pt>
                <c:pt idx="17221">
                  <c:v>279.577</c:v>
                </c:pt>
                <c:pt idx="17222">
                  <c:v>456.39499999999998</c:v>
                </c:pt>
                <c:pt idx="17223">
                  <c:v>414.09699999999998</c:v>
                </c:pt>
                <c:pt idx="17224">
                  <c:v>480.733</c:v>
                </c:pt>
                <c:pt idx="17225">
                  <c:v>193.642</c:v>
                </c:pt>
                <c:pt idx="17226">
                  <c:v>862.31399999999996</c:v>
                </c:pt>
                <c:pt idx="17227">
                  <c:v>690.92499999999995</c:v>
                </c:pt>
                <c:pt idx="17228">
                  <c:v>758.15200000000004</c:v>
                </c:pt>
                <c:pt idx="17229">
                  <c:v>290.24099999999999</c:v>
                </c:pt>
                <c:pt idx="17230">
                  <c:v>873.47699999999998</c:v>
                </c:pt>
                <c:pt idx="17231">
                  <c:v>14.391400000000001</c:v>
                </c:pt>
                <c:pt idx="17232">
                  <c:v>238.09299999999999</c:v>
                </c:pt>
                <c:pt idx="17233">
                  <c:v>698.22699999999998</c:v>
                </c:pt>
                <c:pt idx="17234">
                  <c:v>302.18200000000002</c:v>
                </c:pt>
                <c:pt idx="17235">
                  <c:v>266.13400000000001</c:v>
                </c:pt>
                <c:pt idx="17236">
                  <c:v>169.68100000000001</c:v>
                </c:pt>
                <c:pt idx="17237">
                  <c:v>392.89600000000002</c:v>
                </c:pt>
                <c:pt idx="17238">
                  <c:v>317.16899999999998</c:v>
                </c:pt>
                <c:pt idx="17239">
                  <c:v>850.82299999999998</c:v>
                </c:pt>
                <c:pt idx="17240">
                  <c:v>300.83800000000002</c:v>
                </c:pt>
                <c:pt idx="17241">
                  <c:v>2.2678400000000001</c:v>
                </c:pt>
                <c:pt idx="17242">
                  <c:v>178.59399999999999</c:v>
                </c:pt>
                <c:pt idx="17243">
                  <c:v>1027.6600000000001</c:v>
                </c:pt>
                <c:pt idx="17244">
                  <c:v>343.48399999999998</c:v>
                </c:pt>
                <c:pt idx="17245">
                  <c:v>378.887</c:v>
                </c:pt>
                <c:pt idx="17246">
                  <c:v>275.88600000000002</c:v>
                </c:pt>
                <c:pt idx="17247">
                  <c:v>339.05700000000002</c:v>
                </c:pt>
                <c:pt idx="17248">
                  <c:v>492.97300000000001</c:v>
                </c:pt>
                <c:pt idx="17249">
                  <c:v>283.21199999999999</c:v>
                </c:pt>
                <c:pt idx="17250">
                  <c:v>17.036200000000001</c:v>
                </c:pt>
                <c:pt idx="17251">
                  <c:v>312.56700000000001</c:v>
                </c:pt>
                <c:pt idx="17252">
                  <c:v>494.35899999999998</c:v>
                </c:pt>
                <c:pt idx="17253">
                  <c:v>63.158999999999999</c:v>
                </c:pt>
                <c:pt idx="17254">
                  <c:v>314.452</c:v>
                </c:pt>
                <c:pt idx="17255">
                  <c:v>479.29199999999997</c:v>
                </c:pt>
                <c:pt idx="17256">
                  <c:v>608.32799999999997</c:v>
                </c:pt>
                <c:pt idx="17257">
                  <c:v>-16.501100000000001</c:v>
                </c:pt>
                <c:pt idx="17258">
                  <c:v>875.39200000000005</c:v>
                </c:pt>
                <c:pt idx="17259">
                  <c:v>781.34100000000001</c:v>
                </c:pt>
                <c:pt idx="17260">
                  <c:v>128.1</c:v>
                </c:pt>
                <c:pt idx="17261">
                  <c:v>396.62299999999999</c:v>
                </c:pt>
                <c:pt idx="17262">
                  <c:v>119.709</c:v>
                </c:pt>
                <c:pt idx="17263">
                  <c:v>459.38</c:v>
                </c:pt>
                <c:pt idx="17264">
                  <c:v>248.24600000000001</c:v>
                </c:pt>
                <c:pt idx="17265">
                  <c:v>817.99699999999996</c:v>
                </c:pt>
                <c:pt idx="17266">
                  <c:v>174.131</c:v>
                </c:pt>
                <c:pt idx="17267">
                  <c:v>372.43</c:v>
                </c:pt>
                <c:pt idx="17268">
                  <c:v>847.16899999999998</c:v>
                </c:pt>
                <c:pt idx="17269">
                  <c:v>92.732200000000006</c:v>
                </c:pt>
                <c:pt idx="17270">
                  <c:v>507.096</c:v>
                </c:pt>
                <c:pt idx="17271">
                  <c:v>421.86700000000002</c:v>
                </c:pt>
                <c:pt idx="17272">
                  <c:v>120.87</c:v>
                </c:pt>
                <c:pt idx="17273">
                  <c:v>200.196</c:v>
                </c:pt>
                <c:pt idx="17274">
                  <c:v>371.08100000000002</c:v>
                </c:pt>
                <c:pt idx="17275">
                  <c:v>442.52699999999999</c:v>
                </c:pt>
                <c:pt idx="17276">
                  <c:v>245.38300000000001</c:v>
                </c:pt>
                <c:pt idx="17277">
                  <c:v>117.34399999999999</c:v>
                </c:pt>
                <c:pt idx="17278">
                  <c:v>88.245099999999994</c:v>
                </c:pt>
                <c:pt idx="17279">
                  <c:v>54.160600000000002</c:v>
                </c:pt>
                <c:pt idx="17280">
                  <c:v>449.96899999999999</c:v>
                </c:pt>
                <c:pt idx="17281">
                  <c:v>580.91399999999999</c:v>
                </c:pt>
                <c:pt idx="17282">
                  <c:v>346.66300000000001</c:v>
                </c:pt>
                <c:pt idx="17283">
                  <c:v>216.971</c:v>
                </c:pt>
                <c:pt idx="17284">
                  <c:v>763.42899999999997</c:v>
                </c:pt>
                <c:pt idx="17285">
                  <c:v>171.88200000000001</c:v>
                </c:pt>
                <c:pt idx="17286">
                  <c:v>314.08699999999999</c:v>
                </c:pt>
                <c:pt idx="17287">
                  <c:v>136.387</c:v>
                </c:pt>
                <c:pt idx="17288">
                  <c:v>255.7</c:v>
                </c:pt>
                <c:pt idx="17289">
                  <c:v>631.46900000000005</c:v>
                </c:pt>
                <c:pt idx="17290">
                  <c:v>215.39599999999999</c:v>
                </c:pt>
                <c:pt idx="17291">
                  <c:v>471.601</c:v>
                </c:pt>
                <c:pt idx="17292">
                  <c:v>359.09699999999998</c:v>
                </c:pt>
                <c:pt idx="17293">
                  <c:v>85.703699999999998</c:v>
                </c:pt>
                <c:pt idx="17294">
                  <c:v>526.4</c:v>
                </c:pt>
                <c:pt idx="17295">
                  <c:v>630.53899999999999</c:v>
                </c:pt>
                <c:pt idx="17296">
                  <c:v>670.14400000000001</c:v>
                </c:pt>
                <c:pt idx="17297">
                  <c:v>805.48400000000004</c:v>
                </c:pt>
                <c:pt idx="17298">
                  <c:v>451.495</c:v>
                </c:pt>
                <c:pt idx="17299">
                  <c:v>210.05199999999999</c:v>
                </c:pt>
                <c:pt idx="17300">
                  <c:v>-40.808900000000001</c:v>
                </c:pt>
                <c:pt idx="17301">
                  <c:v>223.86</c:v>
                </c:pt>
                <c:pt idx="17302">
                  <c:v>156.572</c:v>
                </c:pt>
                <c:pt idx="17303">
                  <c:v>324.18</c:v>
                </c:pt>
                <c:pt idx="17304">
                  <c:v>319.42500000000001</c:v>
                </c:pt>
                <c:pt idx="17305">
                  <c:v>291.64499999999998</c:v>
                </c:pt>
                <c:pt idx="17306">
                  <c:v>215.09800000000001</c:v>
                </c:pt>
                <c:pt idx="17307">
                  <c:v>507.73500000000001</c:v>
                </c:pt>
                <c:pt idx="17308">
                  <c:v>291.98599999999999</c:v>
                </c:pt>
                <c:pt idx="17309">
                  <c:v>353.041</c:v>
                </c:pt>
                <c:pt idx="17310">
                  <c:v>777.17</c:v>
                </c:pt>
                <c:pt idx="17311">
                  <c:v>566.91099999999994</c:v>
                </c:pt>
                <c:pt idx="17312">
                  <c:v>264.17</c:v>
                </c:pt>
                <c:pt idx="17313">
                  <c:v>354.774</c:v>
                </c:pt>
                <c:pt idx="17314">
                  <c:v>406.363</c:v>
                </c:pt>
                <c:pt idx="17315">
                  <c:v>83.308199999999999</c:v>
                </c:pt>
                <c:pt idx="17316">
                  <c:v>503.12599999999998</c:v>
                </c:pt>
                <c:pt idx="17317">
                  <c:v>102.94</c:v>
                </c:pt>
                <c:pt idx="17318">
                  <c:v>199.102</c:v>
                </c:pt>
                <c:pt idx="17319">
                  <c:v>452.43700000000001</c:v>
                </c:pt>
                <c:pt idx="17320">
                  <c:v>472.69600000000003</c:v>
                </c:pt>
                <c:pt idx="17321">
                  <c:v>181.66399999999999</c:v>
                </c:pt>
                <c:pt idx="17322">
                  <c:v>144.072</c:v>
                </c:pt>
                <c:pt idx="17323">
                  <c:v>542.798</c:v>
                </c:pt>
                <c:pt idx="17324">
                  <c:v>72.734999999999999</c:v>
                </c:pt>
                <c:pt idx="17325">
                  <c:v>448.99599999999998</c:v>
                </c:pt>
                <c:pt idx="17326">
                  <c:v>306.56</c:v>
                </c:pt>
                <c:pt idx="17327">
                  <c:v>406.57</c:v>
                </c:pt>
                <c:pt idx="17328">
                  <c:v>532.34699999999998</c:v>
                </c:pt>
                <c:pt idx="17329">
                  <c:v>844.71900000000005</c:v>
                </c:pt>
                <c:pt idx="17330">
                  <c:v>562.971</c:v>
                </c:pt>
                <c:pt idx="17331">
                  <c:v>476.976</c:v>
                </c:pt>
                <c:pt idx="17332">
                  <c:v>211.45599999999999</c:v>
                </c:pt>
                <c:pt idx="17333">
                  <c:v>108.51600000000001</c:v>
                </c:pt>
                <c:pt idx="17334">
                  <c:v>-112.10899999999999</c:v>
                </c:pt>
                <c:pt idx="17335">
                  <c:v>198.90100000000001</c:v>
                </c:pt>
                <c:pt idx="17336">
                  <c:v>496.88200000000001</c:v>
                </c:pt>
                <c:pt idx="17337">
                  <c:v>238.00200000000001</c:v>
                </c:pt>
                <c:pt idx="17338">
                  <c:v>570.07899999999995</c:v>
                </c:pt>
                <c:pt idx="17339">
                  <c:v>215.41399999999999</c:v>
                </c:pt>
                <c:pt idx="17340">
                  <c:v>290.75799999999998</c:v>
                </c:pt>
                <c:pt idx="17341">
                  <c:v>402.52600000000001</c:v>
                </c:pt>
                <c:pt idx="17342">
                  <c:v>438.15499999999997</c:v>
                </c:pt>
                <c:pt idx="17343">
                  <c:v>277.73399999999998</c:v>
                </c:pt>
                <c:pt idx="17344">
                  <c:v>185.28200000000001</c:v>
                </c:pt>
                <c:pt idx="17345">
                  <c:v>199.923</c:v>
                </c:pt>
                <c:pt idx="17346">
                  <c:v>405.05599999999998</c:v>
                </c:pt>
                <c:pt idx="17347">
                  <c:v>362.678</c:v>
                </c:pt>
                <c:pt idx="17348">
                  <c:v>219.03200000000001</c:v>
                </c:pt>
                <c:pt idx="17349">
                  <c:v>198.68199999999999</c:v>
                </c:pt>
                <c:pt idx="17350">
                  <c:v>51.491500000000002</c:v>
                </c:pt>
                <c:pt idx="17351">
                  <c:v>135.21899999999999</c:v>
                </c:pt>
                <c:pt idx="17352">
                  <c:v>655.60599999999999</c:v>
                </c:pt>
                <c:pt idx="17353">
                  <c:v>348.36599999999999</c:v>
                </c:pt>
                <c:pt idx="17354">
                  <c:v>311.05900000000003</c:v>
                </c:pt>
                <c:pt idx="17355">
                  <c:v>297.33</c:v>
                </c:pt>
                <c:pt idx="17356">
                  <c:v>422.29899999999998</c:v>
                </c:pt>
                <c:pt idx="17357">
                  <c:v>467.43</c:v>
                </c:pt>
                <c:pt idx="17358">
                  <c:v>80.103999999999999</c:v>
                </c:pt>
                <c:pt idx="17359">
                  <c:v>471.93599999999998</c:v>
                </c:pt>
                <c:pt idx="17360">
                  <c:v>606.30999999999995</c:v>
                </c:pt>
                <c:pt idx="17361">
                  <c:v>398.27600000000001</c:v>
                </c:pt>
                <c:pt idx="17362">
                  <c:v>540.80399999999997</c:v>
                </c:pt>
                <c:pt idx="17363">
                  <c:v>400.52</c:v>
                </c:pt>
                <c:pt idx="17364">
                  <c:v>143.90100000000001</c:v>
                </c:pt>
                <c:pt idx="17365">
                  <c:v>172.167</c:v>
                </c:pt>
                <c:pt idx="17366">
                  <c:v>293.19</c:v>
                </c:pt>
                <c:pt idx="17367">
                  <c:v>596.42999999999995</c:v>
                </c:pt>
                <c:pt idx="17368">
                  <c:v>120.18300000000001</c:v>
                </c:pt>
                <c:pt idx="17369">
                  <c:v>412.072</c:v>
                </c:pt>
                <c:pt idx="17370">
                  <c:v>423.387</c:v>
                </c:pt>
                <c:pt idx="17371">
                  <c:v>50.7072</c:v>
                </c:pt>
                <c:pt idx="17372">
                  <c:v>503.02300000000002</c:v>
                </c:pt>
                <c:pt idx="17373">
                  <c:v>894.98199999999997</c:v>
                </c:pt>
                <c:pt idx="17374">
                  <c:v>286.471</c:v>
                </c:pt>
                <c:pt idx="17375">
                  <c:v>358.99400000000003</c:v>
                </c:pt>
                <c:pt idx="17376">
                  <c:v>602.4</c:v>
                </c:pt>
                <c:pt idx="17377">
                  <c:v>680.31500000000005</c:v>
                </c:pt>
                <c:pt idx="17378">
                  <c:v>615.81899999999996</c:v>
                </c:pt>
                <c:pt idx="17379">
                  <c:v>-10.64</c:v>
                </c:pt>
                <c:pt idx="17380">
                  <c:v>450.49200000000002</c:v>
                </c:pt>
                <c:pt idx="17381">
                  <c:v>285.77800000000002</c:v>
                </c:pt>
                <c:pt idx="17382">
                  <c:v>409.80399999999997</c:v>
                </c:pt>
                <c:pt idx="17383">
                  <c:v>10.4819</c:v>
                </c:pt>
                <c:pt idx="17384">
                  <c:v>138.119</c:v>
                </c:pt>
                <c:pt idx="17385">
                  <c:v>149.90799999999999</c:v>
                </c:pt>
                <c:pt idx="17386">
                  <c:v>162.08099999999999</c:v>
                </c:pt>
                <c:pt idx="17387">
                  <c:v>351.971</c:v>
                </c:pt>
                <c:pt idx="17388">
                  <c:v>487.60399999999998</c:v>
                </c:pt>
                <c:pt idx="17389">
                  <c:v>378.83300000000003</c:v>
                </c:pt>
                <c:pt idx="17390">
                  <c:v>288.70299999999997</c:v>
                </c:pt>
                <c:pt idx="17391">
                  <c:v>321.21199999999999</c:v>
                </c:pt>
                <c:pt idx="17392">
                  <c:v>514.88499999999999</c:v>
                </c:pt>
                <c:pt idx="17393">
                  <c:v>256.44200000000001</c:v>
                </c:pt>
                <c:pt idx="17394">
                  <c:v>232.232</c:v>
                </c:pt>
                <c:pt idx="17395">
                  <c:v>421.04</c:v>
                </c:pt>
                <c:pt idx="17396">
                  <c:v>201.82599999999999</c:v>
                </c:pt>
                <c:pt idx="17397">
                  <c:v>243.279</c:v>
                </c:pt>
                <c:pt idx="17398">
                  <c:v>192.14</c:v>
                </c:pt>
                <c:pt idx="17399">
                  <c:v>309.642</c:v>
                </c:pt>
                <c:pt idx="17400">
                  <c:v>253.10400000000001</c:v>
                </c:pt>
                <c:pt idx="17401">
                  <c:v>452.46100000000001</c:v>
                </c:pt>
                <c:pt idx="17402">
                  <c:v>241.77699999999999</c:v>
                </c:pt>
                <c:pt idx="17403">
                  <c:v>260.875</c:v>
                </c:pt>
                <c:pt idx="17404">
                  <c:v>22.410900000000002</c:v>
                </c:pt>
                <c:pt idx="17405">
                  <c:v>95.680999999999997</c:v>
                </c:pt>
                <c:pt idx="17406">
                  <c:v>319.565</c:v>
                </c:pt>
                <c:pt idx="17407">
                  <c:v>-22.7453</c:v>
                </c:pt>
                <c:pt idx="17408">
                  <c:v>461.15</c:v>
                </c:pt>
                <c:pt idx="17409">
                  <c:v>365.548</c:v>
                </c:pt>
                <c:pt idx="17410">
                  <c:v>645.07600000000002</c:v>
                </c:pt>
                <c:pt idx="17411">
                  <c:v>141.09899999999999</c:v>
                </c:pt>
                <c:pt idx="17412">
                  <c:v>195.55699999999999</c:v>
                </c:pt>
                <c:pt idx="17413">
                  <c:v>195.691</c:v>
                </c:pt>
                <c:pt idx="17414">
                  <c:v>735.36400000000003</c:v>
                </c:pt>
                <c:pt idx="17415">
                  <c:v>386.95600000000002</c:v>
                </c:pt>
                <c:pt idx="17416">
                  <c:v>646.48599999999999</c:v>
                </c:pt>
                <c:pt idx="17417">
                  <c:v>602.28499999999997</c:v>
                </c:pt>
                <c:pt idx="17418">
                  <c:v>35.215400000000002</c:v>
                </c:pt>
                <c:pt idx="17419">
                  <c:v>154.70599999999999</c:v>
                </c:pt>
                <c:pt idx="17420">
                  <c:v>384.56</c:v>
                </c:pt>
                <c:pt idx="17421">
                  <c:v>99.079700000000003</c:v>
                </c:pt>
                <c:pt idx="17422">
                  <c:v>499.375</c:v>
                </c:pt>
                <c:pt idx="17423">
                  <c:v>125.509</c:v>
                </c:pt>
                <c:pt idx="17424">
                  <c:v>217.46899999999999</c:v>
                </c:pt>
                <c:pt idx="17425">
                  <c:v>724.51700000000005</c:v>
                </c:pt>
                <c:pt idx="17426">
                  <c:v>167.84399999999999</c:v>
                </c:pt>
                <c:pt idx="17427">
                  <c:v>384.767</c:v>
                </c:pt>
                <c:pt idx="17428">
                  <c:v>714.08399999999995</c:v>
                </c:pt>
                <c:pt idx="17429">
                  <c:v>-14.142099999999999</c:v>
                </c:pt>
                <c:pt idx="17430">
                  <c:v>-166.59200000000001</c:v>
                </c:pt>
                <c:pt idx="17431">
                  <c:v>641.84699999999998</c:v>
                </c:pt>
                <c:pt idx="17432">
                  <c:v>595.91300000000001</c:v>
                </c:pt>
                <c:pt idx="17433">
                  <c:v>409.154</c:v>
                </c:pt>
                <c:pt idx="17434">
                  <c:v>164.84100000000001</c:v>
                </c:pt>
                <c:pt idx="17435">
                  <c:v>30.016999999999999</c:v>
                </c:pt>
                <c:pt idx="17436">
                  <c:v>314.95600000000002</c:v>
                </c:pt>
                <c:pt idx="17437">
                  <c:v>960.14099999999996</c:v>
                </c:pt>
                <c:pt idx="17438">
                  <c:v>37.653399999999998</c:v>
                </c:pt>
                <c:pt idx="17439">
                  <c:v>193.78800000000001</c:v>
                </c:pt>
                <c:pt idx="17440">
                  <c:v>346.14</c:v>
                </c:pt>
                <c:pt idx="17441">
                  <c:v>81.587500000000006</c:v>
                </c:pt>
                <c:pt idx="17442">
                  <c:v>294.339</c:v>
                </c:pt>
                <c:pt idx="17443">
                  <c:v>84.031700000000001</c:v>
                </c:pt>
                <c:pt idx="17444">
                  <c:v>437.28</c:v>
                </c:pt>
                <c:pt idx="17445">
                  <c:v>712.93499999999995</c:v>
                </c:pt>
                <c:pt idx="17446">
                  <c:v>231.81200000000001</c:v>
                </c:pt>
                <c:pt idx="17447">
                  <c:v>587.24300000000005</c:v>
                </c:pt>
                <c:pt idx="17448">
                  <c:v>320.11799999999999</c:v>
                </c:pt>
                <c:pt idx="17449">
                  <c:v>680.09699999999998</c:v>
                </c:pt>
                <c:pt idx="17450">
                  <c:v>245.81399999999999</c:v>
                </c:pt>
                <c:pt idx="17451">
                  <c:v>-171.322</c:v>
                </c:pt>
                <c:pt idx="17452">
                  <c:v>289.44400000000002</c:v>
                </c:pt>
                <c:pt idx="17453">
                  <c:v>547.43100000000004</c:v>
                </c:pt>
                <c:pt idx="17454">
                  <c:v>269.90300000000002</c:v>
                </c:pt>
                <c:pt idx="17455">
                  <c:v>122.396</c:v>
                </c:pt>
                <c:pt idx="17456">
                  <c:v>603.05100000000004</c:v>
                </c:pt>
                <c:pt idx="17457">
                  <c:v>94.847999999999999</c:v>
                </c:pt>
                <c:pt idx="17458">
                  <c:v>416.54700000000003</c:v>
                </c:pt>
                <c:pt idx="17459">
                  <c:v>187.173</c:v>
                </c:pt>
                <c:pt idx="17460">
                  <c:v>326.04599999999999</c:v>
                </c:pt>
                <c:pt idx="17461">
                  <c:v>145.34800000000001</c:v>
                </c:pt>
                <c:pt idx="17462">
                  <c:v>164.245</c:v>
                </c:pt>
                <c:pt idx="17463">
                  <c:v>312.60899999999998</c:v>
                </c:pt>
                <c:pt idx="17464">
                  <c:v>364.90899999999999</c:v>
                </c:pt>
                <c:pt idx="17465">
                  <c:v>425.62400000000002</c:v>
                </c:pt>
                <c:pt idx="17466">
                  <c:v>408.351</c:v>
                </c:pt>
                <c:pt idx="17467">
                  <c:v>562.97799999999995</c:v>
                </c:pt>
                <c:pt idx="17468">
                  <c:v>343.94</c:v>
                </c:pt>
                <c:pt idx="17469">
                  <c:v>421.28300000000002</c:v>
                </c:pt>
                <c:pt idx="17470">
                  <c:v>334.81299999999999</c:v>
                </c:pt>
                <c:pt idx="17471">
                  <c:v>574.36500000000001</c:v>
                </c:pt>
                <c:pt idx="17472">
                  <c:v>592.81200000000001</c:v>
                </c:pt>
                <c:pt idx="17473">
                  <c:v>610</c:v>
                </c:pt>
                <c:pt idx="17474">
                  <c:v>362.447</c:v>
                </c:pt>
                <c:pt idx="17475">
                  <c:v>249.614</c:v>
                </c:pt>
                <c:pt idx="17476">
                  <c:v>-5.49024</c:v>
                </c:pt>
                <c:pt idx="17477">
                  <c:v>92.075500000000005</c:v>
                </c:pt>
                <c:pt idx="17478">
                  <c:v>355.46100000000001</c:v>
                </c:pt>
                <c:pt idx="17479">
                  <c:v>493.10599999999999</c:v>
                </c:pt>
                <c:pt idx="17480">
                  <c:v>416.89299999999997</c:v>
                </c:pt>
                <c:pt idx="17481">
                  <c:v>514.06399999999996</c:v>
                </c:pt>
                <c:pt idx="17482">
                  <c:v>134.465</c:v>
                </c:pt>
                <c:pt idx="17483">
                  <c:v>146.078</c:v>
                </c:pt>
                <c:pt idx="17484">
                  <c:v>255.71299999999999</c:v>
                </c:pt>
                <c:pt idx="17485">
                  <c:v>293.226</c:v>
                </c:pt>
                <c:pt idx="17486">
                  <c:v>370.12599999999998</c:v>
                </c:pt>
                <c:pt idx="17487">
                  <c:v>605.95100000000002</c:v>
                </c:pt>
                <c:pt idx="17488">
                  <c:v>316.61</c:v>
                </c:pt>
                <c:pt idx="17489">
                  <c:v>275.22300000000001</c:v>
                </c:pt>
                <c:pt idx="17490">
                  <c:v>506.03800000000001</c:v>
                </c:pt>
                <c:pt idx="17491">
                  <c:v>271.60000000000002</c:v>
                </c:pt>
                <c:pt idx="17492">
                  <c:v>403.08</c:v>
                </c:pt>
                <c:pt idx="17493">
                  <c:v>249.59</c:v>
                </c:pt>
                <c:pt idx="17494">
                  <c:v>421.02800000000002</c:v>
                </c:pt>
                <c:pt idx="17495">
                  <c:v>-213.32900000000001</c:v>
                </c:pt>
                <c:pt idx="17496">
                  <c:v>487.178</c:v>
                </c:pt>
                <c:pt idx="17497">
                  <c:v>377.53800000000001</c:v>
                </c:pt>
                <c:pt idx="17498">
                  <c:v>120.208</c:v>
                </c:pt>
                <c:pt idx="17499">
                  <c:v>212.34399999999999</c:v>
                </c:pt>
                <c:pt idx="17500">
                  <c:v>631.17700000000002</c:v>
                </c:pt>
                <c:pt idx="17501">
                  <c:v>629.20100000000002</c:v>
                </c:pt>
                <c:pt idx="17502">
                  <c:v>189.28899999999999</c:v>
                </c:pt>
                <c:pt idx="17503">
                  <c:v>295.07499999999999</c:v>
                </c:pt>
                <c:pt idx="17504">
                  <c:v>-14.2819</c:v>
                </c:pt>
                <c:pt idx="17505">
                  <c:v>-12.050599999999999</c:v>
                </c:pt>
                <c:pt idx="17506">
                  <c:v>574.53599999999994</c:v>
                </c:pt>
                <c:pt idx="17507">
                  <c:v>463.44799999999998</c:v>
                </c:pt>
                <c:pt idx="17508">
                  <c:v>208.00299999999999</c:v>
                </c:pt>
                <c:pt idx="17509">
                  <c:v>108.321</c:v>
                </c:pt>
                <c:pt idx="17510">
                  <c:v>181.04400000000001</c:v>
                </c:pt>
                <c:pt idx="17511">
                  <c:v>312.80399999999997</c:v>
                </c:pt>
                <c:pt idx="17512">
                  <c:v>247.46199999999999</c:v>
                </c:pt>
                <c:pt idx="17513">
                  <c:v>614.09199999999998</c:v>
                </c:pt>
                <c:pt idx="17514">
                  <c:v>130.88399999999999</c:v>
                </c:pt>
                <c:pt idx="17515">
                  <c:v>826.52099999999996</c:v>
                </c:pt>
                <c:pt idx="17516">
                  <c:v>468.06299999999999</c:v>
                </c:pt>
                <c:pt idx="17517">
                  <c:v>88.482200000000006</c:v>
                </c:pt>
                <c:pt idx="17518">
                  <c:v>177.69399999999999</c:v>
                </c:pt>
                <c:pt idx="17519">
                  <c:v>156.37200000000001</c:v>
                </c:pt>
                <c:pt idx="17520">
                  <c:v>159.089</c:v>
                </c:pt>
                <c:pt idx="17521">
                  <c:v>18.9574</c:v>
                </c:pt>
                <c:pt idx="17522">
                  <c:v>-113.824</c:v>
                </c:pt>
                <c:pt idx="17523">
                  <c:v>217.172</c:v>
                </c:pt>
                <c:pt idx="17524">
                  <c:v>260.72899999999998</c:v>
                </c:pt>
                <c:pt idx="17525">
                  <c:v>138.077</c:v>
                </c:pt>
                <c:pt idx="17526">
                  <c:v>115.794</c:v>
                </c:pt>
                <c:pt idx="17527">
                  <c:v>296.43</c:v>
                </c:pt>
                <c:pt idx="17528">
                  <c:v>318.17899999999997</c:v>
                </c:pt>
                <c:pt idx="17529">
                  <c:v>373.221</c:v>
                </c:pt>
                <c:pt idx="17530">
                  <c:v>196.98599999999999</c:v>
                </c:pt>
                <c:pt idx="17531">
                  <c:v>532.83900000000006</c:v>
                </c:pt>
                <c:pt idx="17532">
                  <c:v>281.15100000000001</c:v>
                </c:pt>
                <c:pt idx="17533">
                  <c:v>574.53</c:v>
                </c:pt>
                <c:pt idx="17534">
                  <c:v>277.55200000000002</c:v>
                </c:pt>
                <c:pt idx="17535">
                  <c:v>308.25</c:v>
                </c:pt>
                <c:pt idx="17536">
                  <c:v>11.3635</c:v>
                </c:pt>
                <c:pt idx="17537">
                  <c:v>286.56299999999999</c:v>
                </c:pt>
                <c:pt idx="17538">
                  <c:v>-18.9757</c:v>
                </c:pt>
                <c:pt idx="17539">
                  <c:v>620.90200000000004</c:v>
                </c:pt>
                <c:pt idx="17540">
                  <c:v>185.95699999999999</c:v>
                </c:pt>
                <c:pt idx="17541">
                  <c:v>276.29300000000001</c:v>
                </c:pt>
                <c:pt idx="17542">
                  <c:v>530.38300000000004</c:v>
                </c:pt>
                <c:pt idx="17543">
                  <c:v>45.916200000000003</c:v>
                </c:pt>
                <c:pt idx="17544">
                  <c:v>227.30099999999999</c:v>
                </c:pt>
                <c:pt idx="17545">
                  <c:v>605.76300000000003</c:v>
                </c:pt>
                <c:pt idx="17546">
                  <c:v>338.80799999999999</c:v>
                </c:pt>
                <c:pt idx="17547">
                  <c:v>679.55600000000004</c:v>
                </c:pt>
                <c:pt idx="17548">
                  <c:v>601.81100000000004</c:v>
                </c:pt>
                <c:pt idx="17549">
                  <c:v>126.938</c:v>
                </c:pt>
                <c:pt idx="17550">
                  <c:v>42.061399999999999</c:v>
                </c:pt>
                <c:pt idx="17551">
                  <c:v>305.85399999999998</c:v>
                </c:pt>
                <c:pt idx="17552">
                  <c:v>650.13400000000001</c:v>
                </c:pt>
                <c:pt idx="17553">
                  <c:v>201.376</c:v>
                </c:pt>
                <c:pt idx="17554">
                  <c:v>401.42599999999999</c:v>
                </c:pt>
                <c:pt idx="17555">
                  <c:v>165.80199999999999</c:v>
                </c:pt>
                <c:pt idx="17556">
                  <c:v>144.047</c:v>
                </c:pt>
                <c:pt idx="17557">
                  <c:v>-23.985600000000002</c:v>
                </c:pt>
                <c:pt idx="17558">
                  <c:v>-78.717799999999997</c:v>
                </c:pt>
                <c:pt idx="17559">
                  <c:v>178.01599999999999</c:v>
                </c:pt>
                <c:pt idx="17560">
                  <c:v>402.94</c:v>
                </c:pt>
                <c:pt idx="17561">
                  <c:v>670.01599999999996</c:v>
                </c:pt>
                <c:pt idx="17562">
                  <c:v>374.69200000000001</c:v>
                </c:pt>
                <c:pt idx="17563">
                  <c:v>399.29199999999997</c:v>
                </c:pt>
                <c:pt idx="17564">
                  <c:v>57.231000000000002</c:v>
                </c:pt>
                <c:pt idx="17565">
                  <c:v>228.24299999999999</c:v>
                </c:pt>
                <c:pt idx="17566">
                  <c:v>672.64300000000003</c:v>
                </c:pt>
                <c:pt idx="17567">
                  <c:v>122.08</c:v>
                </c:pt>
                <c:pt idx="17568">
                  <c:v>270.815</c:v>
                </c:pt>
                <c:pt idx="17569">
                  <c:v>85.016599999999997</c:v>
                </c:pt>
                <c:pt idx="17570">
                  <c:v>340.51</c:v>
                </c:pt>
                <c:pt idx="17571">
                  <c:v>397.529</c:v>
                </c:pt>
                <c:pt idx="17572">
                  <c:v>777.03</c:v>
                </c:pt>
                <c:pt idx="17573">
                  <c:v>642.18799999999999</c:v>
                </c:pt>
                <c:pt idx="17574">
                  <c:v>586.29399999999998</c:v>
                </c:pt>
                <c:pt idx="17575">
                  <c:v>65.560599999999994</c:v>
                </c:pt>
                <c:pt idx="17576">
                  <c:v>630.79399999999998</c:v>
                </c:pt>
                <c:pt idx="17577">
                  <c:v>526.55200000000002</c:v>
                </c:pt>
                <c:pt idx="17578">
                  <c:v>616.16499999999996</c:v>
                </c:pt>
                <c:pt idx="17579">
                  <c:v>344.89400000000001</c:v>
                </c:pt>
                <c:pt idx="17580">
                  <c:v>323.27999999999997</c:v>
                </c:pt>
                <c:pt idx="17581">
                  <c:v>304.40699999999998</c:v>
                </c:pt>
                <c:pt idx="17582">
                  <c:v>118.02500000000001</c:v>
                </c:pt>
                <c:pt idx="17583">
                  <c:v>158.48699999999999</c:v>
                </c:pt>
                <c:pt idx="17584">
                  <c:v>74.638099999999994</c:v>
                </c:pt>
                <c:pt idx="17585">
                  <c:v>571.02700000000004</c:v>
                </c:pt>
                <c:pt idx="17586">
                  <c:v>113.93300000000001</c:v>
                </c:pt>
                <c:pt idx="17587">
                  <c:v>122.105</c:v>
                </c:pt>
                <c:pt idx="17588">
                  <c:v>-17.084800000000001</c:v>
                </c:pt>
                <c:pt idx="17589">
                  <c:v>123.55200000000001</c:v>
                </c:pt>
                <c:pt idx="17590">
                  <c:v>305.31299999999999</c:v>
                </c:pt>
                <c:pt idx="17591">
                  <c:v>588.07000000000005</c:v>
                </c:pt>
                <c:pt idx="17592">
                  <c:v>162.14099999999999</c:v>
                </c:pt>
                <c:pt idx="17593">
                  <c:v>752.97799999999995</c:v>
                </c:pt>
                <c:pt idx="17594">
                  <c:v>209.869</c:v>
                </c:pt>
                <c:pt idx="17595">
                  <c:v>610.28</c:v>
                </c:pt>
                <c:pt idx="17596">
                  <c:v>98.666200000000003</c:v>
                </c:pt>
                <c:pt idx="17597">
                  <c:v>381.94</c:v>
                </c:pt>
                <c:pt idx="17598">
                  <c:v>319.59500000000003</c:v>
                </c:pt>
                <c:pt idx="17599">
                  <c:v>157.21700000000001</c:v>
                </c:pt>
                <c:pt idx="17600">
                  <c:v>562.23</c:v>
                </c:pt>
                <c:pt idx="17601">
                  <c:v>531.15499999999997</c:v>
                </c:pt>
                <c:pt idx="17602">
                  <c:v>276.762</c:v>
                </c:pt>
                <c:pt idx="17603">
                  <c:v>23.602599999999999</c:v>
                </c:pt>
                <c:pt idx="17604">
                  <c:v>-110.64400000000001</c:v>
                </c:pt>
                <c:pt idx="17605">
                  <c:v>198.62100000000001</c:v>
                </c:pt>
                <c:pt idx="17606">
                  <c:v>232.11</c:v>
                </c:pt>
                <c:pt idx="17607">
                  <c:v>228.72399999999999</c:v>
                </c:pt>
                <c:pt idx="17608">
                  <c:v>51.6922</c:v>
                </c:pt>
                <c:pt idx="17609">
                  <c:v>397.77199999999999</c:v>
                </c:pt>
                <c:pt idx="17610">
                  <c:v>288.35599999999999</c:v>
                </c:pt>
                <c:pt idx="17611">
                  <c:v>509.899</c:v>
                </c:pt>
                <c:pt idx="17612">
                  <c:v>-24.666599999999999</c:v>
                </c:pt>
                <c:pt idx="17613">
                  <c:v>278.154</c:v>
                </c:pt>
                <c:pt idx="17614">
                  <c:v>539.88599999999997</c:v>
                </c:pt>
                <c:pt idx="17615">
                  <c:v>22.6541</c:v>
                </c:pt>
                <c:pt idx="17616">
                  <c:v>13.2483</c:v>
                </c:pt>
                <c:pt idx="17617">
                  <c:v>567.95100000000002</c:v>
                </c:pt>
                <c:pt idx="17618">
                  <c:v>227.00899999999999</c:v>
                </c:pt>
                <c:pt idx="17619">
                  <c:v>567.25800000000004</c:v>
                </c:pt>
                <c:pt idx="17620">
                  <c:v>75.689899999999994</c:v>
                </c:pt>
                <c:pt idx="17621">
                  <c:v>155.745</c:v>
                </c:pt>
                <c:pt idx="17622">
                  <c:v>522.79499999999996</c:v>
                </c:pt>
                <c:pt idx="17623">
                  <c:v>146.881</c:v>
                </c:pt>
                <c:pt idx="17624">
                  <c:v>473.19400000000002</c:v>
                </c:pt>
                <c:pt idx="17625">
                  <c:v>190.47399999999999</c:v>
                </c:pt>
                <c:pt idx="17626">
                  <c:v>341.38</c:v>
                </c:pt>
                <c:pt idx="17627">
                  <c:v>211.31</c:v>
                </c:pt>
                <c:pt idx="17628">
                  <c:v>214.50800000000001</c:v>
                </c:pt>
                <c:pt idx="17629">
                  <c:v>490.14499999999998</c:v>
                </c:pt>
                <c:pt idx="17630">
                  <c:v>465.86799999999999</c:v>
                </c:pt>
                <c:pt idx="17631">
                  <c:v>1029.31</c:v>
                </c:pt>
                <c:pt idx="17632">
                  <c:v>135.33500000000001</c:v>
                </c:pt>
                <c:pt idx="17633">
                  <c:v>350.27499999999998</c:v>
                </c:pt>
                <c:pt idx="17634">
                  <c:v>86.165800000000004</c:v>
                </c:pt>
                <c:pt idx="17635">
                  <c:v>824.56399999999996</c:v>
                </c:pt>
                <c:pt idx="17636">
                  <c:v>116.578</c:v>
                </c:pt>
                <c:pt idx="17637">
                  <c:v>243.279</c:v>
                </c:pt>
                <c:pt idx="17638">
                  <c:v>12.1296</c:v>
                </c:pt>
                <c:pt idx="17639">
                  <c:v>247.018</c:v>
                </c:pt>
                <c:pt idx="17640">
                  <c:v>383.23500000000001</c:v>
                </c:pt>
                <c:pt idx="17641">
                  <c:v>421.63</c:v>
                </c:pt>
                <c:pt idx="17642">
                  <c:v>559.94399999999996</c:v>
                </c:pt>
                <c:pt idx="17643">
                  <c:v>545.39400000000001</c:v>
                </c:pt>
                <c:pt idx="17644">
                  <c:v>455.30700000000002</c:v>
                </c:pt>
                <c:pt idx="17645">
                  <c:v>479.31700000000001</c:v>
                </c:pt>
                <c:pt idx="17646">
                  <c:v>500.13499999999999</c:v>
                </c:pt>
                <c:pt idx="17647">
                  <c:v>364.18599999999998</c:v>
                </c:pt>
                <c:pt idx="17648">
                  <c:v>338.07799999999997</c:v>
                </c:pt>
                <c:pt idx="17649">
                  <c:v>274.27499999999998</c:v>
                </c:pt>
                <c:pt idx="17650">
                  <c:v>139.93700000000001</c:v>
                </c:pt>
                <c:pt idx="17651">
                  <c:v>610.21299999999997</c:v>
                </c:pt>
                <c:pt idx="17652">
                  <c:v>-61.037100000000002</c:v>
                </c:pt>
                <c:pt idx="17653">
                  <c:v>530.91200000000003</c:v>
                </c:pt>
                <c:pt idx="17654">
                  <c:v>523.26900000000001</c:v>
                </c:pt>
                <c:pt idx="17655">
                  <c:v>360.02100000000002</c:v>
                </c:pt>
                <c:pt idx="17656">
                  <c:v>400.173</c:v>
                </c:pt>
                <c:pt idx="17657">
                  <c:v>467.84399999999999</c:v>
                </c:pt>
                <c:pt idx="17658">
                  <c:v>444.41800000000001</c:v>
                </c:pt>
                <c:pt idx="17659">
                  <c:v>443.08</c:v>
                </c:pt>
                <c:pt idx="17660">
                  <c:v>354.36700000000002</c:v>
                </c:pt>
                <c:pt idx="17661">
                  <c:v>876.85799999999995</c:v>
                </c:pt>
                <c:pt idx="17662">
                  <c:v>314.233</c:v>
                </c:pt>
                <c:pt idx="17663">
                  <c:v>427.14400000000001</c:v>
                </c:pt>
                <c:pt idx="17664">
                  <c:v>812.26400000000001</c:v>
                </c:pt>
                <c:pt idx="17665">
                  <c:v>416.12700000000001</c:v>
                </c:pt>
                <c:pt idx="17666">
                  <c:v>621.59500000000003</c:v>
                </c:pt>
                <c:pt idx="17667">
                  <c:v>235.61799999999999</c:v>
                </c:pt>
                <c:pt idx="17668">
                  <c:v>192.66300000000001</c:v>
                </c:pt>
                <c:pt idx="17669">
                  <c:v>811.97199999999998</c:v>
                </c:pt>
                <c:pt idx="17670">
                  <c:v>307.149</c:v>
                </c:pt>
                <c:pt idx="17671">
                  <c:v>179.43899999999999</c:v>
                </c:pt>
                <c:pt idx="17672">
                  <c:v>267.01499999999999</c:v>
                </c:pt>
                <c:pt idx="17673">
                  <c:v>580.11099999999999</c:v>
                </c:pt>
                <c:pt idx="17674">
                  <c:v>177.01300000000001</c:v>
                </c:pt>
                <c:pt idx="17675">
                  <c:v>438.76299999999998</c:v>
                </c:pt>
                <c:pt idx="17676">
                  <c:v>288.20999999999998</c:v>
                </c:pt>
                <c:pt idx="17677">
                  <c:v>49.576300000000003</c:v>
                </c:pt>
                <c:pt idx="17678">
                  <c:v>424.226</c:v>
                </c:pt>
                <c:pt idx="17679">
                  <c:v>51.68</c:v>
                </c:pt>
                <c:pt idx="17680">
                  <c:v>481.31700000000001</c:v>
                </c:pt>
                <c:pt idx="17681">
                  <c:v>42.827500000000001</c:v>
                </c:pt>
                <c:pt idx="17682">
                  <c:v>465.375</c:v>
                </c:pt>
                <c:pt idx="17683">
                  <c:v>179.06800000000001</c:v>
                </c:pt>
                <c:pt idx="17684">
                  <c:v>-112.754</c:v>
                </c:pt>
                <c:pt idx="17685">
                  <c:v>436.22800000000001</c:v>
                </c:pt>
                <c:pt idx="17686">
                  <c:v>306.11</c:v>
                </c:pt>
                <c:pt idx="17687">
                  <c:v>483.37200000000001</c:v>
                </c:pt>
                <c:pt idx="17688">
                  <c:v>219.36600000000001</c:v>
                </c:pt>
                <c:pt idx="17689">
                  <c:v>89.771199999999993</c:v>
                </c:pt>
                <c:pt idx="17690">
                  <c:v>204.726</c:v>
                </c:pt>
                <c:pt idx="17691">
                  <c:v>297.428</c:v>
                </c:pt>
                <c:pt idx="17692">
                  <c:v>43.848999999999997</c:v>
                </c:pt>
                <c:pt idx="17693">
                  <c:v>409.32400000000001</c:v>
                </c:pt>
                <c:pt idx="17694">
                  <c:v>476.97</c:v>
                </c:pt>
                <c:pt idx="17695">
                  <c:v>45.204799999999999</c:v>
                </c:pt>
                <c:pt idx="17696">
                  <c:v>24.776</c:v>
                </c:pt>
                <c:pt idx="17697">
                  <c:v>9.1213900000000001E-2</c:v>
                </c:pt>
                <c:pt idx="17698">
                  <c:v>546.13599999999997</c:v>
                </c:pt>
                <c:pt idx="17699">
                  <c:v>285.69900000000001</c:v>
                </c:pt>
                <c:pt idx="17700">
                  <c:v>241.77099999999999</c:v>
                </c:pt>
                <c:pt idx="17701">
                  <c:v>184.52199999999999</c:v>
                </c:pt>
                <c:pt idx="17702">
                  <c:v>419.988</c:v>
                </c:pt>
                <c:pt idx="17703">
                  <c:v>167.37</c:v>
                </c:pt>
                <c:pt idx="17704">
                  <c:v>356.78699999999998</c:v>
                </c:pt>
                <c:pt idx="17705">
                  <c:v>491.74400000000003</c:v>
                </c:pt>
                <c:pt idx="17706">
                  <c:v>519.572</c:v>
                </c:pt>
                <c:pt idx="17707">
                  <c:v>463.80099999999999</c:v>
                </c:pt>
                <c:pt idx="17708">
                  <c:v>163.297</c:v>
                </c:pt>
                <c:pt idx="17709">
                  <c:v>318.39100000000002</c:v>
                </c:pt>
                <c:pt idx="17710">
                  <c:v>125.69799999999999</c:v>
                </c:pt>
                <c:pt idx="17711">
                  <c:v>279.76499999999999</c:v>
                </c:pt>
                <c:pt idx="17712">
                  <c:v>344.298</c:v>
                </c:pt>
                <c:pt idx="17713">
                  <c:v>794.37599999999998</c:v>
                </c:pt>
                <c:pt idx="17714">
                  <c:v>230.47499999999999</c:v>
                </c:pt>
                <c:pt idx="17715">
                  <c:v>446.661</c:v>
                </c:pt>
                <c:pt idx="17716">
                  <c:v>4.8639999999999999</c:v>
                </c:pt>
                <c:pt idx="17717">
                  <c:v>104.023</c:v>
                </c:pt>
                <c:pt idx="17718">
                  <c:v>332.56400000000002</c:v>
                </c:pt>
                <c:pt idx="17719">
                  <c:v>107.136</c:v>
                </c:pt>
                <c:pt idx="17720">
                  <c:v>159.345</c:v>
                </c:pt>
                <c:pt idx="17721">
                  <c:v>304.298</c:v>
                </c:pt>
                <c:pt idx="17722">
                  <c:v>723.173</c:v>
                </c:pt>
                <c:pt idx="17723">
                  <c:v>-25.645399999999999</c:v>
                </c:pt>
                <c:pt idx="17724">
                  <c:v>335.20299999999997</c:v>
                </c:pt>
                <c:pt idx="17725">
                  <c:v>311.375</c:v>
                </c:pt>
                <c:pt idx="17726">
                  <c:v>282.92700000000002</c:v>
                </c:pt>
                <c:pt idx="17727">
                  <c:v>182.49100000000001</c:v>
                </c:pt>
                <c:pt idx="17728">
                  <c:v>491.12400000000002</c:v>
                </c:pt>
                <c:pt idx="17729">
                  <c:v>105.44499999999999</c:v>
                </c:pt>
                <c:pt idx="17730">
                  <c:v>296.108</c:v>
                </c:pt>
                <c:pt idx="17731">
                  <c:v>488.22399999999999</c:v>
                </c:pt>
                <c:pt idx="17732">
                  <c:v>430.3</c:v>
                </c:pt>
                <c:pt idx="17733">
                  <c:v>-74.796199999999999</c:v>
                </c:pt>
                <c:pt idx="17734">
                  <c:v>446.21699999999998</c:v>
                </c:pt>
                <c:pt idx="17735">
                  <c:v>158.30500000000001</c:v>
                </c:pt>
                <c:pt idx="17736">
                  <c:v>-42.481000000000002</c:v>
                </c:pt>
                <c:pt idx="17737">
                  <c:v>-29.275200000000002</c:v>
                </c:pt>
                <c:pt idx="17738">
                  <c:v>345.46</c:v>
                </c:pt>
                <c:pt idx="17739">
                  <c:v>359.50400000000002</c:v>
                </c:pt>
                <c:pt idx="17740">
                  <c:v>294.25400000000002</c:v>
                </c:pt>
                <c:pt idx="17741">
                  <c:v>282.96300000000002</c:v>
                </c:pt>
                <c:pt idx="17742">
                  <c:v>101.688</c:v>
                </c:pt>
                <c:pt idx="17743">
                  <c:v>213.828</c:v>
                </c:pt>
                <c:pt idx="17744">
                  <c:v>338.334</c:v>
                </c:pt>
                <c:pt idx="17745">
                  <c:v>-53.011499999999998</c:v>
                </c:pt>
                <c:pt idx="17746">
                  <c:v>819.88800000000003</c:v>
                </c:pt>
                <c:pt idx="17747">
                  <c:v>632.17999999999995</c:v>
                </c:pt>
                <c:pt idx="17748">
                  <c:v>440.04</c:v>
                </c:pt>
                <c:pt idx="17749">
                  <c:v>440.30799999999999</c:v>
                </c:pt>
                <c:pt idx="17750">
                  <c:v>662.44600000000003</c:v>
                </c:pt>
                <c:pt idx="17751">
                  <c:v>597.06799999999998</c:v>
                </c:pt>
                <c:pt idx="17752">
                  <c:v>703.10900000000004</c:v>
                </c:pt>
                <c:pt idx="17753">
                  <c:v>513.75400000000002</c:v>
                </c:pt>
                <c:pt idx="17754">
                  <c:v>338.911</c:v>
                </c:pt>
                <c:pt idx="17755">
                  <c:v>93.711100000000002</c:v>
                </c:pt>
                <c:pt idx="17756">
                  <c:v>571.976</c:v>
                </c:pt>
                <c:pt idx="17757">
                  <c:v>50.6768</c:v>
                </c:pt>
                <c:pt idx="17758">
                  <c:v>302.00599999999997</c:v>
                </c:pt>
                <c:pt idx="17759">
                  <c:v>469.911</c:v>
                </c:pt>
                <c:pt idx="17760">
                  <c:v>320.66500000000002</c:v>
                </c:pt>
                <c:pt idx="17761">
                  <c:v>651.22900000000004</c:v>
                </c:pt>
                <c:pt idx="17762">
                  <c:v>429.32100000000003</c:v>
                </c:pt>
                <c:pt idx="17763">
                  <c:v>44.9251</c:v>
                </c:pt>
                <c:pt idx="17764">
                  <c:v>699.99</c:v>
                </c:pt>
                <c:pt idx="17765">
                  <c:v>504.57299999999998</c:v>
                </c:pt>
                <c:pt idx="17766">
                  <c:v>46.372199999999999</c:v>
                </c:pt>
                <c:pt idx="17767">
                  <c:v>455.31299999999999</c:v>
                </c:pt>
                <c:pt idx="17768">
                  <c:v>442.21699999999998</c:v>
                </c:pt>
                <c:pt idx="17769">
                  <c:v>-50.044499999999999</c:v>
                </c:pt>
                <c:pt idx="17770">
                  <c:v>368.01</c:v>
                </c:pt>
                <c:pt idx="17771">
                  <c:v>165.52199999999999</c:v>
                </c:pt>
                <c:pt idx="17772">
                  <c:v>367.66399999999999</c:v>
                </c:pt>
                <c:pt idx="17773">
                  <c:v>298.77100000000002</c:v>
                </c:pt>
                <c:pt idx="17774">
                  <c:v>145.90799999999999</c:v>
                </c:pt>
                <c:pt idx="17775">
                  <c:v>787.20799999999997</c:v>
                </c:pt>
                <c:pt idx="17776">
                  <c:v>733.44299999999998</c:v>
                </c:pt>
                <c:pt idx="17777">
                  <c:v>411.73200000000003</c:v>
                </c:pt>
                <c:pt idx="17778">
                  <c:v>382.262</c:v>
                </c:pt>
                <c:pt idx="17779">
                  <c:v>147.03299999999999</c:v>
                </c:pt>
                <c:pt idx="17780">
                  <c:v>222.011</c:v>
                </c:pt>
                <c:pt idx="17781">
                  <c:v>298.37</c:v>
                </c:pt>
                <c:pt idx="17782">
                  <c:v>744.51400000000001</c:v>
                </c:pt>
                <c:pt idx="17783">
                  <c:v>52.555500000000002</c:v>
                </c:pt>
                <c:pt idx="17784">
                  <c:v>195.23500000000001</c:v>
                </c:pt>
                <c:pt idx="17785">
                  <c:v>950.20100000000002</c:v>
                </c:pt>
                <c:pt idx="17786">
                  <c:v>66.509100000000004</c:v>
                </c:pt>
                <c:pt idx="17787">
                  <c:v>365.56</c:v>
                </c:pt>
                <c:pt idx="17788">
                  <c:v>523.92600000000004</c:v>
                </c:pt>
                <c:pt idx="17789">
                  <c:v>512.75099999999998</c:v>
                </c:pt>
                <c:pt idx="17790">
                  <c:v>192.7</c:v>
                </c:pt>
                <c:pt idx="17791">
                  <c:v>59.772500000000001</c:v>
                </c:pt>
                <c:pt idx="17792">
                  <c:v>237.55799999999999</c:v>
                </c:pt>
                <c:pt idx="17793">
                  <c:v>367.512</c:v>
                </c:pt>
                <c:pt idx="17794">
                  <c:v>304.82100000000003</c:v>
                </c:pt>
                <c:pt idx="17795">
                  <c:v>365.01900000000001</c:v>
                </c:pt>
                <c:pt idx="17796">
                  <c:v>252.405</c:v>
                </c:pt>
                <c:pt idx="17797">
                  <c:v>402.399</c:v>
                </c:pt>
                <c:pt idx="17798">
                  <c:v>422.76100000000002</c:v>
                </c:pt>
                <c:pt idx="17799">
                  <c:v>272.97399999999999</c:v>
                </c:pt>
                <c:pt idx="17800">
                  <c:v>308.00099999999998</c:v>
                </c:pt>
                <c:pt idx="17801">
                  <c:v>429.24799999999999</c:v>
                </c:pt>
                <c:pt idx="17802">
                  <c:v>366.84300000000002</c:v>
                </c:pt>
                <c:pt idx="17803">
                  <c:v>-141.38399999999999</c:v>
                </c:pt>
                <c:pt idx="17804">
                  <c:v>449.95</c:v>
                </c:pt>
                <c:pt idx="17805">
                  <c:v>32.005099999999999</c:v>
                </c:pt>
                <c:pt idx="17806">
                  <c:v>502.32299999999998</c:v>
                </c:pt>
                <c:pt idx="17807">
                  <c:v>318.53100000000001</c:v>
                </c:pt>
                <c:pt idx="17808">
                  <c:v>93.090900000000005</c:v>
                </c:pt>
                <c:pt idx="17809">
                  <c:v>45.733800000000002</c:v>
                </c:pt>
                <c:pt idx="17810">
                  <c:v>150.541</c:v>
                </c:pt>
                <c:pt idx="17811">
                  <c:v>452.589</c:v>
                </c:pt>
                <c:pt idx="17812">
                  <c:v>776.64700000000005</c:v>
                </c:pt>
                <c:pt idx="17813">
                  <c:v>467.77699999999999</c:v>
                </c:pt>
                <c:pt idx="17814">
                  <c:v>335.738</c:v>
                </c:pt>
                <c:pt idx="17815">
                  <c:v>280.36099999999999</c:v>
                </c:pt>
                <c:pt idx="17816">
                  <c:v>84.524199999999993</c:v>
                </c:pt>
                <c:pt idx="17817">
                  <c:v>361.07900000000001</c:v>
                </c:pt>
                <c:pt idx="17818">
                  <c:v>441.17099999999999</c:v>
                </c:pt>
                <c:pt idx="17819">
                  <c:v>462.27499999999998</c:v>
                </c:pt>
                <c:pt idx="17820">
                  <c:v>574.11</c:v>
                </c:pt>
                <c:pt idx="17821">
                  <c:v>178.053</c:v>
                </c:pt>
                <c:pt idx="17822">
                  <c:v>291.63900000000001</c:v>
                </c:pt>
                <c:pt idx="17823">
                  <c:v>277.60700000000003</c:v>
                </c:pt>
                <c:pt idx="17824">
                  <c:v>658.93799999999999</c:v>
                </c:pt>
                <c:pt idx="17825">
                  <c:v>484.637</c:v>
                </c:pt>
                <c:pt idx="17826">
                  <c:v>358.67099999999999</c:v>
                </c:pt>
                <c:pt idx="17827">
                  <c:v>94.963499999999996</c:v>
                </c:pt>
                <c:pt idx="17828">
                  <c:v>279.37</c:v>
                </c:pt>
                <c:pt idx="17829">
                  <c:v>262.92399999999998</c:v>
                </c:pt>
                <c:pt idx="17830">
                  <c:v>336.33300000000003</c:v>
                </c:pt>
                <c:pt idx="17831">
                  <c:v>1016.65</c:v>
                </c:pt>
                <c:pt idx="17832">
                  <c:v>293.08</c:v>
                </c:pt>
                <c:pt idx="17833">
                  <c:v>250.16200000000001</c:v>
                </c:pt>
                <c:pt idx="17834">
                  <c:v>431.69200000000001</c:v>
                </c:pt>
                <c:pt idx="17835">
                  <c:v>378.80200000000002</c:v>
                </c:pt>
                <c:pt idx="17836">
                  <c:v>249.07300000000001</c:v>
                </c:pt>
                <c:pt idx="17837">
                  <c:v>302.863</c:v>
                </c:pt>
                <c:pt idx="17838">
                  <c:v>648.20100000000002</c:v>
                </c:pt>
                <c:pt idx="17839">
                  <c:v>505.029</c:v>
                </c:pt>
                <c:pt idx="17840">
                  <c:v>336.05399999999997</c:v>
                </c:pt>
                <c:pt idx="17841">
                  <c:v>325.012</c:v>
                </c:pt>
                <c:pt idx="17842">
                  <c:v>495.27699999999999</c:v>
                </c:pt>
                <c:pt idx="17843">
                  <c:v>230.98500000000001</c:v>
                </c:pt>
                <c:pt idx="17844">
                  <c:v>290.29000000000002</c:v>
                </c:pt>
                <c:pt idx="17845">
                  <c:v>263.3</c:v>
                </c:pt>
                <c:pt idx="17846">
                  <c:v>176.22900000000001</c:v>
                </c:pt>
                <c:pt idx="17847">
                  <c:v>428.62799999999999</c:v>
                </c:pt>
                <c:pt idx="17848">
                  <c:v>769.46699999999998</c:v>
                </c:pt>
                <c:pt idx="17849">
                  <c:v>97.790700000000001</c:v>
                </c:pt>
                <c:pt idx="17850">
                  <c:v>196.60300000000001</c:v>
                </c:pt>
                <c:pt idx="17851">
                  <c:v>-28.5152</c:v>
                </c:pt>
                <c:pt idx="17852">
                  <c:v>659.77099999999996</c:v>
                </c:pt>
                <c:pt idx="17853">
                  <c:v>449.29399999999998</c:v>
                </c:pt>
                <c:pt idx="17854">
                  <c:v>277.06599999999997</c:v>
                </c:pt>
                <c:pt idx="17855">
                  <c:v>-3.8060800000000001</c:v>
                </c:pt>
                <c:pt idx="17856">
                  <c:v>422.60899999999998</c:v>
                </c:pt>
                <c:pt idx="17857">
                  <c:v>200.476</c:v>
                </c:pt>
                <c:pt idx="17858">
                  <c:v>155.80600000000001</c:v>
                </c:pt>
                <c:pt idx="17859">
                  <c:v>-53.2851</c:v>
                </c:pt>
                <c:pt idx="17860">
                  <c:v>450.27300000000002</c:v>
                </c:pt>
                <c:pt idx="17861">
                  <c:v>493.988</c:v>
                </c:pt>
                <c:pt idx="17862">
                  <c:v>387.041</c:v>
                </c:pt>
                <c:pt idx="17863">
                  <c:v>187.78100000000001</c:v>
                </c:pt>
                <c:pt idx="17864">
                  <c:v>363.38900000000001</c:v>
                </c:pt>
                <c:pt idx="17865">
                  <c:v>420.97899999999998</c:v>
                </c:pt>
                <c:pt idx="17866">
                  <c:v>56.671700000000001</c:v>
                </c:pt>
                <c:pt idx="17867">
                  <c:v>397.21199999999999</c:v>
                </c:pt>
                <c:pt idx="17868">
                  <c:v>202.32400000000001</c:v>
                </c:pt>
                <c:pt idx="17869">
                  <c:v>141.16499999999999</c:v>
                </c:pt>
                <c:pt idx="17870">
                  <c:v>29.5549</c:v>
                </c:pt>
                <c:pt idx="17871">
                  <c:v>251.09800000000001</c:v>
                </c:pt>
                <c:pt idx="17872">
                  <c:v>130.732</c:v>
                </c:pt>
                <c:pt idx="17873">
                  <c:v>469.85</c:v>
                </c:pt>
                <c:pt idx="17874">
                  <c:v>88.032300000000006</c:v>
                </c:pt>
                <c:pt idx="17875">
                  <c:v>-15.0237</c:v>
                </c:pt>
                <c:pt idx="17876">
                  <c:v>413.17200000000003</c:v>
                </c:pt>
                <c:pt idx="17877">
                  <c:v>-34.3459</c:v>
                </c:pt>
                <c:pt idx="17878">
                  <c:v>294.21100000000001</c:v>
                </c:pt>
                <c:pt idx="17879">
                  <c:v>619.4</c:v>
                </c:pt>
                <c:pt idx="17880">
                  <c:v>871.87199999999996</c:v>
                </c:pt>
                <c:pt idx="17881">
                  <c:v>522.59400000000005</c:v>
                </c:pt>
                <c:pt idx="17882">
                  <c:v>413.73200000000003</c:v>
                </c:pt>
                <c:pt idx="17883">
                  <c:v>450.14499999999998</c:v>
                </c:pt>
                <c:pt idx="17884">
                  <c:v>143.33000000000001</c:v>
                </c:pt>
                <c:pt idx="17885">
                  <c:v>235.59399999999999</c:v>
                </c:pt>
                <c:pt idx="17886">
                  <c:v>516.995</c:v>
                </c:pt>
                <c:pt idx="17887">
                  <c:v>58.538200000000003</c:v>
                </c:pt>
                <c:pt idx="17888">
                  <c:v>202.209</c:v>
                </c:pt>
                <c:pt idx="17889">
                  <c:v>287.791</c:v>
                </c:pt>
                <c:pt idx="17890">
                  <c:v>478.07</c:v>
                </c:pt>
                <c:pt idx="17891">
                  <c:v>483.66399999999999</c:v>
                </c:pt>
                <c:pt idx="17892">
                  <c:v>349.43599999999998</c:v>
                </c:pt>
                <c:pt idx="17893">
                  <c:v>183.245</c:v>
                </c:pt>
                <c:pt idx="17894">
                  <c:v>-75.227800000000002</c:v>
                </c:pt>
                <c:pt idx="17895">
                  <c:v>119.752</c:v>
                </c:pt>
                <c:pt idx="17896">
                  <c:v>662.26400000000001</c:v>
                </c:pt>
                <c:pt idx="17897">
                  <c:v>292.26</c:v>
                </c:pt>
                <c:pt idx="17898">
                  <c:v>613.79999999999995</c:v>
                </c:pt>
                <c:pt idx="17899">
                  <c:v>184.99600000000001</c:v>
                </c:pt>
                <c:pt idx="17900">
                  <c:v>8.5059299999999993</c:v>
                </c:pt>
                <c:pt idx="17901">
                  <c:v>57.699199999999998</c:v>
                </c:pt>
                <c:pt idx="17902">
                  <c:v>691.17399999999998</c:v>
                </c:pt>
                <c:pt idx="17903">
                  <c:v>422.96100000000001</c:v>
                </c:pt>
                <c:pt idx="17904">
                  <c:v>-115.90900000000001</c:v>
                </c:pt>
                <c:pt idx="17905">
                  <c:v>339.89</c:v>
                </c:pt>
                <c:pt idx="17906">
                  <c:v>397.334</c:v>
                </c:pt>
                <c:pt idx="17907">
                  <c:v>267.964</c:v>
                </c:pt>
                <c:pt idx="17908">
                  <c:v>-32.558399999999999</c:v>
                </c:pt>
                <c:pt idx="17909">
                  <c:v>152.018</c:v>
                </c:pt>
                <c:pt idx="17910">
                  <c:v>400.67200000000003</c:v>
                </c:pt>
                <c:pt idx="17911">
                  <c:v>702.28300000000002</c:v>
                </c:pt>
                <c:pt idx="17912">
                  <c:v>122.16500000000001</c:v>
                </c:pt>
                <c:pt idx="17913">
                  <c:v>100.071</c:v>
                </c:pt>
                <c:pt idx="17914">
                  <c:v>258.46100000000001</c:v>
                </c:pt>
                <c:pt idx="17915">
                  <c:v>144.114</c:v>
                </c:pt>
                <c:pt idx="17916">
                  <c:v>81.040300000000002</c:v>
                </c:pt>
                <c:pt idx="17917">
                  <c:v>71.896000000000001</c:v>
                </c:pt>
                <c:pt idx="17918">
                  <c:v>591.529</c:v>
                </c:pt>
                <c:pt idx="17919">
                  <c:v>392.84100000000001</c:v>
                </c:pt>
                <c:pt idx="17920">
                  <c:v>383.36200000000002</c:v>
                </c:pt>
                <c:pt idx="17921">
                  <c:v>348.40199999999999</c:v>
                </c:pt>
                <c:pt idx="17922">
                  <c:v>237.19900000000001</c:v>
                </c:pt>
                <c:pt idx="17923">
                  <c:v>355.43099999999998</c:v>
                </c:pt>
                <c:pt idx="17924">
                  <c:v>635.03800000000001</c:v>
                </c:pt>
                <c:pt idx="17925">
                  <c:v>328.63</c:v>
                </c:pt>
                <c:pt idx="17926">
                  <c:v>-179.846</c:v>
                </c:pt>
                <c:pt idx="17927">
                  <c:v>527.96900000000005</c:v>
                </c:pt>
                <c:pt idx="17928">
                  <c:v>114.45</c:v>
                </c:pt>
                <c:pt idx="17929">
                  <c:v>240.47</c:v>
                </c:pt>
                <c:pt idx="17930">
                  <c:v>779.16399999999999</c:v>
                </c:pt>
                <c:pt idx="17931">
                  <c:v>499.86099999999999</c:v>
                </c:pt>
                <c:pt idx="17932">
                  <c:v>60.046100000000003</c:v>
                </c:pt>
                <c:pt idx="17933">
                  <c:v>395.42500000000001</c:v>
                </c:pt>
                <c:pt idx="17934">
                  <c:v>369.71899999999999</c:v>
                </c:pt>
                <c:pt idx="17935">
                  <c:v>153.35599999999999</c:v>
                </c:pt>
                <c:pt idx="17936">
                  <c:v>77.969899999999996</c:v>
                </c:pt>
                <c:pt idx="17937">
                  <c:v>1307.92</c:v>
                </c:pt>
                <c:pt idx="17938">
                  <c:v>909.20299999999997</c:v>
                </c:pt>
                <c:pt idx="17939">
                  <c:v>487.89</c:v>
                </c:pt>
                <c:pt idx="17940">
                  <c:v>190.70500000000001</c:v>
                </c:pt>
                <c:pt idx="17941">
                  <c:v>248.36199999999999</c:v>
                </c:pt>
                <c:pt idx="17942">
                  <c:v>393.86200000000002</c:v>
                </c:pt>
                <c:pt idx="17943">
                  <c:v>541.58799999999997</c:v>
                </c:pt>
                <c:pt idx="17944">
                  <c:v>594.30200000000002</c:v>
                </c:pt>
                <c:pt idx="17945">
                  <c:v>544.97500000000002</c:v>
                </c:pt>
                <c:pt idx="17946">
                  <c:v>408.77100000000002</c:v>
                </c:pt>
                <c:pt idx="17947">
                  <c:v>297.27600000000001</c:v>
                </c:pt>
                <c:pt idx="17948">
                  <c:v>406.78800000000001</c:v>
                </c:pt>
                <c:pt idx="17949">
                  <c:v>471.72300000000001</c:v>
                </c:pt>
                <c:pt idx="17950">
                  <c:v>179.37799999999999</c:v>
                </c:pt>
                <c:pt idx="17951">
                  <c:v>540.60299999999995</c:v>
                </c:pt>
                <c:pt idx="17952">
                  <c:v>666.24599999999998</c:v>
                </c:pt>
                <c:pt idx="17953">
                  <c:v>552.01499999999999</c:v>
                </c:pt>
                <c:pt idx="17954">
                  <c:v>448.25400000000002</c:v>
                </c:pt>
                <c:pt idx="17955">
                  <c:v>132.386</c:v>
                </c:pt>
                <c:pt idx="17956">
                  <c:v>202.215</c:v>
                </c:pt>
                <c:pt idx="17957">
                  <c:v>452.52800000000002</c:v>
                </c:pt>
                <c:pt idx="17958">
                  <c:v>512.48900000000003</c:v>
                </c:pt>
                <c:pt idx="17959">
                  <c:v>403.32299999999998</c:v>
                </c:pt>
                <c:pt idx="17960">
                  <c:v>328.8</c:v>
                </c:pt>
                <c:pt idx="17961">
                  <c:v>324.75700000000001</c:v>
                </c:pt>
                <c:pt idx="17962">
                  <c:v>853.97299999999996</c:v>
                </c:pt>
                <c:pt idx="17963">
                  <c:v>437.46199999999999</c:v>
                </c:pt>
                <c:pt idx="17964">
                  <c:v>316.49400000000003</c:v>
                </c:pt>
                <c:pt idx="17965">
                  <c:v>132.56200000000001</c:v>
                </c:pt>
                <c:pt idx="17966">
                  <c:v>34.528300000000002</c:v>
                </c:pt>
                <c:pt idx="17967">
                  <c:v>273.21100000000001</c:v>
                </c:pt>
                <c:pt idx="17968">
                  <c:v>290.08300000000003</c:v>
                </c:pt>
                <c:pt idx="17969">
                  <c:v>253.73099999999999</c:v>
                </c:pt>
                <c:pt idx="17970">
                  <c:v>325.06700000000001</c:v>
                </c:pt>
                <c:pt idx="17971">
                  <c:v>-71.427800000000005</c:v>
                </c:pt>
                <c:pt idx="17972">
                  <c:v>379.27600000000001</c:v>
                </c:pt>
                <c:pt idx="17973">
                  <c:v>240.64</c:v>
                </c:pt>
                <c:pt idx="17974">
                  <c:v>364.87299999999999</c:v>
                </c:pt>
                <c:pt idx="17975">
                  <c:v>276.88299999999998</c:v>
                </c:pt>
                <c:pt idx="17976">
                  <c:v>239.57</c:v>
                </c:pt>
                <c:pt idx="17977">
                  <c:v>597.68200000000002</c:v>
                </c:pt>
                <c:pt idx="17978">
                  <c:v>351.57</c:v>
                </c:pt>
                <c:pt idx="17979">
                  <c:v>413.16</c:v>
                </c:pt>
                <c:pt idx="17980">
                  <c:v>514.11900000000003</c:v>
                </c:pt>
                <c:pt idx="17981">
                  <c:v>195.50200000000001</c:v>
                </c:pt>
                <c:pt idx="17982">
                  <c:v>199.16300000000001</c:v>
                </c:pt>
                <c:pt idx="17983">
                  <c:v>206.994</c:v>
                </c:pt>
                <c:pt idx="17984">
                  <c:v>732.83500000000004</c:v>
                </c:pt>
                <c:pt idx="17985">
                  <c:v>16.458600000000001</c:v>
                </c:pt>
                <c:pt idx="17986">
                  <c:v>150.12700000000001</c:v>
                </c:pt>
                <c:pt idx="17987">
                  <c:v>514.11300000000006</c:v>
                </c:pt>
                <c:pt idx="17988">
                  <c:v>403.25</c:v>
                </c:pt>
                <c:pt idx="17989">
                  <c:v>359.17</c:v>
                </c:pt>
                <c:pt idx="17990">
                  <c:v>496.06700000000001</c:v>
                </c:pt>
                <c:pt idx="17991">
                  <c:v>263.76900000000001</c:v>
                </c:pt>
                <c:pt idx="17992">
                  <c:v>268.21899999999999</c:v>
                </c:pt>
                <c:pt idx="17993">
                  <c:v>106.892</c:v>
                </c:pt>
                <c:pt idx="17994">
                  <c:v>333.03800000000001</c:v>
                </c:pt>
                <c:pt idx="17995">
                  <c:v>533.97</c:v>
                </c:pt>
                <c:pt idx="17996">
                  <c:v>459.58699999999999</c:v>
                </c:pt>
                <c:pt idx="17997">
                  <c:v>101.03700000000001</c:v>
                </c:pt>
                <c:pt idx="17998">
                  <c:v>9.7705699999999993</c:v>
                </c:pt>
                <c:pt idx="17999">
                  <c:v>482.22899999999998</c:v>
                </c:pt>
                <c:pt idx="18000">
                  <c:v>247.38900000000001</c:v>
                </c:pt>
                <c:pt idx="18001">
                  <c:v>155.958</c:v>
                </c:pt>
                <c:pt idx="18002">
                  <c:v>139.506</c:v>
                </c:pt>
                <c:pt idx="18003">
                  <c:v>556.928</c:v>
                </c:pt>
                <c:pt idx="18004">
                  <c:v>49.527700000000003</c:v>
                </c:pt>
                <c:pt idx="18005">
                  <c:v>730.36599999999999</c:v>
                </c:pt>
                <c:pt idx="18006">
                  <c:v>387.78199999999998</c:v>
                </c:pt>
                <c:pt idx="18007">
                  <c:v>456.88200000000001</c:v>
                </c:pt>
                <c:pt idx="18008">
                  <c:v>458.43799999999999</c:v>
                </c:pt>
                <c:pt idx="18009">
                  <c:v>236.03800000000001</c:v>
                </c:pt>
                <c:pt idx="18010">
                  <c:v>207.65</c:v>
                </c:pt>
                <c:pt idx="18011">
                  <c:v>-25.475200000000001</c:v>
                </c:pt>
                <c:pt idx="18012">
                  <c:v>277.24200000000002</c:v>
                </c:pt>
                <c:pt idx="18013">
                  <c:v>219.62200000000001</c:v>
                </c:pt>
                <c:pt idx="18014">
                  <c:v>797.84799999999996</c:v>
                </c:pt>
                <c:pt idx="18015">
                  <c:v>628.16099999999994</c:v>
                </c:pt>
                <c:pt idx="18016">
                  <c:v>587.68100000000004</c:v>
                </c:pt>
                <c:pt idx="18017">
                  <c:v>176.44800000000001</c:v>
                </c:pt>
                <c:pt idx="18018">
                  <c:v>515.94299999999998</c:v>
                </c:pt>
                <c:pt idx="18019">
                  <c:v>314.54300000000001</c:v>
                </c:pt>
                <c:pt idx="18020">
                  <c:v>450.34</c:v>
                </c:pt>
                <c:pt idx="18021">
                  <c:v>318.59800000000001</c:v>
                </c:pt>
                <c:pt idx="18022">
                  <c:v>469.15699999999998</c:v>
                </c:pt>
                <c:pt idx="18023">
                  <c:v>-17.005800000000001</c:v>
                </c:pt>
                <c:pt idx="18024">
                  <c:v>797.45899999999995</c:v>
                </c:pt>
                <c:pt idx="18025">
                  <c:v>108.735</c:v>
                </c:pt>
                <c:pt idx="18026">
                  <c:v>70.570599999999999</c:v>
                </c:pt>
                <c:pt idx="18027">
                  <c:v>-44.609000000000002</c:v>
                </c:pt>
                <c:pt idx="18028">
                  <c:v>481.86399999999998</c:v>
                </c:pt>
                <c:pt idx="18029">
                  <c:v>79.100800000000007</c:v>
                </c:pt>
                <c:pt idx="18030">
                  <c:v>403.35899999999998</c:v>
                </c:pt>
                <c:pt idx="18031">
                  <c:v>567.15499999999997</c:v>
                </c:pt>
                <c:pt idx="18032">
                  <c:v>624.59199999999998</c:v>
                </c:pt>
                <c:pt idx="18033">
                  <c:v>526.12699999999995</c:v>
                </c:pt>
                <c:pt idx="18034">
                  <c:v>307.59300000000002</c:v>
                </c:pt>
                <c:pt idx="18035">
                  <c:v>301.03300000000002</c:v>
                </c:pt>
                <c:pt idx="18036">
                  <c:v>122.476</c:v>
                </c:pt>
                <c:pt idx="18037">
                  <c:v>216.22300000000001</c:v>
                </c:pt>
                <c:pt idx="18038">
                  <c:v>80.353300000000004</c:v>
                </c:pt>
                <c:pt idx="18039">
                  <c:v>98.556799999999996</c:v>
                </c:pt>
                <c:pt idx="18040">
                  <c:v>367.548</c:v>
                </c:pt>
                <c:pt idx="18041">
                  <c:v>359.81400000000002</c:v>
                </c:pt>
                <c:pt idx="18042">
                  <c:v>371.178</c:v>
                </c:pt>
                <c:pt idx="18043">
                  <c:v>307.8</c:v>
                </c:pt>
                <c:pt idx="18044">
                  <c:v>433.99599999999998</c:v>
                </c:pt>
                <c:pt idx="18045">
                  <c:v>98.556799999999996</c:v>
                </c:pt>
                <c:pt idx="18046">
                  <c:v>435.58300000000003</c:v>
                </c:pt>
                <c:pt idx="18047">
                  <c:v>769.98900000000003</c:v>
                </c:pt>
                <c:pt idx="18048">
                  <c:v>208.50800000000001</c:v>
                </c:pt>
                <c:pt idx="18049">
                  <c:v>-13.613099999999999</c:v>
                </c:pt>
                <c:pt idx="18050">
                  <c:v>263.70800000000003</c:v>
                </c:pt>
                <c:pt idx="18051">
                  <c:v>305.161</c:v>
                </c:pt>
                <c:pt idx="18052">
                  <c:v>46.895000000000003</c:v>
                </c:pt>
                <c:pt idx="18053">
                  <c:v>389.18700000000001</c:v>
                </c:pt>
                <c:pt idx="18054">
                  <c:v>244.86600000000001</c:v>
                </c:pt>
                <c:pt idx="18055">
                  <c:v>761.19200000000001</c:v>
                </c:pt>
                <c:pt idx="18056">
                  <c:v>419.435</c:v>
                </c:pt>
                <c:pt idx="18057">
                  <c:v>301.95100000000002</c:v>
                </c:pt>
                <c:pt idx="18058">
                  <c:v>141.91900000000001</c:v>
                </c:pt>
                <c:pt idx="18059">
                  <c:v>74.321899999999999</c:v>
                </c:pt>
                <c:pt idx="18060">
                  <c:v>6.28064</c:v>
                </c:pt>
                <c:pt idx="18061">
                  <c:v>236.40899999999999</c:v>
                </c:pt>
                <c:pt idx="18062">
                  <c:v>303.93299999999999</c:v>
                </c:pt>
                <c:pt idx="18063">
                  <c:v>464.33</c:v>
                </c:pt>
                <c:pt idx="18064">
                  <c:v>312.14699999999999</c:v>
                </c:pt>
                <c:pt idx="18065">
                  <c:v>187.83600000000001</c:v>
                </c:pt>
                <c:pt idx="18066">
                  <c:v>35.713900000000002</c:v>
                </c:pt>
                <c:pt idx="18067">
                  <c:v>46.615400000000001</c:v>
                </c:pt>
                <c:pt idx="18068">
                  <c:v>311.95299999999997</c:v>
                </c:pt>
                <c:pt idx="18069">
                  <c:v>440.82400000000001</c:v>
                </c:pt>
                <c:pt idx="18070">
                  <c:v>346.42</c:v>
                </c:pt>
                <c:pt idx="18071">
                  <c:v>151.01499999999999</c:v>
                </c:pt>
                <c:pt idx="18072">
                  <c:v>578.05600000000004</c:v>
                </c:pt>
                <c:pt idx="18073">
                  <c:v>405.74299999999999</c:v>
                </c:pt>
                <c:pt idx="18074">
                  <c:v>275.50900000000001</c:v>
                </c:pt>
                <c:pt idx="18075">
                  <c:v>406.959</c:v>
                </c:pt>
                <c:pt idx="18076">
                  <c:v>-106.23</c:v>
                </c:pt>
                <c:pt idx="18077">
                  <c:v>352.22699999999998</c:v>
                </c:pt>
                <c:pt idx="18078">
                  <c:v>-11.491199999999999</c:v>
                </c:pt>
                <c:pt idx="18079">
                  <c:v>307.78800000000001</c:v>
                </c:pt>
                <c:pt idx="18080">
                  <c:v>198.72499999999999</c:v>
                </c:pt>
                <c:pt idx="18081">
                  <c:v>367.06200000000001</c:v>
                </c:pt>
                <c:pt idx="18082">
                  <c:v>141.09899999999999</c:v>
                </c:pt>
                <c:pt idx="18083">
                  <c:v>109.38500000000001</c:v>
                </c:pt>
                <c:pt idx="18084">
                  <c:v>48.573099999999997</c:v>
                </c:pt>
                <c:pt idx="18085">
                  <c:v>191.54400000000001</c:v>
                </c:pt>
                <c:pt idx="18086">
                  <c:v>321.08499999999998</c:v>
                </c:pt>
                <c:pt idx="18087">
                  <c:v>415.62900000000002</c:v>
                </c:pt>
                <c:pt idx="18088">
                  <c:v>256.26</c:v>
                </c:pt>
                <c:pt idx="18089">
                  <c:v>-3.6115200000000001</c:v>
                </c:pt>
                <c:pt idx="18090">
                  <c:v>487.70100000000002</c:v>
                </c:pt>
                <c:pt idx="18091">
                  <c:v>249.66900000000001</c:v>
                </c:pt>
                <c:pt idx="18092">
                  <c:v>119.502</c:v>
                </c:pt>
                <c:pt idx="18093">
                  <c:v>355.899</c:v>
                </c:pt>
                <c:pt idx="18094">
                  <c:v>202.53700000000001</c:v>
                </c:pt>
                <c:pt idx="18095">
                  <c:v>113.514</c:v>
                </c:pt>
                <c:pt idx="18096">
                  <c:v>540.04399999999998</c:v>
                </c:pt>
                <c:pt idx="18097">
                  <c:v>404.74</c:v>
                </c:pt>
                <c:pt idx="18098">
                  <c:v>586.01499999999999</c:v>
                </c:pt>
                <c:pt idx="18099">
                  <c:v>151.197</c:v>
                </c:pt>
                <c:pt idx="18100">
                  <c:v>670.34400000000005</c:v>
                </c:pt>
                <c:pt idx="18101">
                  <c:v>216.30199999999999</c:v>
                </c:pt>
                <c:pt idx="18102">
                  <c:v>424.26799999999997</c:v>
                </c:pt>
                <c:pt idx="18103">
                  <c:v>469.95400000000001</c:v>
                </c:pt>
                <c:pt idx="18104">
                  <c:v>88.184299999999993</c:v>
                </c:pt>
                <c:pt idx="18105">
                  <c:v>311.72800000000001</c:v>
                </c:pt>
                <c:pt idx="18106">
                  <c:v>417.81799999999998</c:v>
                </c:pt>
                <c:pt idx="18107">
                  <c:v>333.22699999999998</c:v>
                </c:pt>
                <c:pt idx="18108">
                  <c:v>544.03800000000001</c:v>
                </c:pt>
                <c:pt idx="18109">
                  <c:v>131.012</c:v>
                </c:pt>
                <c:pt idx="18110">
                  <c:v>219.524</c:v>
                </c:pt>
                <c:pt idx="18111">
                  <c:v>126.452</c:v>
                </c:pt>
                <c:pt idx="18112">
                  <c:v>121.63</c:v>
                </c:pt>
                <c:pt idx="18113">
                  <c:v>350.07400000000001</c:v>
                </c:pt>
                <c:pt idx="18114">
                  <c:v>385.40499999999997</c:v>
                </c:pt>
                <c:pt idx="18115">
                  <c:v>128.44</c:v>
                </c:pt>
                <c:pt idx="18116">
                  <c:v>149.00299999999999</c:v>
                </c:pt>
                <c:pt idx="18117">
                  <c:v>311.75799999999998</c:v>
                </c:pt>
                <c:pt idx="18118">
                  <c:v>67.5792</c:v>
                </c:pt>
                <c:pt idx="18119">
                  <c:v>83.137900000000002</c:v>
                </c:pt>
                <c:pt idx="18120">
                  <c:v>530.13300000000004</c:v>
                </c:pt>
                <c:pt idx="18121">
                  <c:v>383.07</c:v>
                </c:pt>
                <c:pt idx="18122">
                  <c:v>402.089</c:v>
                </c:pt>
                <c:pt idx="18123">
                  <c:v>356.64699999999999</c:v>
                </c:pt>
                <c:pt idx="18124">
                  <c:v>342.80900000000003</c:v>
                </c:pt>
                <c:pt idx="18125">
                  <c:v>335.51299999999998</c:v>
                </c:pt>
                <c:pt idx="18126">
                  <c:v>403.584</c:v>
                </c:pt>
                <c:pt idx="18127">
                  <c:v>352.12900000000002</c:v>
                </c:pt>
                <c:pt idx="18128">
                  <c:v>211.04300000000001</c:v>
                </c:pt>
                <c:pt idx="18129">
                  <c:v>316.89600000000002</c:v>
                </c:pt>
                <c:pt idx="18130">
                  <c:v>485.87700000000001</c:v>
                </c:pt>
                <c:pt idx="18131">
                  <c:v>561.47</c:v>
                </c:pt>
                <c:pt idx="18132">
                  <c:v>222.77099999999999</c:v>
                </c:pt>
                <c:pt idx="18133">
                  <c:v>472.14800000000002</c:v>
                </c:pt>
                <c:pt idx="18134">
                  <c:v>126.628</c:v>
                </c:pt>
                <c:pt idx="18135">
                  <c:v>353.57</c:v>
                </c:pt>
                <c:pt idx="18136">
                  <c:v>308.06099999999998</c:v>
                </c:pt>
                <c:pt idx="18137">
                  <c:v>309.21699999999998</c:v>
                </c:pt>
                <c:pt idx="18138">
                  <c:v>520.31399999999996</c:v>
                </c:pt>
                <c:pt idx="18139">
                  <c:v>272.32900000000001</c:v>
                </c:pt>
                <c:pt idx="18140">
                  <c:v>251.03100000000001</c:v>
                </c:pt>
                <c:pt idx="18141">
                  <c:v>77.757099999999994</c:v>
                </c:pt>
                <c:pt idx="18142">
                  <c:v>153.86699999999999</c:v>
                </c:pt>
                <c:pt idx="18143">
                  <c:v>420.36500000000001</c:v>
                </c:pt>
                <c:pt idx="18144">
                  <c:v>360.36799999999999</c:v>
                </c:pt>
                <c:pt idx="18145">
                  <c:v>560.12</c:v>
                </c:pt>
                <c:pt idx="18146">
                  <c:v>181.774</c:v>
                </c:pt>
                <c:pt idx="18147">
                  <c:v>40.334699999999998</c:v>
                </c:pt>
                <c:pt idx="18148">
                  <c:v>235.22300000000001</c:v>
                </c:pt>
                <c:pt idx="18149">
                  <c:v>97.900199999999998</c:v>
                </c:pt>
                <c:pt idx="18150">
                  <c:v>368.995</c:v>
                </c:pt>
                <c:pt idx="18151">
                  <c:v>382.19499999999999</c:v>
                </c:pt>
                <c:pt idx="18152">
                  <c:v>352.08699999999999</c:v>
                </c:pt>
                <c:pt idx="18153">
                  <c:v>65.578900000000004</c:v>
                </c:pt>
                <c:pt idx="18154">
                  <c:v>392.51900000000001</c:v>
                </c:pt>
                <c:pt idx="18155">
                  <c:v>3.1008</c:v>
                </c:pt>
                <c:pt idx="18156">
                  <c:v>376.51600000000002</c:v>
                </c:pt>
                <c:pt idx="18157">
                  <c:v>578.90700000000004</c:v>
                </c:pt>
                <c:pt idx="18158">
                  <c:v>248.25899999999999</c:v>
                </c:pt>
                <c:pt idx="18159">
                  <c:v>444.983</c:v>
                </c:pt>
                <c:pt idx="18160">
                  <c:v>278.452</c:v>
                </c:pt>
                <c:pt idx="18161">
                  <c:v>224.10900000000001</c:v>
                </c:pt>
                <c:pt idx="18162">
                  <c:v>401.54700000000003</c:v>
                </c:pt>
                <c:pt idx="18163">
                  <c:v>-7.5392000000000001</c:v>
                </c:pt>
                <c:pt idx="18164">
                  <c:v>326.48399999999998</c:v>
                </c:pt>
                <c:pt idx="18165">
                  <c:v>321.50400000000002</c:v>
                </c:pt>
                <c:pt idx="18166">
                  <c:v>36.139499999999998</c:v>
                </c:pt>
                <c:pt idx="18167">
                  <c:v>182.011</c:v>
                </c:pt>
                <c:pt idx="18168">
                  <c:v>640.36400000000003</c:v>
                </c:pt>
                <c:pt idx="18169">
                  <c:v>554.952</c:v>
                </c:pt>
                <c:pt idx="18170">
                  <c:v>534.55399999999997</c:v>
                </c:pt>
                <c:pt idx="18171">
                  <c:v>726.34100000000001</c:v>
                </c:pt>
                <c:pt idx="18172">
                  <c:v>534.23699999999997</c:v>
                </c:pt>
                <c:pt idx="18173">
                  <c:v>162.71299999999999</c:v>
                </c:pt>
                <c:pt idx="18174">
                  <c:v>450.77699999999999</c:v>
                </c:pt>
                <c:pt idx="18175">
                  <c:v>421.63</c:v>
                </c:pt>
                <c:pt idx="18176">
                  <c:v>224.863</c:v>
                </c:pt>
                <c:pt idx="18177">
                  <c:v>207.577</c:v>
                </c:pt>
                <c:pt idx="18178">
                  <c:v>362.01499999999999</c:v>
                </c:pt>
                <c:pt idx="18179">
                  <c:v>161.625</c:v>
                </c:pt>
                <c:pt idx="18180">
                  <c:v>748.947</c:v>
                </c:pt>
                <c:pt idx="18181">
                  <c:v>273.84899999999999</c:v>
                </c:pt>
                <c:pt idx="18182">
                  <c:v>193.16800000000001</c:v>
                </c:pt>
                <c:pt idx="18183">
                  <c:v>-22.1434</c:v>
                </c:pt>
                <c:pt idx="18184">
                  <c:v>-12.488300000000001</c:v>
                </c:pt>
                <c:pt idx="18185">
                  <c:v>498.51100000000002</c:v>
                </c:pt>
                <c:pt idx="18186">
                  <c:v>6.7183999999999999</c:v>
                </c:pt>
                <c:pt idx="18187">
                  <c:v>206.36099999999999</c:v>
                </c:pt>
                <c:pt idx="18188">
                  <c:v>6.2988799999999996</c:v>
                </c:pt>
                <c:pt idx="18189">
                  <c:v>471.94200000000001</c:v>
                </c:pt>
                <c:pt idx="18190">
                  <c:v>66.010599999999997</c:v>
                </c:pt>
                <c:pt idx="18191">
                  <c:v>196.93700000000001</c:v>
                </c:pt>
                <c:pt idx="18192">
                  <c:v>104.6</c:v>
                </c:pt>
                <c:pt idx="18193">
                  <c:v>391.899</c:v>
                </c:pt>
                <c:pt idx="18194">
                  <c:v>595.33500000000004</c:v>
                </c:pt>
                <c:pt idx="18195">
                  <c:v>255.93799999999999</c:v>
                </c:pt>
                <c:pt idx="18196">
                  <c:v>240.36099999999999</c:v>
                </c:pt>
                <c:pt idx="18197">
                  <c:v>142.375</c:v>
                </c:pt>
                <c:pt idx="18198">
                  <c:v>369.74900000000002</c:v>
                </c:pt>
                <c:pt idx="18199">
                  <c:v>148.547</c:v>
                </c:pt>
                <c:pt idx="18200">
                  <c:v>259.08699999999999</c:v>
                </c:pt>
                <c:pt idx="18201">
                  <c:v>217.798</c:v>
                </c:pt>
                <c:pt idx="18202">
                  <c:v>133.584</c:v>
                </c:pt>
                <c:pt idx="18203">
                  <c:v>149.185</c:v>
                </c:pt>
                <c:pt idx="18204">
                  <c:v>371.31799999999998</c:v>
                </c:pt>
                <c:pt idx="18205">
                  <c:v>501.16199999999998</c:v>
                </c:pt>
                <c:pt idx="18206">
                  <c:v>303.173</c:v>
                </c:pt>
                <c:pt idx="18207">
                  <c:v>608.46799999999996</c:v>
                </c:pt>
                <c:pt idx="18208">
                  <c:v>113.65300000000001</c:v>
                </c:pt>
                <c:pt idx="18209">
                  <c:v>89.534099999999995</c:v>
                </c:pt>
                <c:pt idx="18210">
                  <c:v>397.05399999999997</c:v>
                </c:pt>
                <c:pt idx="18211">
                  <c:v>270.96699999999998</c:v>
                </c:pt>
                <c:pt idx="18212">
                  <c:v>484.363</c:v>
                </c:pt>
                <c:pt idx="18213">
                  <c:v>371.25700000000001</c:v>
                </c:pt>
                <c:pt idx="18214">
                  <c:v>-5.1619099999999998</c:v>
                </c:pt>
                <c:pt idx="18215">
                  <c:v>-43.070700000000002</c:v>
                </c:pt>
                <c:pt idx="18216">
                  <c:v>55.8874</c:v>
                </c:pt>
                <c:pt idx="18217">
                  <c:v>449.00200000000001</c:v>
                </c:pt>
                <c:pt idx="18218">
                  <c:v>82.153000000000006</c:v>
                </c:pt>
                <c:pt idx="18219">
                  <c:v>333.18400000000003</c:v>
                </c:pt>
                <c:pt idx="18220">
                  <c:v>199.58799999999999</c:v>
                </c:pt>
                <c:pt idx="18221">
                  <c:v>302.02999999999997</c:v>
                </c:pt>
                <c:pt idx="18222">
                  <c:v>307.01600000000002</c:v>
                </c:pt>
                <c:pt idx="18223">
                  <c:v>510.44</c:v>
                </c:pt>
                <c:pt idx="18224">
                  <c:v>455.94499999999999</c:v>
                </c:pt>
                <c:pt idx="18225">
                  <c:v>514.17999999999995</c:v>
                </c:pt>
                <c:pt idx="18226">
                  <c:v>444.84899999999999</c:v>
                </c:pt>
                <c:pt idx="18227">
                  <c:v>329.34100000000001</c:v>
                </c:pt>
                <c:pt idx="18228">
                  <c:v>587.89300000000003</c:v>
                </c:pt>
                <c:pt idx="18229">
                  <c:v>256.61200000000002</c:v>
                </c:pt>
                <c:pt idx="18230">
                  <c:v>383.22800000000001</c:v>
                </c:pt>
                <c:pt idx="18231">
                  <c:v>-8.2627100000000002</c:v>
                </c:pt>
                <c:pt idx="18232">
                  <c:v>402.18599999999998</c:v>
                </c:pt>
                <c:pt idx="18233">
                  <c:v>-20.453099999999999</c:v>
                </c:pt>
                <c:pt idx="18234">
                  <c:v>98.343999999999994</c:v>
                </c:pt>
                <c:pt idx="18235">
                  <c:v>529.65300000000002</c:v>
                </c:pt>
                <c:pt idx="18236">
                  <c:v>330.74</c:v>
                </c:pt>
                <c:pt idx="18237">
                  <c:v>324.49599999999998</c:v>
                </c:pt>
                <c:pt idx="18238">
                  <c:v>434.55</c:v>
                </c:pt>
                <c:pt idx="18239">
                  <c:v>55.674599999999998</c:v>
                </c:pt>
                <c:pt idx="18240">
                  <c:v>645.07000000000005</c:v>
                </c:pt>
                <c:pt idx="18241">
                  <c:v>304.72399999999999</c:v>
                </c:pt>
                <c:pt idx="18242">
                  <c:v>26.4419</c:v>
                </c:pt>
                <c:pt idx="18243">
                  <c:v>802.49300000000005</c:v>
                </c:pt>
                <c:pt idx="18244">
                  <c:v>426.14100000000002</c:v>
                </c:pt>
                <c:pt idx="18245">
                  <c:v>120.226</c:v>
                </c:pt>
                <c:pt idx="18246">
                  <c:v>38.881599999999999</c:v>
                </c:pt>
                <c:pt idx="18247">
                  <c:v>309.21699999999998</c:v>
                </c:pt>
                <c:pt idx="18248">
                  <c:v>398.23399999999998</c:v>
                </c:pt>
                <c:pt idx="18249">
                  <c:v>-77.215999999999994</c:v>
                </c:pt>
                <c:pt idx="18250">
                  <c:v>791.60400000000004</c:v>
                </c:pt>
                <c:pt idx="18251">
                  <c:v>-49.5824</c:v>
                </c:pt>
                <c:pt idx="18252">
                  <c:v>331.69400000000002</c:v>
                </c:pt>
                <c:pt idx="18253">
                  <c:v>155.678</c:v>
                </c:pt>
                <c:pt idx="18254">
                  <c:v>-8.3295899999999996</c:v>
                </c:pt>
                <c:pt idx="18255">
                  <c:v>337.89</c:v>
                </c:pt>
                <c:pt idx="18256">
                  <c:v>432.39100000000002</c:v>
                </c:pt>
                <c:pt idx="18257">
                  <c:v>542.93200000000002</c:v>
                </c:pt>
                <c:pt idx="18258">
                  <c:v>869.12400000000002</c:v>
                </c:pt>
                <c:pt idx="18259">
                  <c:v>82.037400000000005</c:v>
                </c:pt>
                <c:pt idx="18260">
                  <c:v>296.13900000000001</c:v>
                </c:pt>
                <c:pt idx="18261">
                  <c:v>533.57500000000005</c:v>
                </c:pt>
                <c:pt idx="18262">
                  <c:v>139.554</c:v>
                </c:pt>
                <c:pt idx="18263">
                  <c:v>456.863</c:v>
                </c:pt>
                <c:pt idx="18264">
                  <c:v>376.29700000000003</c:v>
                </c:pt>
                <c:pt idx="18265">
                  <c:v>209.68700000000001</c:v>
                </c:pt>
                <c:pt idx="18266">
                  <c:v>31.1053</c:v>
                </c:pt>
                <c:pt idx="18267">
                  <c:v>300.84399999999999</c:v>
                </c:pt>
                <c:pt idx="18268">
                  <c:v>338.267</c:v>
                </c:pt>
                <c:pt idx="18269">
                  <c:v>486.34500000000003</c:v>
                </c:pt>
                <c:pt idx="18270">
                  <c:v>240.35499999999999</c:v>
                </c:pt>
                <c:pt idx="18271">
                  <c:v>467.4</c:v>
                </c:pt>
                <c:pt idx="18272">
                  <c:v>279.74099999999999</c:v>
                </c:pt>
                <c:pt idx="18273">
                  <c:v>257.44499999999999</c:v>
                </c:pt>
                <c:pt idx="18274">
                  <c:v>-36.856999999999999</c:v>
                </c:pt>
                <c:pt idx="18275">
                  <c:v>607.84799999999996</c:v>
                </c:pt>
                <c:pt idx="18276">
                  <c:v>780.02099999999996</c:v>
                </c:pt>
                <c:pt idx="18277">
                  <c:v>4.7423999999999999</c:v>
                </c:pt>
                <c:pt idx="18278">
                  <c:v>47.636800000000001</c:v>
                </c:pt>
                <c:pt idx="18279">
                  <c:v>442.14400000000001</c:v>
                </c:pt>
                <c:pt idx="18280">
                  <c:v>314.58499999999998</c:v>
                </c:pt>
                <c:pt idx="18281">
                  <c:v>444.61200000000002</c:v>
                </c:pt>
                <c:pt idx="18282">
                  <c:v>204.452</c:v>
                </c:pt>
                <c:pt idx="18283">
                  <c:v>133.18799999999999</c:v>
                </c:pt>
                <c:pt idx="18284">
                  <c:v>520.28399999999999</c:v>
                </c:pt>
                <c:pt idx="18285">
                  <c:v>169.71700000000001</c:v>
                </c:pt>
                <c:pt idx="18286">
                  <c:v>144.13200000000001</c:v>
                </c:pt>
                <c:pt idx="18287">
                  <c:v>364.29500000000002</c:v>
                </c:pt>
                <c:pt idx="18288">
                  <c:v>252.995</c:v>
                </c:pt>
                <c:pt idx="18289">
                  <c:v>163.83199999999999</c:v>
                </c:pt>
                <c:pt idx="18290">
                  <c:v>566.71100000000001</c:v>
                </c:pt>
                <c:pt idx="18291">
                  <c:v>-23.2621</c:v>
                </c:pt>
                <c:pt idx="18292">
                  <c:v>342.48599999999999</c:v>
                </c:pt>
                <c:pt idx="18293">
                  <c:v>349.47199999999998</c:v>
                </c:pt>
                <c:pt idx="18294">
                  <c:v>489.25799999999998</c:v>
                </c:pt>
                <c:pt idx="18295">
                  <c:v>477.17700000000002</c:v>
                </c:pt>
                <c:pt idx="18296">
                  <c:v>97.729900000000001</c:v>
                </c:pt>
                <c:pt idx="18297">
                  <c:v>166.25800000000001</c:v>
                </c:pt>
                <c:pt idx="18298">
                  <c:v>440.84300000000002</c:v>
                </c:pt>
                <c:pt idx="18299">
                  <c:v>239.80099999999999</c:v>
                </c:pt>
                <c:pt idx="18300">
                  <c:v>115.733</c:v>
                </c:pt>
                <c:pt idx="18301">
                  <c:v>434.65300000000002</c:v>
                </c:pt>
                <c:pt idx="18302">
                  <c:v>147.90199999999999</c:v>
                </c:pt>
                <c:pt idx="18303">
                  <c:v>445.512</c:v>
                </c:pt>
                <c:pt idx="18304">
                  <c:v>121.41800000000001</c:v>
                </c:pt>
                <c:pt idx="18305">
                  <c:v>31.026199999999999</c:v>
                </c:pt>
                <c:pt idx="18306">
                  <c:v>411.464</c:v>
                </c:pt>
                <c:pt idx="18307">
                  <c:v>-68.035200000000003</c:v>
                </c:pt>
                <c:pt idx="18308">
                  <c:v>201.37</c:v>
                </c:pt>
                <c:pt idx="18309">
                  <c:v>135.37700000000001</c:v>
                </c:pt>
                <c:pt idx="18310">
                  <c:v>406.065</c:v>
                </c:pt>
                <c:pt idx="18311">
                  <c:v>262.68599999999998</c:v>
                </c:pt>
                <c:pt idx="18312">
                  <c:v>487.81099999999998</c:v>
                </c:pt>
                <c:pt idx="18313">
                  <c:v>609.04600000000005</c:v>
                </c:pt>
                <c:pt idx="18314">
                  <c:v>306.55399999999997</c:v>
                </c:pt>
                <c:pt idx="18315">
                  <c:v>362.41699999999997</c:v>
                </c:pt>
                <c:pt idx="18316">
                  <c:v>589.26800000000003</c:v>
                </c:pt>
                <c:pt idx="18317">
                  <c:v>332.673</c:v>
                </c:pt>
                <c:pt idx="18318">
                  <c:v>624.50699999999995</c:v>
                </c:pt>
                <c:pt idx="18319">
                  <c:v>185.227</c:v>
                </c:pt>
                <c:pt idx="18320">
                  <c:v>450.11500000000001</c:v>
                </c:pt>
                <c:pt idx="18321">
                  <c:v>239.053</c:v>
                </c:pt>
                <c:pt idx="18322">
                  <c:v>290.49</c:v>
                </c:pt>
                <c:pt idx="18323">
                  <c:v>689.28399999999999</c:v>
                </c:pt>
                <c:pt idx="18324">
                  <c:v>435.71100000000001</c:v>
                </c:pt>
                <c:pt idx="18325">
                  <c:v>284.76299999999998</c:v>
                </c:pt>
                <c:pt idx="18326">
                  <c:v>100.217</c:v>
                </c:pt>
                <c:pt idx="18327">
                  <c:v>582.19000000000005</c:v>
                </c:pt>
                <c:pt idx="18328">
                  <c:v>35.270099999999999</c:v>
                </c:pt>
                <c:pt idx="18329">
                  <c:v>182.892</c:v>
                </c:pt>
                <c:pt idx="18330">
                  <c:v>416.23700000000002</c:v>
                </c:pt>
                <c:pt idx="18331">
                  <c:v>350.65199999999999</c:v>
                </c:pt>
                <c:pt idx="18332">
                  <c:v>662.61699999999996</c:v>
                </c:pt>
                <c:pt idx="18333">
                  <c:v>155.77000000000001</c:v>
                </c:pt>
                <c:pt idx="18334">
                  <c:v>441.779</c:v>
                </c:pt>
                <c:pt idx="18335">
                  <c:v>248.48400000000001</c:v>
                </c:pt>
                <c:pt idx="18336">
                  <c:v>358.46499999999997</c:v>
                </c:pt>
                <c:pt idx="18337">
                  <c:v>176.59399999999999</c:v>
                </c:pt>
                <c:pt idx="18338">
                  <c:v>204.239</c:v>
                </c:pt>
                <c:pt idx="18339">
                  <c:v>260.072</c:v>
                </c:pt>
                <c:pt idx="18340">
                  <c:v>237.46</c:v>
                </c:pt>
                <c:pt idx="18341">
                  <c:v>98.806100000000001</c:v>
                </c:pt>
                <c:pt idx="18342">
                  <c:v>147.68899999999999</c:v>
                </c:pt>
                <c:pt idx="18343">
                  <c:v>440.25900000000001</c:v>
                </c:pt>
                <c:pt idx="18344">
                  <c:v>301.51900000000001</c:v>
                </c:pt>
                <c:pt idx="18345">
                  <c:v>317.108</c:v>
                </c:pt>
                <c:pt idx="18346">
                  <c:v>157.928</c:v>
                </c:pt>
                <c:pt idx="18347">
                  <c:v>424.05</c:v>
                </c:pt>
                <c:pt idx="18348">
                  <c:v>117.727</c:v>
                </c:pt>
                <c:pt idx="18349">
                  <c:v>175.244</c:v>
                </c:pt>
                <c:pt idx="18350">
                  <c:v>91.607399999999998</c:v>
                </c:pt>
                <c:pt idx="18351">
                  <c:v>106.333</c:v>
                </c:pt>
                <c:pt idx="18352">
                  <c:v>288.73899999999998</c:v>
                </c:pt>
                <c:pt idx="18353">
                  <c:v>1402.24</c:v>
                </c:pt>
                <c:pt idx="18354">
                  <c:v>-52.366999999999997</c:v>
                </c:pt>
                <c:pt idx="18355">
                  <c:v>-128.89599999999999</c:v>
                </c:pt>
                <c:pt idx="18356">
                  <c:v>259.40300000000002</c:v>
                </c:pt>
                <c:pt idx="18357">
                  <c:v>216.48400000000001</c:v>
                </c:pt>
                <c:pt idx="18358">
                  <c:v>546.90200000000004</c:v>
                </c:pt>
                <c:pt idx="18359">
                  <c:v>313.673</c:v>
                </c:pt>
                <c:pt idx="18360">
                  <c:v>398.22800000000001</c:v>
                </c:pt>
                <c:pt idx="18361">
                  <c:v>148.06</c:v>
                </c:pt>
                <c:pt idx="18362">
                  <c:v>426.99799999999999</c:v>
                </c:pt>
                <c:pt idx="18363">
                  <c:v>444.86099999999999</c:v>
                </c:pt>
                <c:pt idx="18364">
                  <c:v>-93.808300000000003</c:v>
                </c:pt>
                <c:pt idx="18365">
                  <c:v>583.40599999999995</c:v>
                </c:pt>
                <c:pt idx="18366">
                  <c:v>-43.253100000000003</c:v>
                </c:pt>
                <c:pt idx="18367">
                  <c:v>134.392</c:v>
                </c:pt>
                <c:pt idx="18368">
                  <c:v>222.67400000000001</c:v>
                </c:pt>
                <c:pt idx="18369">
                  <c:v>76.887699999999995</c:v>
                </c:pt>
                <c:pt idx="18370">
                  <c:v>586.45899999999995</c:v>
                </c:pt>
                <c:pt idx="18371">
                  <c:v>561.774</c:v>
                </c:pt>
                <c:pt idx="18372">
                  <c:v>387.79500000000002</c:v>
                </c:pt>
                <c:pt idx="18373">
                  <c:v>315.74700000000001</c:v>
                </c:pt>
                <c:pt idx="18374">
                  <c:v>209.04900000000001</c:v>
                </c:pt>
                <c:pt idx="18375">
                  <c:v>113.568</c:v>
                </c:pt>
                <c:pt idx="18376">
                  <c:v>411.89600000000002</c:v>
                </c:pt>
                <c:pt idx="18377">
                  <c:v>479.767</c:v>
                </c:pt>
                <c:pt idx="18378">
                  <c:v>249.554</c:v>
                </c:pt>
                <c:pt idx="18379">
                  <c:v>330.67899999999997</c:v>
                </c:pt>
                <c:pt idx="18380">
                  <c:v>-33.798699999999997</c:v>
                </c:pt>
                <c:pt idx="18381">
                  <c:v>-55.169899999999998</c:v>
                </c:pt>
                <c:pt idx="18382">
                  <c:v>-69.6464</c:v>
                </c:pt>
                <c:pt idx="18383">
                  <c:v>242.93199999999999</c:v>
                </c:pt>
                <c:pt idx="18384">
                  <c:v>449.06299999999999</c:v>
                </c:pt>
                <c:pt idx="18385">
                  <c:v>238.73099999999999</c:v>
                </c:pt>
                <c:pt idx="18386">
                  <c:v>295.822</c:v>
                </c:pt>
                <c:pt idx="18387">
                  <c:v>100.819</c:v>
                </c:pt>
                <c:pt idx="18388">
                  <c:v>306.42</c:v>
                </c:pt>
                <c:pt idx="18389">
                  <c:v>669.76700000000005</c:v>
                </c:pt>
                <c:pt idx="18390">
                  <c:v>305.642</c:v>
                </c:pt>
                <c:pt idx="18391">
                  <c:v>521.59699999999998</c:v>
                </c:pt>
                <c:pt idx="18392">
                  <c:v>417.00900000000001</c:v>
                </c:pt>
                <c:pt idx="18393">
                  <c:v>83.3446</c:v>
                </c:pt>
                <c:pt idx="18394">
                  <c:v>-22.6541</c:v>
                </c:pt>
                <c:pt idx="18395">
                  <c:v>324.66000000000003</c:v>
                </c:pt>
                <c:pt idx="18396">
                  <c:v>89.418599999999998</c:v>
                </c:pt>
                <c:pt idx="18397">
                  <c:v>114.602</c:v>
                </c:pt>
                <c:pt idx="18398">
                  <c:v>714.28399999999999</c:v>
                </c:pt>
                <c:pt idx="18399">
                  <c:v>69.652500000000003</c:v>
                </c:pt>
                <c:pt idx="18400">
                  <c:v>132.38</c:v>
                </c:pt>
                <c:pt idx="18401">
                  <c:v>436.44099999999997</c:v>
                </c:pt>
                <c:pt idx="18402">
                  <c:v>448.50900000000001</c:v>
                </c:pt>
                <c:pt idx="18403">
                  <c:v>354.56700000000001</c:v>
                </c:pt>
                <c:pt idx="18404">
                  <c:v>254.77600000000001</c:v>
                </c:pt>
                <c:pt idx="18405">
                  <c:v>163.68</c:v>
                </c:pt>
                <c:pt idx="18406">
                  <c:v>433.99</c:v>
                </c:pt>
                <c:pt idx="18407">
                  <c:v>229.666</c:v>
                </c:pt>
                <c:pt idx="18408">
                  <c:v>171.06100000000001</c:v>
                </c:pt>
                <c:pt idx="18409">
                  <c:v>26.490600000000001</c:v>
                </c:pt>
                <c:pt idx="18410">
                  <c:v>624.30700000000002</c:v>
                </c:pt>
                <c:pt idx="18411">
                  <c:v>358.48899999999998</c:v>
                </c:pt>
                <c:pt idx="18412">
                  <c:v>-2.3346900000000002</c:v>
                </c:pt>
                <c:pt idx="18413">
                  <c:v>470.67099999999999</c:v>
                </c:pt>
                <c:pt idx="18414">
                  <c:v>707.7</c:v>
                </c:pt>
                <c:pt idx="18415">
                  <c:v>343.76299999999998</c:v>
                </c:pt>
                <c:pt idx="18416">
                  <c:v>279.577</c:v>
                </c:pt>
                <c:pt idx="18417">
                  <c:v>127.358</c:v>
                </c:pt>
                <c:pt idx="18418">
                  <c:v>377.44</c:v>
                </c:pt>
                <c:pt idx="18419">
                  <c:v>79.945899999999995</c:v>
                </c:pt>
                <c:pt idx="18420">
                  <c:v>131.09100000000001</c:v>
                </c:pt>
                <c:pt idx="18421">
                  <c:v>117.47799999999999</c:v>
                </c:pt>
                <c:pt idx="18422">
                  <c:v>-94.805400000000006</c:v>
                </c:pt>
                <c:pt idx="18423">
                  <c:v>-35.9024</c:v>
                </c:pt>
                <c:pt idx="18424">
                  <c:v>406.18</c:v>
                </c:pt>
                <c:pt idx="18425">
                  <c:v>536.94299999999998</c:v>
                </c:pt>
                <c:pt idx="18426">
                  <c:v>243.601</c:v>
                </c:pt>
                <c:pt idx="18427">
                  <c:v>250.33799999999999</c:v>
                </c:pt>
                <c:pt idx="18428">
                  <c:v>54.805100000000003</c:v>
                </c:pt>
                <c:pt idx="18429">
                  <c:v>216.405</c:v>
                </c:pt>
                <c:pt idx="18430">
                  <c:v>421.32</c:v>
                </c:pt>
                <c:pt idx="18431">
                  <c:v>164.36699999999999</c:v>
                </c:pt>
                <c:pt idx="18432">
                  <c:v>35.689599999999999</c:v>
                </c:pt>
                <c:pt idx="18433">
                  <c:v>857.80899999999997</c:v>
                </c:pt>
                <c:pt idx="18434">
                  <c:v>460.48099999999999</c:v>
                </c:pt>
                <c:pt idx="18435">
                  <c:v>74.820499999999996</c:v>
                </c:pt>
                <c:pt idx="18436">
                  <c:v>472.404</c:v>
                </c:pt>
                <c:pt idx="18437">
                  <c:v>134.35</c:v>
                </c:pt>
                <c:pt idx="18438">
                  <c:v>496.20699999999999</c:v>
                </c:pt>
                <c:pt idx="18439">
                  <c:v>70.606999999999999</c:v>
                </c:pt>
                <c:pt idx="18440">
                  <c:v>898.6</c:v>
                </c:pt>
                <c:pt idx="18441">
                  <c:v>282.428</c:v>
                </c:pt>
                <c:pt idx="18442">
                  <c:v>601.18399999999997</c:v>
                </c:pt>
                <c:pt idx="18443">
                  <c:v>207.036</c:v>
                </c:pt>
                <c:pt idx="18444">
                  <c:v>-55.650199999999998</c:v>
                </c:pt>
                <c:pt idx="18445">
                  <c:v>377.74400000000003</c:v>
                </c:pt>
                <c:pt idx="18446">
                  <c:v>386.61500000000001</c:v>
                </c:pt>
                <c:pt idx="18447">
                  <c:v>362.89699999999999</c:v>
                </c:pt>
                <c:pt idx="18448">
                  <c:v>240.34800000000001</c:v>
                </c:pt>
                <c:pt idx="18449">
                  <c:v>502.89499999999998</c:v>
                </c:pt>
                <c:pt idx="18450">
                  <c:v>99.718100000000007</c:v>
                </c:pt>
                <c:pt idx="18451">
                  <c:v>660.33100000000002</c:v>
                </c:pt>
                <c:pt idx="18452">
                  <c:v>22.465599999999998</c:v>
                </c:pt>
                <c:pt idx="18453">
                  <c:v>286.30099999999999</c:v>
                </c:pt>
                <c:pt idx="18454">
                  <c:v>539.36300000000006</c:v>
                </c:pt>
                <c:pt idx="18455">
                  <c:v>671.41399999999999</c:v>
                </c:pt>
                <c:pt idx="18456">
                  <c:v>486.303</c:v>
                </c:pt>
                <c:pt idx="18457">
                  <c:v>270.38400000000001</c:v>
                </c:pt>
                <c:pt idx="18458">
                  <c:v>244.11799999999999</c:v>
                </c:pt>
                <c:pt idx="18459">
                  <c:v>434.67099999999999</c:v>
                </c:pt>
                <c:pt idx="18460">
                  <c:v>192.779</c:v>
                </c:pt>
                <c:pt idx="18461">
                  <c:v>34.114899999999999</c:v>
                </c:pt>
                <c:pt idx="18462">
                  <c:v>347.53899999999999</c:v>
                </c:pt>
                <c:pt idx="18463">
                  <c:v>156.238</c:v>
                </c:pt>
                <c:pt idx="18464">
                  <c:v>295.38499999999999</c:v>
                </c:pt>
                <c:pt idx="18465">
                  <c:v>34.394599999999997</c:v>
                </c:pt>
                <c:pt idx="18466">
                  <c:v>337.67700000000002</c:v>
                </c:pt>
                <c:pt idx="18467">
                  <c:v>-18.568300000000001</c:v>
                </c:pt>
                <c:pt idx="18468">
                  <c:v>197.75800000000001</c:v>
                </c:pt>
                <c:pt idx="18469">
                  <c:v>169.07900000000001</c:v>
                </c:pt>
                <c:pt idx="18470">
                  <c:v>80.189099999999996</c:v>
                </c:pt>
                <c:pt idx="18471">
                  <c:v>621.70399999999995</c:v>
                </c:pt>
                <c:pt idx="18472">
                  <c:v>429.56400000000002</c:v>
                </c:pt>
                <c:pt idx="18473">
                  <c:v>356.33699999999999</c:v>
                </c:pt>
                <c:pt idx="18474">
                  <c:v>327.87599999999998</c:v>
                </c:pt>
                <c:pt idx="18475">
                  <c:v>743.08500000000004</c:v>
                </c:pt>
                <c:pt idx="18476">
                  <c:v>597.91899999999998</c:v>
                </c:pt>
                <c:pt idx="18477">
                  <c:v>125.74</c:v>
                </c:pt>
                <c:pt idx="18478">
                  <c:v>268.01900000000001</c:v>
                </c:pt>
                <c:pt idx="18479">
                  <c:v>202.458</c:v>
                </c:pt>
                <c:pt idx="18480">
                  <c:v>3650.24</c:v>
                </c:pt>
                <c:pt idx="18481">
                  <c:v>125.291</c:v>
                </c:pt>
                <c:pt idx="18482">
                  <c:v>246.93899999999999</c:v>
                </c:pt>
                <c:pt idx="18483">
                  <c:v>737.51</c:v>
                </c:pt>
                <c:pt idx="18484">
                  <c:v>281.255</c:v>
                </c:pt>
                <c:pt idx="18485">
                  <c:v>63.298900000000003</c:v>
                </c:pt>
                <c:pt idx="18486">
                  <c:v>185.60400000000001</c:v>
                </c:pt>
                <c:pt idx="18487">
                  <c:v>645.56799999999998</c:v>
                </c:pt>
                <c:pt idx="18488">
                  <c:v>74.784000000000006</c:v>
                </c:pt>
                <c:pt idx="18489">
                  <c:v>813.875</c:v>
                </c:pt>
                <c:pt idx="18490">
                  <c:v>416.541</c:v>
                </c:pt>
                <c:pt idx="18491">
                  <c:v>424.81</c:v>
                </c:pt>
                <c:pt idx="18492">
                  <c:v>296.99</c:v>
                </c:pt>
                <c:pt idx="18493">
                  <c:v>437.30399999999997</c:v>
                </c:pt>
                <c:pt idx="18494">
                  <c:v>289.85199999999998</c:v>
                </c:pt>
                <c:pt idx="18495">
                  <c:v>339.53199999999998</c:v>
                </c:pt>
                <c:pt idx="18496">
                  <c:v>444.81900000000002</c:v>
                </c:pt>
                <c:pt idx="18497">
                  <c:v>234.208</c:v>
                </c:pt>
                <c:pt idx="18498">
                  <c:v>658.94399999999996</c:v>
                </c:pt>
                <c:pt idx="18499">
                  <c:v>213.70599999999999</c:v>
                </c:pt>
                <c:pt idx="18500">
                  <c:v>306.22500000000002</c:v>
                </c:pt>
                <c:pt idx="18501">
                  <c:v>597.91300000000001</c:v>
                </c:pt>
                <c:pt idx="18502">
                  <c:v>595.53</c:v>
                </c:pt>
                <c:pt idx="18503">
                  <c:v>468.99900000000002</c:v>
                </c:pt>
                <c:pt idx="18504">
                  <c:v>183.65199999999999</c:v>
                </c:pt>
                <c:pt idx="18505">
                  <c:v>685.19799999999998</c:v>
                </c:pt>
                <c:pt idx="18506">
                  <c:v>438.27699999999999</c:v>
                </c:pt>
                <c:pt idx="18507">
                  <c:v>358.03899999999999</c:v>
                </c:pt>
                <c:pt idx="18508">
                  <c:v>238.96199999999999</c:v>
                </c:pt>
                <c:pt idx="18509">
                  <c:v>216.095</c:v>
                </c:pt>
                <c:pt idx="18510">
                  <c:v>446.98899999999998</c:v>
                </c:pt>
                <c:pt idx="18511">
                  <c:v>-6.0982399999999997</c:v>
                </c:pt>
                <c:pt idx="18512">
                  <c:v>339.09399999999999</c:v>
                </c:pt>
                <c:pt idx="18513">
                  <c:v>279.91699999999997</c:v>
                </c:pt>
                <c:pt idx="18514">
                  <c:v>112.212</c:v>
                </c:pt>
                <c:pt idx="18515">
                  <c:v>320.35500000000002</c:v>
                </c:pt>
                <c:pt idx="18516">
                  <c:v>312.68200000000002</c:v>
                </c:pt>
                <c:pt idx="18517">
                  <c:v>290.36900000000003</c:v>
                </c:pt>
                <c:pt idx="18518">
                  <c:v>325.62700000000001</c:v>
                </c:pt>
                <c:pt idx="18519">
                  <c:v>693.69200000000001</c:v>
                </c:pt>
                <c:pt idx="18520">
                  <c:v>544.89599999999996</c:v>
                </c:pt>
                <c:pt idx="18521">
                  <c:v>38.534999999999997</c:v>
                </c:pt>
                <c:pt idx="18522">
                  <c:v>192</c:v>
                </c:pt>
                <c:pt idx="18523">
                  <c:v>152.43799999999999</c:v>
                </c:pt>
                <c:pt idx="18524">
                  <c:v>344.56</c:v>
                </c:pt>
                <c:pt idx="18525">
                  <c:v>854.56200000000001</c:v>
                </c:pt>
                <c:pt idx="18526">
                  <c:v>597.66399999999999</c:v>
                </c:pt>
                <c:pt idx="18527">
                  <c:v>104.625</c:v>
                </c:pt>
                <c:pt idx="18528">
                  <c:v>765.63</c:v>
                </c:pt>
                <c:pt idx="18529">
                  <c:v>278.762</c:v>
                </c:pt>
                <c:pt idx="18530">
                  <c:v>113.568</c:v>
                </c:pt>
                <c:pt idx="18531">
                  <c:v>178.114</c:v>
                </c:pt>
                <c:pt idx="18532">
                  <c:v>-76.705299999999994</c:v>
                </c:pt>
                <c:pt idx="18533">
                  <c:v>-165.16900000000001</c:v>
                </c:pt>
                <c:pt idx="18534">
                  <c:v>25.542100000000001</c:v>
                </c:pt>
                <c:pt idx="18535">
                  <c:v>491.471</c:v>
                </c:pt>
                <c:pt idx="18536">
                  <c:v>51.515799999999999</c:v>
                </c:pt>
                <c:pt idx="18537">
                  <c:v>404.66</c:v>
                </c:pt>
                <c:pt idx="18538">
                  <c:v>534.40200000000004</c:v>
                </c:pt>
                <c:pt idx="18539">
                  <c:v>326.19200000000001</c:v>
                </c:pt>
                <c:pt idx="18540">
                  <c:v>373.86500000000001</c:v>
                </c:pt>
                <c:pt idx="18541">
                  <c:v>321.80200000000002</c:v>
                </c:pt>
                <c:pt idx="18542">
                  <c:v>123.965</c:v>
                </c:pt>
                <c:pt idx="18543">
                  <c:v>130.82900000000001</c:v>
                </c:pt>
                <c:pt idx="18544">
                  <c:v>551.36500000000001</c:v>
                </c:pt>
                <c:pt idx="18545">
                  <c:v>344.08499999999998</c:v>
                </c:pt>
                <c:pt idx="18546">
                  <c:v>258.95299999999997</c:v>
                </c:pt>
                <c:pt idx="18547">
                  <c:v>186.607</c:v>
                </c:pt>
                <c:pt idx="18548">
                  <c:v>14.7622</c:v>
                </c:pt>
                <c:pt idx="18549">
                  <c:v>146.82599999999999</c:v>
                </c:pt>
                <c:pt idx="18550">
                  <c:v>312.51799999999997</c:v>
                </c:pt>
                <c:pt idx="18551">
                  <c:v>328.56900000000002</c:v>
                </c:pt>
                <c:pt idx="18552">
                  <c:v>553.82100000000003</c:v>
                </c:pt>
                <c:pt idx="18553">
                  <c:v>381.18599999999998</c:v>
                </c:pt>
                <c:pt idx="18554">
                  <c:v>873.01499999999999</c:v>
                </c:pt>
                <c:pt idx="18555">
                  <c:v>387.20499999999998</c:v>
                </c:pt>
                <c:pt idx="18556">
                  <c:v>280.197</c:v>
                </c:pt>
                <c:pt idx="18557">
                  <c:v>218.58199999999999</c:v>
                </c:pt>
                <c:pt idx="18558">
                  <c:v>361.35899999999998</c:v>
                </c:pt>
                <c:pt idx="18559">
                  <c:v>21.851500000000001</c:v>
                </c:pt>
                <c:pt idx="18560">
                  <c:v>305.33800000000002</c:v>
                </c:pt>
                <c:pt idx="18561">
                  <c:v>465.86200000000002</c:v>
                </c:pt>
                <c:pt idx="18562">
                  <c:v>553.23699999999997</c:v>
                </c:pt>
                <c:pt idx="18563">
                  <c:v>256.637</c:v>
                </c:pt>
                <c:pt idx="18564">
                  <c:v>165.96</c:v>
                </c:pt>
                <c:pt idx="18565">
                  <c:v>154.298</c:v>
                </c:pt>
                <c:pt idx="18566">
                  <c:v>56.343400000000003</c:v>
                </c:pt>
                <c:pt idx="18567">
                  <c:v>276.71300000000002</c:v>
                </c:pt>
                <c:pt idx="18568">
                  <c:v>47.788800000000002</c:v>
                </c:pt>
                <c:pt idx="18569">
                  <c:v>14.373100000000001</c:v>
                </c:pt>
                <c:pt idx="18570">
                  <c:v>558.54499999999996</c:v>
                </c:pt>
                <c:pt idx="18571">
                  <c:v>313.64299999999997</c:v>
                </c:pt>
                <c:pt idx="18572">
                  <c:v>290.642</c:v>
                </c:pt>
                <c:pt idx="18573">
                  <c:v>506.62200000000001</c:v>
                </c:pt>
                <c:pt idx="18574">
                  <c:v>19.115500000000001</c:v>
                </c:pt>
                <c:pt idx="18575">
                  <c:v>336.69200000000001</c:v>
                </c:pt>
                <c:pt idx="18576">
                  <c:v>322.70800000000003</c:v>
                </c:pt>
                <c:pt idx="18577">
                  <c:v>202.81100000000001</c:v>
                </c:pt>
                <c:pt idx="18578">
                  <c:v>-83.575699999999998</c:v>
                </c:pt>
                <c:pt idx="18579">
                  <c:v>721.173</c:v>
                </c:pt>
                <c:pt idx="18580">
                  <c:v>400.05799999999999</c:v>
                </c:pt>
                <c:pt idx="18581">
                  <c:v>202.87700000000001</c:v>
                </c:pt>
                <c:pt idx="18582">
                  <c:v>340.07900000000001</c:v>
                </c:pt>
                <c:pt idx="18583">
                  <c:v>394.16</c:v>
                </c:pt>
                <c:pt idx="18584">
                  <c:v>597.37199999999996</c:v>
                </c:pt>
                <c:pt idx="18585">
                  <c:v>146.19399999999999</c:v>
                </c:pt>
                <c:pt idx="18586">
                  <c:v>361.47399999999999</c:v>
                </c:pt>
                <c:pt idx="18587">
                  <c:v>182.43</c:v>
                </c:pt>
                <c:pt idx="18588">
                  <c:v>131.13300000000001</c:v>
                </c:pt>
                <c:pt idx="18589">
                  <c:v>541.13199999999995</c:v>
                </c:pt>
                <c:pt idx="18590">
                  <c:v>341.447</c:v>
                </c:pt>
                <c:pt idx="18591">
                  <c:v>90.032600000000002</c:v>
                </c:pt>
                <c:pt idx="18592">
                  <c:v>539.88599999999997</c:v>
                </c:pt>
                <c:pt idx="18593">
                  <c:v>335.82900000000001</c:v>
                </c:pt>
                <c:pt idx="18594">
                  <c:v>224.65</c:v>
                </c:pt>
                <c:pt idx="18595">
                  <c:v>163.114</c:v>
                </c:pt>
                <c:pt idx="18596">
                  <c:v>186.583</c:v>
                </c:pt>
                <c:pt idx="18597">
                  <c:v>430.27600000000001</c:v>
                </c:pt>
                <c:pt idx="18598">
                  <c:v>135.37700000000001</c:v>
                </c:pt>
                <c:pt idx="18599">
                  <c:v>195.76400000000001</c:v>
                </c:pt>
                <c:pt idx="18600">
                  <c:v>496.83300000000003</c:v>
                </c:pt>
                <c:pt idx="18601">
                  <c:v>422.62700000000001</c:v>
                </c:pt>
                <c:pt idx="18602">
                  <c:v>313.661</c:v>
                </c:pt>
                <c:pt idx="18603">
                  <c:v>400.654</c:v>
                </c:pt>
                <c:pt idx="18604">
                  <c:v>311.21100000000001</c:v>
                </c:pt>
                <c:pt idx="18605">
                  <c:v>351.36900000000003</c:v>
                </c:pt>
                <c:pt idx="18606">
                  <c:v>331.73099999999999</c:v>
                </c:pt>
                <c:pt idx="18607">
                  <c:v>311.01</c:v>
                </c:pt>
                <c:pt idx="18608">
                  <c:v>182.54</c:v>
                </c:pt>
                <c:pt idx="18609">
                  <c:v>429.75900000000001</c:v>
                </c:pt>
                <c:pt idx="18610">
                  <c:v>611.84299999999996</c:v>
                </c:pt>
                <c:pt idx="18611">
                  <c:v>589.024</c:v>
                </c:pt>
                <c:pt idx="18612">
                  <c:v>414.40100000000001</c:v>
                </c:pt>
                <c:pt idx="18613">
                  <c:v>168.33099999999999</c:v>
                </c:pt>
                <c:pt idx="18614">
                  <c:v>225.90799999999999</c:v>
                </c:pt>
                <c:pt idx="18615">
                  <c:v>-12.9808</c:v>
                </c:pt>
                <c:pt idx="18616">
                  <c:v>255.33600000000001</c:v>
                </c:pt>
                <c:pt idx="18617">
                  <c:v>245.41900000000001</c:v>
                </c:pt>
                <c:pt idx="18618">
                  <c:v>403.65699999999998</c:v>
                </c:pt>
                <c:pt idx="18619">
                  <c:v>99.912599999999998</c:v>
                </c:pt>
                <c:pt idx="18620">
                  <c:v>70.485399999999998</c:v>
                </c:pt>
                <c:pt idx="18621">
                  <c:v>396.97500000000002</c:v>
                </c:pt>
                <c:pt idx="18622">
                  <c:v>653.62400000000002</c:v>
                </c:pt>
                <c:pt idx="18623">
                  <c:v>366.55099999999999</c:v>
                </c:pt>
                <c:pt idx="18624">
                  <c:v>398.02100000000002</c:v>
                </c:pt>
                <c:pt idx="18625">
                  <c:v>315.72199999999998</c:v>
                </c:pt>
                <c:pt idx="18626">
                  <c:v>832.31500000000005</c:v>
                </c:pt>
                <c:pt idx="18627">
                  <c:v>240.227</c:v>
                </c:pt>
                <c:pt idx="18628">
                  <c:v>-12.786199999999999</c:v>
                </c:pt>
                <c:pt idx="18629">
                  <c:v>407.02600000000001</c:v>
                </c:pt>
                <c:pt idx="18630">
                  <c:v>568.53499999999997</c:v>
                </c:pt>
                <c:pt idx="18631">
                  <c:v>-51.132800000000003</c:v>
                </c:pt>
                <c:pt idx="18632">
                  <c:v>168.08199999999999</c:v>
                </c:pt>
                <c:pt idx="18633">
                  <c:v>415.80500000000001</c:v>
                </c:pt>
                <c:pt idx="18634">
                  <c:v>212.76400000000001</c:v>
                </c:pt>
                <c:pt idx="18635">
                  <c:v>410.15699999999998</c:v>
                </c:pt>
                <c:pt idx="18636">
                  <c:v>583.86199999999997</c:v>
                </c:pt>
                <c:pt idx="18637">
                  <c:v>138.654</c:v>
                </c:pt>
                <c:pt idx="18638">
                  <c:v>206.02099999999999</c:v>
                </c:pt>
                <c:pt idx="18639">
                  <c:v>312.178</c:v>
                </c:pt>
                <c:pt idx="18640">
                  <c:v>608.88199999999995</c:v>
                </c:pt>
                <c:pt idx="18641">
                  <c:v>370.86200000000002</c:v>
                </c:pt>
                <c:pt idx="18642">
                  <c:v>-26.9648</c:v>
                </c:pt>
                <c:pt idx="18643">
                  <c:v>243.62</c:v>
                </c:pt>
                <c:pt idx="18644">
                  <c:v>153.82400000000001</c:v>
                </c:pt>
                <c:pt idx="18645">
                  <c:v>668.85500000000002</c:v>
                </c:pt>
                <c:pt idx="18646">
                  <c:v>402.08300000000003</c:v>
                </c:pt>
                <c:pt idx="18647">
                  <c:v>49.302700000000002</c:v>
                </c:pt>
                <c:pt idx="18648">
                  <c:v>388.72500000000002</c:v>
                </c:pt>
                <c:pt idx="18649">
                  <c:v>216.50299999999999</c:v>
                </c:pt>
                <c:pt idx="18650">
                  <c:v>-25.244199999999999</c:v>
                </c:pt>
                <c:pt idx="18651">
                  <c:v>460.93700000000001</c:v>
                </c:pt>
                <c:pt idx="18652">
                  <c:v>408.947</c:v>
                </c:pt>
                <c:pt idx="18653">
                  <c:v>309.97699999999998</c:v>
                </c:pt>
                <c:pt idx="18654">
                  <c:v>-67.305599999999998</c:v>
                </c:pt>
                <c:pt idx="18655">
                  <c:v>12.9443</c:v>
                </c:pt>
                <c:pt idx="18656">
                  <c:v>164.10499999999999</c:v>
                </c:pt>
                <c:pt idx="18657">
                  <c:v>47.071399999999997</c:v>
                </c:pt>
                <c:pt idx="18658">
                  <c:v>77.246399999999994</c:v>
                </c:pt>
                <c:pt idx="18659">
                  <c:v>10.409000000000001</c:v>
                </c:pt>
                <c:pt idx="18660">
                  <c:v>110.23</c:v>
                </c:pt>
                <c:pt idx="18661">
                  <c:v>295.42700000000002</c:v>
                </c:pt>
                <c:pt idx="18662">
                  <c:v>162.494</c:v>
                </c:pt>
                <c:pt idx="18663">
                  <c:v>-95.389099999999999</c:v>
                </c:pt>
                <c:pt idx="18664">
                  <c:v>195.33799999999999</c:v>
                </c:pt>
                <c:pt idx="18665">
                  <c:v>-84.676199999999994</c:v>
                </c:pt>
                <c:pt idx="18666">
                  <c:v>654.21400000000006</c:v>
                </c:pt>
                <c:pt idx="18667">
                  <c:v>42.000599999999999</c:v>
                </c:pt>
                <c:pt idx="18668">
                  <c:v>12.4275</c:v>
                </c:pt>
                <c:pt idx="18669">
                  <c:v>79.131200000000007</c:v>
                </c:pt>
                <c:pt idx="18670">
                  <c:v>86.287400000000005</c:v>
                </c:pt>
                <c:pt idx="18671">
                  <c:v>235.6</c:v>
                </c:pt>
                <c:pt idx="18672">
                  <c:v>130.702</c:v>
                </c:pt>
                <c:pt idx="18673">
                  <c:v>450.53399999999999</c:v>
                </c:pt>
                <c:pt idx="18674">
                  <c:v>170.08199999999999</c:v>
                </c:pt>
                <c:pt idx="18675">
                  <c:v>701.10299999999995</c:v>
                </c:pt>
                <c:pt idx="18676">
                  <c:v>202.458</c:v>
                </c:pt>
                <c:pt idx="18677">
                  <c:v>94.306899999999999</c:v>
                </c:pt>
                <c:pt idx="18678">
                  <c:v>966.44600000000003</c:v>
                </c:pt>
                <c:pt idx="18679">
                  <c:v>205.41300000000001</c:v>
                </c:pt>
                <c:pt idx="18680">
                  <c:v>-23.2986</c:v>
                </c:pt>
                <c:pt idx="18681">
                  <c:v>365.73</c:v>
                </c:pt>
                <c:pt idx="18682">
                  <c:v>337.02699999999999</c:v>
                </c:pt>
                <c:pt idx="18683">
                  <c:v>163.27799999999999</c:v>
                </c:pt>
                <c:pt idx="18684">
                  <c:v>54.2883</c:v>
                </c:pt>
                <c:pt idx="18685">
                  <c:v>340.69900000000001</c:v>
                </c:pt>
                <c:pt idx="18686">
                  <c:v>124.33</c:v>
                </c:pt>
                <c:pt idx="18687">
                  <c:v>402.387</c:v>
                </c:pt>
                <c:pt idx="18688">
                  <c:v>487.233</c:v>
                </c:pt>
                <c:pt idx="18689">
                  <c:v>277.42399999999998</c:v>
                </c:pt>
                <c:pt idx="18690">
                  <c:v>949.173</c:v>
                </c:pt>
                <c:pt idx="18691">
                  <c:v>212.48400000000001</c:v>
                </c:pt>
                <c:pt idx="18692">
                  <c:v>392.00799999999998</c:v>
                </c:pt>
                <c:pt idx="18693">
                  <c:v>449.85300000000001</c:v>
                </c:pt>
                <c:pt idx="18694">
                  <c:v>213.40799999999999</c:v>
                </c:pt>
                <c:pt idx="18695">
                  <c:v>383.44099999999997</c:v>
                </c:pt>
                <c:pt idx="18696">
                  <c:v>469.02300000000002</c:v>
                </c:pt>
                <c:pt idx="18697">
                  <c:v>472.86</c:v>
                </c:pt>
                <c:pt idx="18698">
                  <c:v>309.09500000000003</c:v>
                </c:pt>
                <c:pt idx="18699">
                  <c:v>376.07799999999997</c:v>
                </c:pt>
                <c:pt idx="18700">
                  <c:v>432.05700000000002</c:v>
                </c:pt>
                <c:pt idx="18701">
                  <c:v>269.125</c:v>
                </c:pt>
                <c:pt idx="18702">
                  <c:v>59.456299999999999</c:v>
                </c:pt>
                <c:pt idx="18703">
                  <c:v>648.18299999999999</c:v>
                </c:pt>
                <c:pt idx="18704">
                  <c:v>265.87799999999999</c:v>
                </c:pt>
                <c:pt idx="18705">
                  <c:v>156.274</c:v>
                </c:pt>
                <c:pt idx="18706">
                  <c:v>524.4</c:v>
                </c:pt>
                <c:pt idx="18707">
                  <c:v>81.259200000000007</c:v>
                </c:pt>
                <c:pt idx="18708">
                  <c:v>-61.335000000000001</c:v>
                </c:pt>
                <c:pt idx="18709">
                  <c:v>95.152000000000001</c:v>
                </c:pt>
                <c:pt idx="18710">
                  <c:v>-3.5507200000000001</c:v>
                </c:pt>
                <c:pt idx="18711">
                  <c:v>453.28800000000001</c:v>
                </c:pt>
                <c:pt idx="18712">
                  <c:v>532.51700000000005</c:v>
                </c:pt>
                <c:pt idx="18713">
                  <c:v>192.20099999999999</c:v>
                </c:pt>
                <c:pt idx="18714">
                  <c:v>406.13799999999998</c:v>
                </c:pt>
                <c:pt idx="18715">
                  <c:v>175.08</c:v>
                </c:pt>
                <c:pt idx="18716">
                  <c:v>413.33100000000002</c:v>
                </c:pt>
                <c:pt idx="18717">
                  <c:v>140.22300000000001</c:v>
                </c:pt>
                <c:pt idx="18718">
                  <c:v>128.53700000000001</c:v>
                </c:pt>
                <c:pt idx="18719">
                  <c:v>428.82799999999997</c:v>
                </c:pt>
                <c:pt idx="18720">
                  <c:v>-94.5501</c:v>
                </c:pt>
                <c:pt idx="18721">
                  <c:v>113.124</c:v>
                </c:pt>
                <c:pt idx="18722">
                  <c:v>578.80999999999995</c:v>
                </c:pt>
                <c:pt idx="18723">
                  <c:v>116.20699999999999</c:v>
                </c:pt>
                <c:pt idx="18724">
                  <c:v>66.916499999999999</c:v>
                </c:pt>
                <c:pt idx="18725">
                  <c:v>156.34100000000001</c:v>
                </c:pt>
                <c:pt idx="18726">
                  <c:v>396.57400000000001</c:v>
                </c:pt>
                <c:pt idx="18727">
                  <c:v>187.86600000000001</c:v>
                </c:pt>
                <c:pt idx="18728">
                  <c:v>-19.966699999999999</c:v>
                </c:pt>
                <c:pt idx="18729">
                  <c:v>174.447</c:v>
                </c:pt>
                <c:pt idx="18730">
                  <c:v>153.07599999999999</c:v>
                </c:pt>
                <c:pt idx="18731">
                  <c:v>-31.482199999999999</c:v>
                </c:pt>
                <c:pt idx="18732">
                  <c:v>-69.998999999999995</c:v>
                </c:pt>
                <c:pt idx="18733">
                  <c:v>155.435</c:v>
                </c:pt>
                <c:pt idx="18734">
                  <c:v>287.22500000000002</c:v>
                </c:pt>
                <c:pt idx="18735">
                  <c:v>489.72</c:v>
                </c:pt>
                <c:pt idx="18736">
                  <c:v>1066.3499999999999</c:v>
                </c:pt>
                <c:pt idx="18737">
                  <c:v>603.17200000000003</c:v>
                </c:pt>
                <c:pt idx="18738">
                  <c:v>544.39700000000005</c:v>
                </c:pt>
                <c:pt idx="18739">
                  <c:v>388.74900000000002</c:v>
                </c:pt>
                <c:pt idx="18740">
                  <c:v>464.95</c:v>
                </c:pt>
                <c:pt idx="18741">
                  <c:v>226.553</c:v>
                </c:pt>
                <c:pt idx="18742">
                  <c:v>390.71899999999999</c:v>
                </c:pt>
                <c:pt idx="18743">
                  <c:v>458.23099999999999</c:v>
                </c:pt>
                <c:pt idx="18744">
                  <c:v>631.74900000000002</c:v>
                </c:pt>
                <c:pt idx="18745">
                  <c:v>-61.602600000000002</c:v>
                </c:pt>
                <c:pt idx="18746">
                  <c:v>398.88400000000001</c:v>
                </c:pt>
                <c:pt idx="18747">
                  <c:v>435.74700000000001</c:v>
                </c:pt>
                <c:pt idx="18748">
                  <c:v>451.33100000000002</c:v>
                </c:pt>
                <c:pt idx="18749">
                  <c:v>223.233</c:v>
                </c:pt>
                <c:pt idx="18750">
                  <c:v>512.69600000000003</c:v>
                </c:pt>
                <c:pt idx="18751">
                  <c:v>362.41699999999997</c:v>
                </c:pt>
                <c:pt idx="18752">
                  <c:v>-90.859499999999997</c:v>
                </c:pt>
                <c:pt idx="18753">
                  <c:v>734.23299999999995</c:v>
                </c:pt>
                <c:pt idx="18754">
                  <c:v>627.12199999999996</c:v>
                </c:pt>
                <c:pt idx="18755">
                  <c:v>415.06299999999999</c:v>
                </c:pt>
                <c:pt idx="18756">
                  <c:v>128.434</c:v>
                </c:pt>
                <c:pt idx="18757">
                  <c:v>357.93599999999998</c:v>
                </c:pt>
                <c:pt idx="18758">
                  <c:v>171.06700000000001</c:v>
                </c:pt>
                <c:pt idx="18759">
                  <c:v>240.65899999999999</c:v>
                </c:pt>
                <c:pt idx="18760">
                  <c:v>358.46499999999997</c:v>
                </c:pt>
                <c:pt idx="18761">
                  <c:v>346.31700000000001</c:v>
                </c:pt>
                <c:pt idx="18762">
                  <c:v>602.08399999999995</c:v>
                </c:pt>
                <c:pt idx="18763">
                  <c:v>430.20299999999997</c:v>
                </c:pt>
                <c:pt idx="18764">
                  <c:v>-2.6812800000000001</c:v>
                </c:pt>
                <c:pt idx="18765">
                  <c:v>584.10599999999999</c:v>
                </c:pt>
                <c:pt idx="18766">
                  <c:v>608.49199999999996</c:v>
                </c:pt>
                <c:pt idx="18767">
                  <c:v>336.96</c:v>
                </c:pt>
                <c:pt idx="18768">
                  <c:v>224.53399999999999</c:v>
                </c:pt>
                <c:pt idx="18769">
                  <c:v>30.819500000000001</c:v>
                </c:pt>
                <c:pt idx="18770">
                  <c:v>349.93400000000003</c:v>
                </c:pt>
                <c:pt idx="18771">
                  <c:v>282.60399999999998</c:v>
                </c:pt>
                <c:pt idx="18772">
                  <c:v>-58.757100000000001</c:v>
                </c:pt>
                <c:pt idx="18773">
                  <c:v>186.68600000000001</c:v>
                </c:pt>
                <c:pt idx="18774">
                  <c:v>464.755</c:v>
                </c:pt>
                <c:pt idx="18775">
                  <c:v>493.53199999999998</c:v>
                </c:pt>
                <c:pt idx="18776">
                  <c:v>690.18299999999999</c:v>
                </c:pt>
                <c:pt idx="18777">
                  <c:v>495.32499999999999</c:v>
                </c:pt>
                <c:pt idx="18778">
                  <c:v>166.84700000000001</c:v>
                </c:pt>
                <c:pt idx="18779">
                  <c:v>567.28200000000004</c:v>
                </c:pt>
                <c:pt idx="18780">
                  <c:v>317.589</c:v>
                </c:pt>
                <c:pt idx="18781">
                  <c:v>299.65300000000002</c:v>
                </c:pt>
                <c:pt idx="18782">
                  <c:v>47.983400000000003</c:v>
                </c:pt>
                <c:pt idx="18783">
                  <c:v>65.542400000000001</c:v>
                </c:pt>
                <c:pt idx="18784">
                  <c:v>464.28100000000001</c:v>
                </c:pt>
                <c:pt idx="18785">
                  <c:v>75.756799999999998</c:v>
                </c:pt>
                <c:pt idx="18786">
                  <c:v>247.17</c:v>
                </c:pt>
                <c:pt idx="18787">
                  <c:v>116.304</c:v>
                </c:pt>
                <c:pt idx="18788">
                  <c:v>236.202</c:v>
                </c:pt>
                <c:pt idx="18789">
                  <c:v>390.19</c:v>
                </c:pt>
                <c:pt idx="18790">
                  <c:v>482.57600000000002</c:v>
                </c:pt>
                <c:pt idx="18791">
                  <c:v>368.67899999999997</c:v>
                </c:pt>
                <c:pt idx="18792">
                  <c:v>210.07</c:v>
                </c:pt>
                <c:pt idx="18793">
                  <c:v>26.143999999999998</c:v>
                </c:pt>
                <c:pt idx="18794">
                  <c:v>516.79999999999995</c:v>
                </c:pt>
                <c:pt idx="18795">
                  <c:v>153.76300000000001</c:v>
                </c:pt>
                <c:pt idx="18796">
                  <c:v>603.21500000000003</c:v>
                </c:pt>
                <c:pt idx="18797">
                  <c:v>411.142</c:v>
                </c:pt>
                <c:pt idx="18798">
                  <c:v>278.33</c:v>
                </c:pt>
                <c:pt idx="18799">
                  <c:v>451.50700000000001</c:v>
                </c:pt>
                <c:pt idx="18800">
                  <c:v>104.764</c:v>
                </c:pt>
                <c:pt idx="18801">
                  <c:v>436.42200000000003</c:v>
                </c:pt>
                <c:pt idx="18802">
                  <c:v>513.68700000000001</c:v>
                </c:pt>
                <c:pt idx="18803">
                  <c:v>424.262</c:v>
                </c:pt>
                <c:pt idx="18804">
                  <c:v>-6.93119</c:v>
                </c:pt>
                <c:pt idx="18805">
                  <c:v>35.172800000000002</c:v>
                </c:pt>
                <c:pt idx="18806">
                  <c:v>259.13</c:v>
                </c:pt>
                <c:pt idx="18807">
                  <c:v>485.28699999999998</c:v>
                </c:pt>
                <c:pt idx="18808">
                  <c:v>253.18899999999999</c:v>
                </c:pt>
                <c:pt idx="18809">
                  <c:v>201.078</c:v>
                </c:pt>
                <c:pt idx="18810">
                  <c:v>188.036</c:v>
                </c:pt>
                <c:pt idx="18811">
                  <c:v>-70.035499999999999</c:v>
                </c:pt>
                <c:pt idx="18812">
                  <c:v>552.19799999999998</c:v>
                </c:pt>
                <c:pt idx="18813">
                  <c:v>510.53199999999998</c:v>
                </c:pt>
                <c:pt idx="18814">
                  <c:v>707.15300000000002</c:v>
                </c:pt>
                <c:pt idx="18815">
                  <c:v>447.76799999999997</c:v>
                </c:pt>
                <c:pt idx="18816">
                  <c:v>284.24</c:v>
                </c:pt>
                <c:pt idx="18817">
                  <c:v>-9.0105500000000003</c:v>
                </c:pt>
                <c:pt idx="18818">
                  <c:v>-88.701099999999997</c:v>
                </c:pt>
                <c:pt idx="18819">
                  <c:v>224.46799999999999</c:v>
                </c:pt>
                <c:pt idx="18820">
                  <c:v>182.53399999999999</c:v>
                </c:pt>
                <c:pt idx="18821">
                  <c:v>112.292</c:v>
                </c:pt>
                <c:pt idx="18822">
                  <c:v>97.997399999999999</c:v>
                </c:pt>
                <c:pt idx="18823">
                  <c:v>32.753</c:v>
                </c:pt>
                <c:pt idx="18824">
                  <c:v>68.740499999999997</c:v>
                </c:pt>
                <c:pt idx="18825">
                  <c:v>268.21300000000002</c:v>
                </c:pt>
                <c:pt idx="18826">
                  <c:v>179.42699999999999</c:v>
                </c:pt>
                <c:pt idx="18827">
                  <c:v>403.98599999999999</c:v>
                </c:pt>
                <c:pt idx="18828">
                  <c:v>271.51499999999999</c:v>
                </c:pt>
                <c:pt idx="18829">
                  <c:v>173.74199999999999</c:v>
                </c:pt>
                <c:pt idx="18830">
                  <c:v>129.44900000000001</c:v>
                </c:pt>
                <c:pt idx="18831">
                  <c:v>429.71600000000001</c:v>
                </c:pt>
                <c:pt idx="18832">
                  <c:v>352.09300000000002</c:v>
                </c:pt>
                <c:pt idx="18833">
                  <c:v>299.22699999999998</c:v>
                </c:pt>
                <c:pt idx="18834">
                  <c:v>215.60900000000001</c:v>
                </c:pt>
                <c:pt idx="18835">
                  <c:v>255.767</c:v>
                </c:pt>
                <c:pt idx="18836">
                  <c:v>-50.828800000000001</c:v>
                </c:pt>
                <c:pt idx="18837">
                  <c:v>295.37900000000002</c:v>
                </c:pt>
                <c:pt idx="18838">
                  <c:v>471.71699999999998</c:v>
                </c:pt>
                <c:pt idx="18839">
                  <c:v>166.68899999999999</c:v>
                </c:pt>
                <c:pt idx="18840">
                  <c:v>541.995</c:v>
                </c:pt>
                <c:pt idx="18841">
                  <c:v>315.041</c:v>
                </c:pt>
                <c:pt idx="18842">
                  <c:v>746.55700000000002</c:v>
                </c:pt>
                <c:pt idx="18843">
                  <c:v>-164.58</c:v>
                </c:pt>
                <c:pt idx="18844">
                  <c:v>111.81699999999999</c:v>
                </c:pt>
                <c:pt idx="18845">
                  <c:v>64.289900000000003</c:v>
                </c:pt>
                <c:pt idx="18846">
                  <c:v>-75.471000000000004</c:v>
                </c:pt>
                <c:pt idx="18847">
                  <c:v>78.729900000000001</c:v>
                </c:pt>
                <c:pt idx="18848">
                  <c:v>720.298</c:v>
                </c:pt>
                <c:pt idx="18849">
                  <c:v>133.24299999999999</c:v>
                </c:pt>
                <c:pt idx="18850">
                  <c:v>450.23</c:v>
                </c:pt>
                <c:pt idx="18851">
                  <c:v>462.76100000000002</c:v>
                </c:pt>
                <c:pt idx="18852">
                  <c:v>697.43100000000004</c:v>
                </c:pt>
                <c:pt idx="18853">
                  <c:v>107.98699999999999</c:v>
                </c:pt>
                <c:pt idx="18854">
                  <c:v>172.398</c:v>
                </c:pt>
                <c:pt idx="18855">
                  <c:v>440.8</c:v>
                </c:pt>
                <c:pt idx="18856">
                  <c:v>471.78399999999999</c:v>
                </c:pt>
                <c:pt idx="18857">
                  <c:v>174.672</c:v>
                </c:pt>
                <c:pt idx="18858">
                  <c:v>97.261799999999994</c:v>
                </c:pt>
                <c:pt idx="18859">
                  <c:v>449.41500000000002</c:v>
                </c:pt>
                <c:pt idx="18860">
                  <c:v>-50.743699999999997</c:v>
                </c:pt>
                <c:pt idx="18861">
                  <c:v>674.01700000000005</c:v>
                </c:pt>
                <c:pt idx="18862">
                  <c:v>361.14</c:v>
                </c:pt>
                <c:pt idx="18863">
                  <c:v>173.517</c:v>
                </c:pt>
                <c:pt idx="18864">
                  <c:v>-0.158082</c:v>
                </c:pt>
                <c:pt idx="18865">
                  <c:v>24.3504</c:v>
                </c:pt>
                <c:pt idx="18866">
                  <c:v>353.86799999999999</c:v>
                </c:pt>
                <c:pt idx="18867">
                  <c:v>419.90300000000002</c:v>
                </c:pt>
                <c:pt idx="18868">
                  <c:v>200.768</c:v>
                </c:pt>
                <c:pt idx="18869">
                  <c:v>98.958100000000002</c:v>
                </c:pt>
                <c:pt idx="18870">
                  <c:v>129.12100000000001</c:v>
                </c:pt>
                <c:pt idx="18871">
                  <c:v>141.87100000000001</c:v>
                </c:pt>
                <c:pt idx="18872">
                  <c:v>109.033</c:v>
                </c:pt>
                <c:pt idx="18873">
                  <c:v>300.85700000000003</c:v>
                </c:pt>
                <c:pt idx="18874">
                  <c:v>118.645</c:v>
                </c:pt>
                <c:pt idx="18875">
                  <c:v>728.62699999999995</c:v>
                </c:pt>
                <c:pt idx="18876">
                  <c:v>172.465</c:v>
                </c:pt>
                <c:pt idx="18877">
                  <c:v>18.294699999999999</c:v>
                </c:pt>
                <c:pt idx="18878">
                  <c:v>729.55100000000004</c:v>
                </c:pt>
                <c:pt idx="18879">
                  <c:v>362.83600000000001</c:v>
                </c:pt>
                <c:pt idx="18880">
                  <c:v>454.26100000000002</c:v>
                </c:pt>
                <c:pt idx="18881">
                  <c:v>278.19600000000003</c:v>
                </c:pt>
                <c:pt idx="18882">
                  <c:v>608.36500000000001</c:v>
                </c:pt>
                <c:pt idx="18883">
                  <c:v>663.86900000000003</c:v>
                </c:pt>
                <c:pt idx="18884">
                  <c:v>0.33440199999999998</c:v>
                </c:pt>
                <c:pt idx="18885">
                  <c:v>100.077</c:v>
                </c:pt>
                <c:pt idx="18886">
                  <c:v>601.42100000000005</c:v>
                </c:pt>
                <c:pt idx="18887">
                  <c:v>467.88600000000002</c:v>
                </c:pt>
                <c:pt idx="18888">
                  <c:v>139.32900000000001</c:v>
                </c:pt>
                <c:pt idx="18889">
                  <c:v>498.68799999999999</c:v>
                </c:pt>
                <c:pt idx="18890">
                  <c:v>605.92100000000005</c:v>
                </c:pt>
                <c:pt idx="18891">
                  <c:v>873.42200000000003</c:v>
                </c:pt>
                <c:pt idx="18892">
                  <c:v>553.54100000000005</c:v>
                </c:pt>
                <c:pt idx="18893">
                  <c:v>170.86600000000001</c:v>
                </c:pt>
                <c:pt idx="18894">
                  <c:v>67.5792</c:v>
                </c:pt>
                <c:pt idx="18895">
                  <c:v>64.131900000000002</c:v>
                </c:pt>
                <c:pt idx="18896">
                  <c:v>228.04300000000001</c:v>
                </c:pt>
                <c:pt idx="18897">
                  <c:v>181.70099999999999</c:v>
                </c:pt>
                <c:pt idx="18898">
                  <c:v>-1.20384</c:v>
                </c:pt>
                <c:pt idx="18899">
                  <c:v>463.01600000000002</c:v>
                </c:pt>
                <c:pt idx="18900">
                  <c:v>276.10500000000002</c:v>
                </c:pt>
                <c:pt idx="18901">
                  <c:v>176.94</c:v>
                </c:pt>
                <c:pt idx="18902">
                  <c:v>-5.6422400000000001</c:v>
                </c:pt>
                <c:pt idx="18903">
                  <c:v>79.562899999999999</c:v>
                </c:pt>
                <c:pt idx="18904">
                  <c:v>281.30900000000003</c:v>
                </c:pt>
                <c:pt idx="18905">
                  <c:v>280.154</c:v>
                </c:pt>
                <c:pt idx="18906">
                  <c:v>215.36600000000001</c:v>
                </c:pt>
                <c:pt idx="18907">
                  <c:v>43.3018</c:v>
                </c:pt>
                <c:pt idx="18908">
                  <c:v>132.739</c:v>
                </c:pt>
                <c:pt idx="18909">
                  <c:v>80.249899999999997</c:v>
                </c:pt>
                <c:pt idx="18910">
                  <c:v>403.38400000000001</c:v>
                </c:pt>
                <c:pt idx="18911">
                  <c:v>350.97399999999999</c:v>
                </c:pt>
                <c:pt idx="18912">
                  <c:v>501.52699999999999</c:v>
                </c:pt>
                <c:pt idx="18913">
                  <c:v>177.87</c:v>
                </c:pt>
                <c:pt idx="18914">
                  <c:v>231.78200000000001</c:v>
                </c:pt>
                <c:pt idx="18915">
                  <c:v>150.535</c:v>
                </c:pt>
                <c:pt idx="18916">
                  <c:v>1246.01</c:v>
                </c:pt>
                <c:pt idx="18917">
                  <c:v>887.04200000000003</c:v>
                </c:pt>
                <c:pt idx="18918">
                  <c:v>520.649</c:v>
                </c:pt>
                <c:pt idx="18919">
                  <c:v>608.54700000000003</c:v>
                </c:pt>
                <c:pt idx="18920">
                  <c:v>524.947</c:v>
                </c:pt>
                <c:pt idx="18921">
                  <c:v>439.286</c:v>
                </c:pt>
                <c:pt idx="18922">
                  <c:v>113.283</c:v>
                </c:pt>
                <c:pt idx="18923">
                  <c:v>311.61799999999999</c:v>
                </c:pt>
                <c:pt idx="18924">
                  <c:v>-60.1312</c:v>
                </c:pt>
                <c:pt idx="18925">
                  <c:v>546.68299999999999</c:v>
                </c:pt>
                <c:pt idx="18926">
                  <c:v>832.51599999999996</c:v>
                </c:pt>
                <c:pt idx="18927">
                  <c:v>283.05399999999997</c:v>
                </c:pt>
                <c:pt idx="18928">
                  <c:v>357.76499999999999</c:v>
                </c:pt>
                <c:pt idx="18929">
                  <c:v>283.93599999999998</c:v>
                </c:pt>
                <c:pt idx="18930">
                  <c:v>200.28100000000001</c:v>
                </c:pt>
                <c:pt idx="18931">
                  <c:v>-122.14700000000001</c:v>
                </c:pt>
                <c:pt idx="18932">
                  <c:v>176.51499999999999</c:v>
                </c:pt>
                <c:pt idx="18933">
                  <c:v>411.99299999999999</c:v>
                </c:pt>
                <c:pt idx="18934">
                  <c:v>300.42500000000001</c:v>
                </c:pt>
                <c:pt idx="18935">
                  <c:v>486.51600000000002</c:v>
                </c:pt>
                <c:pt idx="18936">
                  <c:v>100.581</c:v>
                </c:pt>
                <c:pt idx="18937">
                  <c:v>418.73599999999999</c:v>
                </c:pt>
                <c:pt idx="18938">
                  <c:v>206.94499999999999</c:v>
                </c:pt>
                <c:pt idx="18939">
                  <c:v>244.477</c:v>
                </c:pt>
                <c:pt idx="18940">
                  <c:v>324.95800000000003</c:v>
                </c:pt>
                <c:pt idx="18941">
                  <c:v>461.25900000000001</c:v>
                </c:pt>
                <c:pt idx="18942">
                  <c:v>421.82400000000001</c:v>
                </c:pt>
                <c:pt idx="18943">
                  <c:v>137.37799999999999</c:v>
                </c:pt>
                <c:pt idx="18944">
                  <c:v>-30.497299999999999</c:v>
                </c:pt>
                <c:pt idx="18945">
                  <c:v>316.06299999999999</c:v>
                </c:pt>
                <c:pt idx="18946">
                  <c:v>173.17699999999999</c:v>
                </c:pt>
                <c:pt idx="18947">
                  <c:v>394.26400000000001</c:v>
                </c:pt>
                <c:pt idx="18948">
                  <c:v>107.896</c:v>
                </c:pt>
                <c:pt idx="18949">
                  <c:v>548.53800000000001</c:v>
                </c:pt>
                <c:pt idx="18950">
                  <c:v>381.50200000000001</c:v>
                </c:pt>
                <c:pt idx="18951">
                  <c:v>124.628</c:v>
                </c:pt>
                <c:pt idx="18952">
                  <c:v>484.52699999999999</c:v>
                </c:pt>
                <c:pt idx="18953">
                  <c:v>289.43799999999999</c:v>
                </c:pt>
                <c:pt idx="18954">
                  <c:v>404.15600000000001</c:v>
                </c:pt>
                <c:pt idx="18955">
                  <c:v>350.59699999999998</c:v>
                </c:pt>
                <c:pt idx="18956">
                  <c:v>347.69099999999997</c:v>
                </c:pt>
                <c:pt idx="18957">
                  <c:v>206.994</c:v>
                </c:pt>
                <c:pt idx="18958">
                  <c:v>82.08</c:v>
                </c:pt>
                <c:pt idx="18959">
                  <c:v>347.02800000000002</c:v>
                </c:pt>
                <c:pt idx="18960">
                  <c:v>301.702</c:v>
                </c:pt>
                <c:pt idx="18961">
                  <c:v>62.952300000000001</c:v>
                </c:pt>
                <c:pt idx="18962">
                  <c:v>268.69900000000001</c:v>
                </c:pt>
                <c:pt idx="18963">
                  <c:v>492.322</c:v>
                </c:pt>
                <c:pt idx="18964">
                  <c:v>302.64999999999998</c:v>
                </c:pt>
                <c:pt idx="18965">
                  <c:v>127.55800000000001</c:v>
                </c:pt>
                <c:pt idx="18966">
                  <c:v>675.92600000000004</c:v>
                </c:pt>
                <c:pt idx="18967">
                  <c:v>558.74599999999998</c:v>
                </c:pt>
                <c:pt idx="18968">
                  <c:v>5.0220799999999999</c:v>
                </c:pt>
                <c:pt idx="18969">
                  <c:v>770.89499999999998</c:v>
                </c:pt>
                <c:pt idx="18970">
                  <c:v>284.447</c:v>
                </c:pt>
                <c:pt idx="18971">
                  <c:v>499.48399999999998</c:v>
                </c:pt>
                <c:pt idx="18972">
                  <c:v>397.93</c:v>
                </c:pt>
                <c:pt idx="18973">
                  <c:v>227.87200000000001</c:v>
                </c:pt>
                <c:pt idx="18974">
                  <c:v>232.791</c:v>
                </c:pt>
                <c:pt idx="18975">
                  <c:v>360.30099999999999</c:v>
                </c:pt>
                <c:pt idx="18976">
                  <c:v>179.46299999999999</c:v>
                </c:pt>
                <c:pt idx="18977">
                  <c:v>389.13200000000001</c:v>
                </c:pt>
                <c:pt idx="18978">
                  <c:v>189.34299999999999</c:v>
                </c:pt>
                <c:pt idx="18979">
                  <c:v>96.817899999999995</c:v>
                </c:pt>
                <c:pt idx="18980">
                  <c:v>366.23500000000001</c:v>
                </c:pt>
                <c:pt idx="18981">
                  <c:v>-18.009</c:v>
                </c:pt>
                <c:pt idx="18982">
                  <c:v>331.19600000000003</c:v>
                </c:pt>
                <c:pt idx="18983">
                  <c:v>419.59300000000002</c:v>
                </c:pt>
                <c:pt idx="18984">
                  <c:v>311.05900000000003</c:v>
                </c:pt>
                <c:pt idx="18985">
                  <c:v>499.387</c:v>
                </c:pt>
                <c:pt idx="18986">
                  <c:v>128.154</c:v>
                </c:pt>
                <c:pt idx="18987">
                  <c:v>490.94200000000001</c:v>
                </c:pt>
                <c:pt idx="18988">
                  <c:v>289.00099999999998</c:v>
                </c:pt>
                <c:pt idx="18989">
                  <c:v>162.36000000000001</c:v>
                </c:pt>
                <c:pt idx="18990">
                  <c:v>292.709</c:v>
                </c:pt>
                <c:pt idx="18991">
                  <c:v>316.56700000000001</c:v>
                </c:pt>
                <c:pt idx="18992">
                  <c:v>363.529</c:v>
                </c:pt>
                <c:pt idx="18993">
                  <c:v>522.95299999999997</c:v>
                </c:pt>
                <c:pt idx="18994">
                  <c:v>38.5837</c:v>
                </c:pt>
                <c:pt idx="18995">
                  <c:v>540.09199999999998</c:v>
                </c:pt>
                <c:pt idx="18996">
                  <c:v>173.66900000000001</c:v>
                </c:pt>
                <c:pt idx="18997">
                  <c:v>156.74799999999999</c:v>
                </c:pt>
                <c:pt idx="18998">
                  <c:v>538.25599999999997</c:v>
                </c:pt>
                <c:pt idx="18999">
                  <c:v>343.31900000000002</c:v>
                </c:pt>
                <c:pt idx="19000">
                  <c:v>234.16499999999999</c:v>
                </c:pt>
                <c:pt idx="19001">
                  <c:v>91.139200000000002</c:v>
                </c:pt>
                <c:pt idx="19002">
                  <c:v>358.59800000000001</c:v>
                </c:pt>
                <c:pt idx="19003">
                  <c:v>329.19499999999999</c:v>
                </c:pt>
                <c:pt idx="19004">
                  <c:v>217.96799999999999</c:v>
                </c:pt>
                <c:pt idx="19005">
                  <c:v>154.76</c:v>
                </c:pt>
                <c:pt idx="19006">
                  <c:v>274.58499999999998</c:v>
                </c:pt>
                <c:pt idx="19007">
                  <c:v>240.06299999999999</c:v>
                </c:pt>
                <c:pt idx="19008">
                  <c:v>439.72399999999999</c:v>
                </c:pt>
                <c:pt idx="19009">
                  <c:v>226.535</c:v>
                </c:pt>
                <c:pt idx="19010">
                  <c:v>421.87299999999999</c:v>
                </c:pt>
                <c:pt idx="19011">
                  <c:v>525.56700000000001</c:v>
                </c:pt>
                <c:pt idx="19012">
                  <c:v>509.66800000000001</c:v>
                </c:pt>
                <c:pt idx="19013">
                  <c:v>386.38400000000001</c:v>
                </c:pt>
                <c:pt idx="19014">
                  <c:v>18.118400000000001</c:v>
                </c:pt>
                <c:pt idx="19015">
                  <c:v>1005.97</c:v>
                </c:pt>
                <c:pt idx="19016">
                  <c:v>357.577</c:v>
                </c:pt>
                <c:pt idx="19017">
                  <c:v>206.50700000000001</c:v>
                </c:pt>
                <c:pt idx="19018">
                  <c:v>106.479</c:v>
                </c:pt>
                <c:pt idx="19019">
                  <c:v>198.56100000000001</c:v>
                </c:pt>
                <c:pt idx="19020">
                  <c:v>255.86500000000001</c:v>
                </c:pt>
                <c:pt idx="19021">
                  <c:v>306.48099999999999</c:v>
                </c:pt>
                <c:pt idx="19022">
                  <c:v>272.78500000000003</c:v>
                </c:pt>
                <c:pt idx="19023">
                  <c:v>166.37299999999999</c:v>
                </c:pt>
                <c:pt idx="19024">
                  <c:v>317.41199999999998</c:v>
                </c:pt>
                <c:pt idx="19025">
                  <c:v>459.18599999999998</c:v>
                </c:pt>
                <c:pt idx="19026">
                  <c:v>446.71600000000001</c:v>
                </c:pt>
                <c:pt idx="19027">
                  <c:v>247.584</c:v>
                </c:pt>
                <c:pt idx="19028">
                  <c:v>95.328299999999999</c:v>
                </c:pt>
                <c:pt idx="19029">
                  <c:v>634.38099999999997</c:v>
                </c:pt>
                <c:pt idx="19030">
                  <c:v>242.13</c:v>
                </c:pt>
                <c:pt idx="19031">
                  <c:v>559.79200000000003</c:v>
                </c:pt>
                <c:pt idx="19032">
                  <c:v>203.352</c:v>
                </c:pt>
                <c:pt idx="19033">
                  <c:v>84.281000000000006</c:v>
                </c:pt>
                <c:pt idx="19034">
                  <c:v>109.148</c:v>
                </c:pt>
                <c:pt idx="19035">
                  <c:v>120.992</c:v>
                </c:pt>
                <c:pt idx="19036">
                  <c:v>-167.018</c:v>
                </c:pt>
                <c:pt idx="19037">
                  <c:v>490.73500000000001</c:v>
                </c:pt>
                <c:pt idx="19038">
                  <c:v>389.75200000000001</c:v>
                </c:pt>
                <c:pt idx="19039">
                  <c:v>133.88800000000001</c:v>
                </c:pt>
                <c:pt idx="19040">
                  <c:v>-44.450899999999997</c:v>
                </c:pt>
                <c:pt idx="19041">
                  <c:v>414.91699999999997</c:v>
                </c:pt>
                <c:pt idx="19042">
                  <c:v>642.10299999999995</c:v>
                </c:pt>
                <c:pt idx="19043">
                  <c:v>394.774</c:v>
                </c:pt>
                <c:pt idx="19044">
                  <c:v>78.498900000000006</c:v>
                </c:pt>
                <c:pt idx="19045">
                  <c:v>404.51499999999999</c:v>
                </c:pt>
                <c:pt idx="19046">
                  <c:v>113.86</c:v>
                </c:pt>
                <c:pt idx="19047">
                  <c:v>118.56</c:v>
                </c:pt>
                <c:pt idx="19048">
                  <c:v>262.18200000000002</c:v>
                </c:pt>
                <c:pt idx="19049">
                  <c:v>367.94299999999998</c:v>
                </c:pt>
                <c:pt idx="19050">
                  <c:v>172.61099999999999</c:v>
                </c:pt>
                <c:pt idx="19051">
                  <c:v>149.94499999999999</c:v>
                </c:pt>
                <c:pt idx="19052">
                  <c:v>131.93600000000001</c:v>
                </c:pt>
                <c:pt idx="19053">
                  <c:v>-48.323799999999999</c:v>
                </c:pt>
                <c:pt idx="19054">
                  <c:v>412.86799999999999</c:v>
                </c:pt>
                <c:pt idx="19055">
                  <c:v>96.270700000000005</c:v>
                </c:pt>
                <c:pt idx="19056">
                  <c:v>149.62299999999999</c:v>
                </c:pt>
                <c:pt idx="19057">
                  <c:v>295.786</c:v>
                </c:pt>
                <c:pt idx="19058">
                  <c:v>113.79900000000001</c:v>
                </c:pt>
                <c:pt idx="19059">
                  <c:v>145.99299999999999</c:v>
                </c:pt>
                <c:pt idx="19060">
                  <c:v>364.14299999999997</c:v>
                </c:pt>
                <c:pt idx="19061">
                  <c:v>238.92</c:v>
                </c:pt>
                <c:pt idx="19062">
                  <c:v>462.94900000000001</c:v>
                </c:pt>
                <c:pt idx="19063">
                  <c:v>-61.7789</c:v>
                </c:pt>
                <c:pt idx="19064">
                  <c:v>275.084</c:v>
                </c:pt>
                <c:pt idx="19065">
                  <c:v>243.893</c:v>
                </c:pt>
                <c:pt idx="19066">
                  <c:v>758.63199999999995</c:v>
                </c:pt>
                <c:pt idx="19067">
                  <c:v>648.70600000000002</c:v>
                </c:pt>
                <c:pt idx="19068">
                  <c:v>825.22</c:v>
                </c:pt>
                <c:pt idx="19069">
                  <c:v>595.18899999999996</c:v>
                </c:pt>
                <c:pt idx="19070">
                  <c:v>241.43100000000001</c:v>
                </c:pt>
                <c:pt idx="19071">
                  <c:v>269.70299999999997</c:v>
                </c:pt>
                <c:pt idx="19072">
                  <c:v>29.153600000000001</c:v>
                </c:pt>
                <c:pt idx="19073">
                  <c:v>254.649</c:v>
                </c:pt>
                <c:pt idx="19074">
                  <c:v>258.46100000000001</c:v>
                </c:pt>
                <c:pt idx="19075">
                  <c:v>365.15899999999999</c:v>
                </c:pt>
                <c:pt idx="19076">
                  <c:v>95.358699999999999</c:v>
                </c:pt>
                <c:pt idx="19077">
                  <c:v>105.901</c:v>
                </c:pt>
                <c:pt idx="19078">
                  <c:v>302.14</c:v>
                </c:pt>
                <c:pt idx="19079">
                  <c:v>538.58500000000004</c:v>
                </c:pt>
                <c:pt idx="19080">
                  <c:v>239.82</c:v>
                </c:pt>
                <c:pt idx="19081">
                  <c:v>465.95299999999997</c:v>
                </c:pt>
                <c:pt idx="19082">
                  <c:v>195.28399999999999</c:v>
                </c:pt>
                <c:pt idx="19083">
                  <c:v>76.924199999999999</c:v>
                </c:pt>
                <c:pt idx="19084">
                  <c:v>386.33499999999998</c:v>
                </c:pt>
                <c:pt idx="19085">
                  <c:v>570.43200000000002</c:v>
                </c:pt>
                <c:pt idx="19086">
                  <c:v>46.147199999999998</c:v>
                </c:pt>
                <c:pt idx="19087">
                  <c:v>321.19400000000002</c:v>
                </c:pt>
                <c:pt idx="19088">
                  <c:v>280.36099999999999</c:v>
                </c:pt>
                <c:pt idx="19089">
                  <c:v>-13.5402</c:v>
                </c:pt>
                <c:pt idx="19090">
                  <c:v>301.04500000000002</c:v>
                </c:pt>
                <c:pt idx="19091">
                  <c:v>345.78199999999998</c:v>
                </c:pt>
                <c:pt idx="19092">
                  <c:v>-96.781400000000005</c:v>
                </c:pt>
                <c:pt idx="19093">
                  <c:v>445.65199999999999</c:v>
                </c:pt>
                <c:pt idx="19094">
                  <c:v>22.1434</c:v>
                </c:pt>
                <c:pt idx="19095">
                  <c:v>120.45699999999999</c:v>
                </c:pt>
                <c:pt idx="19096">
                  <c:v>370.88600000000002</c:v>
                </c:pt>
                <c:pt idx="19097">
                  <c:v>569.33100000000002</c:v>
                </c:pt>
                <c:pt idx="19098">
                  <c:v>156.17699999999999</c:v>
                </c:pt>
                <c:pt idx="19099">
                  <c:v>-6.9980500000000001</c:v>
                </c:pt>
                <c:pt idx="19100">
                  <c:v>511.60199999999998</c:v>
                </c:pt>
                <c:pt idx="19101">
                  <c:v>579.63699999999994</c:v>
                </c:pt>
                <c:pt idx="19102">
                  <c:v>390.43299999999999</c:v>
                </c:pt>
                <c:pt idx="19103">
                  <c:v>98.179900000000004</c:v>
                </c:pt>
                <c:pt idx="19104">
                  <c:v>3.9459200000000001</c:v>
                </c:pt>
                <c:pt idx="19105">
                  <c:v>405.35399999999998</c:v>
                </c:pt>
                <c:pt idx="19106">
                  <c:v>474.76900000000001</c:v>
                </c:pt>
                <c:pt idx="19107">
                  <c:v>189.739</c:v>
                </c:pt>
                <c:pt idx="19108">
                  <c:v>324.35599999999999</c:v>
                </c:pt>
                <c:pt idx="19109">
                  <c:v>503.44799999999998</c:v>
                </c:pt>
                <c:pt idx="19110">
                  <c:v>847.56399999999996</c:v>
                </c:pt>
                <c:pt idx="19111">
                  <c:v>203.73500000000001</c:v>
                </c:pt>
                <c:pt idx="19112">
                  <c:v>136.86099999999999</c:v>
                </c:pt>
                <c:pt idx="19113">
                  <c:v>52.421799999999998</c:v>
                </c:pt>
                <c:pt idx="19114">
                  <c:v>381.63600000000002</c:v>
                </c:pt>
                <c:pt idx="19115">
                  <c:v>145.488</c:v>
                </c:pt>
                <c:pt idx="19116">
                  <c:v>447.79199999999997</c:v>
                </c:pt>
                <c:pt idx="19117">
                  <c:v>605.75</c:v>
                </c:pt>
                <c:pt idx="19118">
                  <c:v>70.005099999999999</c:v>
                </c:pt>
                <c:pt idx="19119">
                  <c:v>62.611800000000002</c:v>
                </c:pt>
                <c:pt idx="19120">
                  <c:v>159.15</c:v>
                </c:pt>
                <c:pt idx="19121">
                  <c:v>-92.507199999999997</c:v>
                </c:pt>
                <c:pt idx="19122">
                  <c:v>291.93099999999998</c:v>
                </c:pt>
                <c:pt idx="19123">
                  <c:v>65.530199999999994</c:v>
                </c:pt>
                <c:pt idx="19124">
                  <c:v>557.91300000000001</c:v>
                </c:pt>
                <c:pt idx="19125">
                  <c:v>405.42700000000002</c:v>
                </c:pt>
                <c:pt idx="19126">
                  <c:v>154.97900000000001</c:v>
                </c:pt>
                <c:pt idx="19127">
                  <c:v>-69.470100000000002</c:v>
                </c:pt>
                <c:pt idx="19128">
                  <c:v>592.84299999999996</c:v>
                </c:pt>
                <c:pt idx="19129">
                  <c:v>375.42200000000003</c:v>
                </c:pt>
                <c:pt idx="19130">
                  <c:v>442.18599999999998</c:v>
                </c:pt>
                <c:pt idx="19131">
                  <c:v>345.28899999999999</c:v>
                </c:pt>
                <c:pt idx="19132">
                  <c:v>536.28</c:v>
                </c:pt>
                <c:pt idx="19133">
                  <c:v>180.023</c:v>
                </c:pt>
                <c:pt idx="19134">
                  <c:v>21.991399999999999</c:v>
                </c:pt>
                <c:pt idx="19135">
                  <c:v>38.984999999999999</c:v>
                </c:pt>
                <c:pt idx="19136">
                  <c:v>497.15499999999997</c:v>
                </c:pt>
                <c:pt idx="19137">
                  <c:v>355.95400000000001</c:v>
                </c:pt>
                <c:pt idx="19138">
                  <c:v>249.38300000000001</c:v>
                </c:pt>
                <c:pt idx="19139">
                  <c:v>183.92</c:v>
                </c:pt>
                <c:pt idx="19140">
                  <c:v>304.40699999999998</c:v>
                </c:pt>
                <c:pt idx="19141">
                  <c:v>204.78</c:v>
                </c:pt>
                <c:pt idx="19142">
                  <c:v>308.89400000000001</c:v>
                </c:pt>
                <c:pt idx="19143">
                  <c:v>94.659499999999994</c:v>
                </c:pt>
                <c:pt idx="19144">
                  <c:v>439.12799999999999</c:v>
                </c:pt>
                <c:pt idx="19145">
                  <c:v>35.3917</c:v>
                </c:pt>
                <c:pt idx="19146">
                  <c:v>389.12</c:v>
                </c:pt>
                <c:pt idx="19147">
                  <c:v>-47.113900000000001</c:v>
                </c:pt>
                <c:pt idx="19148">
                  <c:v>-167.92400000000001</c:v>
                </c:pt>
                <c:pt idx="19149">
                  <c:v>243.20599999999999</c:v>
                </c:pt>
                <c:pt idx="19150">
                  <c:v>656.64</c:v>
                </c:pt>
                <c:pt idx="19151">
                  <c:v>315.39999999999998</c:v>
                </c:pt>
                <c:pt idx="19152">
                  <c:v>225.191</c:v>
                </c:pt>
                <c:pt idx="19153">
                  <c:v>234.262</c:v>
                </c:pt>
                <c:pt idx="19154">
                  <c:v>386.31099999999998</c:v>
                </c:pt>
                <c:pt idx="19155">
                  <c:v>227.55</c:v>
                </c:pt>
                <c:pt idx="19156">
                  <c:v>748.07100000000003</c:v>
                </c:pt>
                <c:pt idx="19157">
                  <c:v>290.38099999999997</c:v>
                </c:pt>
                <c:pt idx="19158">
                  <c:v>262.577</c:v>
                </c:pt>
                <c:pt idx="19159">
                  <c:v>427.61900000000003</c:v>
                </c:pt>
                <c:pt idx="19160">
                  <c:v>247.21899999999999</c:v>
                </c:pt>
                <c:pt idx="19161">
                  <c:v>383.25900000000001</c:v>
                </c:pt>
                <c:pt idx="19162">
                  <c:v>299.33699999999999</c:v>
                </c:pt>
                <c:pt idx="19163">
                  <c:v>372.07799999999997</c:v>
                </c:pt>
                <c:pt idx="19164">
                  <c:v>220.78299999999999</c:v>
                </c:pt>
                <c:pt idx="19165">
                  <c:v>332.13200000000001</c:v>
                </c:pt>
                <c:pt idx="19166">
                  <c:v>276.09899999999999</c:v>
                </c:pt>
                <c:pt idx="19167">
                  <c:v>101.658</c:v>
                </c:pt>
                <c:pt idx="19168">
                  <c:v>442.113</c:v>
                </c:pt>
                <c:pt idx="19169">
                  <c:v>631.96699999999998</c:v>
                </c:pt>
                <c:pt idx="19170">
                  <c:v>152.65700000000001</c:v>
                </c:pt>
                <c:pt idx="19171">
                  <c:v>277.16899999999998</c:v>
                </c:pt>
                <c:pt idx="19172">
                  <c:v>503.21699999999998</c:v>
                </c:pt>
                <c:pt idx="19173">
                  <c:v>782.54499999999996</c:v>
                </c:pt>
                <c:pt idx="19174">
                  <c:v>347.52100000000002</c:v>
                </c:pt>
                <c:pt idx="19175">
                  <c:v>85.095699999999994</c:v>
                </c:pt>
                <c:pt idx="19176">
                  <c:v>257.77999999999997</c:v>
                </c:pt>
                <c:pt idx="19177">
                  <c:v>355.70400000000001</c:v>
                </c:pt>
                <c:pt idx="19178">
                  <c:v>29.725100000000001</c:v>
                </c:pt>
                <c:pt idx="19179">
                  <c:v>432.56799999999998</c:v>
                </c:pt>
                <c:pt idx="19180">
                  <c:v>183.81100000000001</c:v>
                </c:pt>
                <c:pt idx="19181">
                  <c:v>191.19200000000001</c:v>
                </c:pt>
                <c:pt idx="19182">
                  <c:v>439.45</c:v>
                </c:pt>
                <c:pt idx="19183">
                  <c:v>-40.1158</c:v>
                </c:pt>
                <c:pt idx="19184">
                  <c:v>348.68200000000002</c:v>
                </c:pt>
                <c:pt idx="19185">
                  <c:v>441.67599999999999</c:v>
                </c:pt>
                <c:pt idx="19186">
                  <c:v>117.393</c:v>
                </c:pt>
                <c:pt idx="19187">
                  <c:v>196.214</c:v>
                </c:pt>
                <c:pt idx="19188">
                  <c:v>-18.732500000000002</c:v>
                </c:pt>
                <c:pt idx="19189">
                  <c:v>369.03800000000001</c:v>
                </c:pt>
                <c:pt idx="19190">
                  <c:v>413.99299999999999</c:v>
                </c:pt>
                <c:pt idx="19191">
                  <c:v>238.774</c:v>
                </c:pt>
                <c:pt idx="19192">
                  <c:v>99.347200000000001</c:v>
                </c:pt>
                <c:pt idx="19193">
                  <c:v>-25.2928</c:v>
                </c:pt>
                <c:pt idx="19194">
                  <c:v>184.321</c:v>
                </c:pt>
                <c:pt idx="19195">
                  <c:v>213.767</c:v>
                </c:pt>
                <c:pt idx="19196">
                  <c:v>86.785899999999998</c:v>
                </c:pt>
                <c:pt idx="19197">
                  <c:v>330.72199999999998</c:v>
                </c:pt>
                <c:pt idx="19198">
                  <c:v>327.803</c:v>
                </c:pt>
                <c:pt idx="19199">
                  <c:v>493.42200000000003</c:v>
                </c:pt>
                <c:pt idx="19200">
                  <c:v>265.50099999999998</c:v>
                </c:pt>
                <c:pt idx="19201">
                  <c:v>364.78199999999998</c:v>
                </c:pt>
                <c:pt idx="19202">
                  <c:v>806.38400000000001</c:v>
                </c:pt>
                <c:pt idx="19203">
                  <c:v>402.16800000000001</c:v>
                </c:pt>
                <c:pt idx="19204">
                  <c:v>61.997799999999998</c:v>
                </c:pt>
                <c:pt idx="19205">
                  <c:v>207.63200000000001</c:v>
                </c:pt>
                <c:pt idx="19206">
                  <c:v>525.37900000000002</c:v>
                </c:pt>
                <c:pt idx="19207">
                  <c:v>-130.81100000000001</c:v>
                </c:pt>
                <c:pt idx="19208">
                  <c:v>513.43200000000002</c:v>
                </c:pt>
                <c:pt idx="19209">
                  <c:v>481.14100000000002</c:v>
                </c:pt>
                <c:pt idx="19210">
                  <c:v>131.80799999999999</c:v>
                </c:pt>
                <c:pt idx="19211">
                  <c:v>-107.379</c:v>
                </c:pt>
                <c:pt idx="19212">
                  <c:v>180.21100000000001</c:v>
                </c:pt>
                <c:pt idx="19213">
                  <c:v>400.68400000000003</c:v>
                </c:pt>
                <c:pt idx="19214">
                  <c:v>492.32799999999997</c:v>
                </c:pt>
                <c:pt idx="19215">
                  <c:v>620.71299999999997</c:v>
                </c:pt>
                <c:pt idx="19216">
                  <c:v>415.20299999999997</c:v>
                </c:pt>
                <c:pt idx="19217">
                  <c:v>149.80500000000001</c:v>
                </c:pt>
                <c:pt idx="19218">
                  <c:v>671.25599999999997</c:v>
                </c:pt>
                <c:pt idx="19219">
                  <c:v>152.11600000000001</c:v>
                </c:pt>
                <c:pt idx="19220">
                  <c:v>201.066</c:v>
                </c:pt>
                <c:pt idx="19221">
                  <c:v>-50.561300000000003</c:v>
                </c:pt>
                <c:pt idx="19222">
                  <c:v>552.78099999999995</c:v>
                </c:pt>
                <c:pt idx="19223">
                  <c:v>341.471</c:v>
                </c:pt>
                <c:pt idx="19224">
                  <c:v>154.36500000000001</c:v>
                </c:pt>
                <c:pt idx="19225">
                  <c:v>111.404</c:v>
                </c:pt>
                <c:pt idx="19226">
                  <c:v>133.88200000000001</c:v>
                </c:pt>
                <c:pt idx="19227">
                  <c:v>709.08600000000001</c:v>
                </c:pt>
                <c:pt idx="19228">
                  <c:v>95.814700000000002</c:v>
                </c:pt>
                <c:pt idx="19229">
                  <c:v>151.78100000000001</c:v>
                </c:pt>
                <c:pt idx="19230">
                  <c:v>412.637</c:v>
                </c:pt>
                <c:pt idx="19231">
                  <c:v>109.446</c:v>
                </c:pt>
                <c:pt idx="19232">
                  <c:v>132.745</c:v>
                </c:pt>
                <c:pt idx="19233">
                  <c:v>564.54</c:v>
                </c:pt>
                <c:pt idx="19234">
                  <c:v>244.477</c:v>
                </c:pt>
                <c:pt idx="19235">
                  <c:v>440.46</c:v>
                </c:pt>
                <c:pt idx="19236">
                  <c:v>257.08699999999999</c:v>
                </c:pt>
                <c:pt idx="19237">
                  <c:v>455.99400000000003</c:v>
                </c:pt>
                <c:pt idx="19238">
                  <c:v>372.94099999999997</c:v>
                </c:pt>
                <c:pt idx="19239">
                  <c:v>211.32900000000001</c:v>
                </c:pt>
                <c:pt idx="19240">
                  <c:v>267.113</c:v>
                </c:pt>
                <c:pt idx="19241">
                  <c:v>922.73699999999997</c:v>
                </c:pt>
                <c:pt idx="19242">
                  <c:v>351.46699999999998</c:v>
                </c:pt>
                <c:pt idx="19243">
                  <c:v>170.54400000000001</c:v>
                </c:pt>
                <c:pt idx="19244">
                  <c:v>623.68600000000004</c:v>
                </c:pt>
                <c:pt idx="19245">
                  <c:v>472.483</c:v>
                </c:pt>
                <c:pt idx="19246">
                  <c:v>281.82</c:v>
                </c:pt>
                <c:pt idx="19247">
                  <c:v>34.339799999999997</c:v>
                </c:pt>
                <c:pt idx="19248">
                  <c:v>551.28599999999994</c:v>
                </c:pt>
                <c:pt idx="19249">
                  <c:v>276.99900000000002</c:v>
                </c:pt>
                <c:pt idx="19250">
                  <c:v>275.065</c:v>
                </c:pt>
                <c:pt idx="19251">
                  <c:v>255.95</c:v>
                </c:pt>
                <c:pt idx="19252">
                  <c:v>-59.012500000000003</c:v>
                </c:pt>
                <c:pt idx="19253">
                  <c:v>270.56</c:v>
                </c:pt>
                <c:pt idx="19254">
                  <c:v>447.73099999999999</c:v>
                </c:pt>
                <c:pt idx="19255">
                  <c:v>451.03300000000002</c:v>
                </c:pt>
                <c:pt idx="19256">
                  <c:v>-8.5484799999999996</c:v>
                </c:pt>
                <c:pt idx="19257">
                  <c:v>1192.3499999999999</c:v>
                </c:pt>
                <c:pt idx="19258">
                  <c:v>371.98</c:v>
                </c:pt>
                <c:pt idx="19259">
                  <c:v>399.322</c:v>
                </c:pt>
                <c:pt idx="19260">
                  <c:v>467.303</c:v>
                </c:pt>
                <c:pt idx="19261">
                  <c:v>39.398400000000002</c:v>
                </c:pt>
                <c:pt idx="19262">
                  <c:v>9.4908800000000006</c:v>
                </c:pt>
                <c:pt idx="19263">
                  <c:v>30.0534</c:v>
                </c:pt>
                <c:pt idx="19264">
                  <c:v>413.76799999999997</c:v>
                </c:pt>
                <c:pt idx="19265">
                  <c:v>785.81</c:v>
                </c:pt>
                <c:pt idx="19266">
                  <c:v>810.22699999999998</c:v>
                </c:pt>
                <c:pt idx="19267">
                  <c:v>675.78</c:v>
                </c:pt>
                <c:pt idx="19268">
                  <c:v>320.88400000000001</c:v>
                </c:pt>
                <c:pt idx="19269">
                  <c:v>-117.04</c:v>
                </c:pt>
                <c:pt idx="19270">
                  <c:v>323.286</c:v>
                </c:pt>
                <c:pt idx="19271">
                  <c:v>264.012</c:v>
                </c:pt>
                <c:pt idx="19272">
                  <c:v>553.11599999999999</c:v>
                </c:pt>
                <c:pt idx="19273">
                  <c:v>96.428799999999995</c:v>
                </c:pt>
                <c:pt idx="19274">
                  <c:v>319.42500000000001</c:v>
                </c:pt>
                <c:pt idx="19275">
                  <c:v>264.80799999999999</c:v>
                </c:pt>
                <c:pt idx="19276">
                  <c:v>124.74299999999999</c:v>
                </c:pt>
                <c:pt idx="19277">
                  <c:v>260.05399999999997</c:v>
                </c:pt>
                <c:pt idx="19278">
                  <c:v>181.03800000000001</c:v>
                </c:pt>
                <c:pt idx="19279">
                  <c:v>193.46</c:v>
                </c:pt>
                <c:pt idx="19280">
                  <c:v>551.94799999999998</c:v>
                </c:pt>
                <c:pt idx="19281">
                  <c:v>146.06</c:v>
                </c:pt>
                <c:pt idx="19282">
                  <c:v>361.34699999999998</c:v>
                </c:pt>
                <c:pt idx="19283">
                  <c:v>572.80899999999997</c:v>
                </c:pt>
                <c:pt idx="19284">
                  <c:v>345.697</c:v>
                </c:pt>
                <c:pt idx="19285">
                  <c:v>64.922200000000004</c:v>
                </c:pt>
                <c:pt idx="19286">
                  <c:v>622.54300000000001</c:v>
                </c:pt>
                <c:pt idx="19287">
                  <c:v>5.8003200000000001</c:v>
                </c:pt>
                <c:pt idx="19288">
                  <c:v>109.79300000000001</c:v>
                </c:pt>
                <c:pt idx="19289">
                  <c:v>264.14</c:v>
                </c:pt>
                <c:pt idx="19290">
                  <c:v>267.83600000000001</c:v>
                </c:pt>
                <c:pt idx="19291">
                  <c:v>173.45599999999999</c:v>
                </c:pt>
                <c:pt idx="19292">
                  <c:v>439.91199999999998</c:v>
                </c:pt>
                <c:pt idx="19293">
                  <c:v>246.62899999999999</c:v>
                </c:pt>
                <c:pt idx="19294">
                  <c:v>34.801900000000003</c:v>
                </c:pt>
                <c:pt idx="19295">
                  <c:v>229.75700000000001</c:v>
                </c:pt>
                <c:pt idx="19296">
                  <c:v>435.67500000000001</c:v>
                </c:pt>
                <c:pt idx="19297">
                  <c:v>-103.506</c:v>
                </c:pt>
                <c:pt idx="19298">
                  <c:v>318.60399999999998</c:v>
                </c:pt>
                <c:pt idx="19299">
                  <c:v>204.90199999999999</c:v>
                </c:pt>
                <c:pt idx="19300">
                  <c:v>41.903399999999998</c:v>
                </c:pt>
                <c:pt idx="19301">
                  <c:v>316.61</c:v>
                </c:pt>
                <c:pt idx="19302">
                  <c:v>498.66300000000001</c:v>
                </c:pt>
                <c:pt idx="19303">
                  <c:v>242.47</c:v>
                </c:pt>
                <c:pt idx="19304">
                  <c:v>80.985600000000005</c:v>
                </c:pt>
                <c:pt idx="19305">
                  <c:v>286.73899999999998</c:v>
                </c:pt>
                <c:pt idx="19306">
                  <c:v>799.75699999999995</c:v>
                </c:pt>
                <c:pt idx="19307">
                  <c:v>316.49400000000003</c:v>
                </c:pt>
                <c:pt idx="19308">
                  <c:v>228.249</c:v>
                </c:pt>
                <c:pt idx="19309">
                  <c:v>330.351</c:v>
                </c:pt>
                <c:pt idx="19310">
                  <c:v>269.72699999999998</c:v>
                </c:pt>
                <c:pt idx="19311">
                  <c:v>117.235</c:v>
                </c:pt>
                <c:pt idx="19312">
                  <c:v>542.85900000000004</c:v>
                </c:pt>
                <c:pt idx="19313">
                  <c:v>496.14600000000002</c:v>
                </c:pt>
                <c:pt idx="19314">
                  <c:v>-15.0541</c:v>
                </c:pt>
                <c:pt idx="19315">
                  <c:v>439.584</c:v>
                </c:pt>
                <c:pt idx="19316">
                  <c:v>319.07799999999997</c:v>
                </c:pt>
                <c:pt idx="19317">
                  <c:v>-95.857299999999995</c:v>
                </c:pt>
                <c:pt idx="19318">
                  <c:v>91.157399999999996</c:v>
                </c:pt>
                <c:pt idx="19319">
                  <c:v>444.43</c:v>
                </c:pt>
                <c:pt idx="19320">
                  <c:v>202.798</c:v>
                </c:pt>
                <c:pt idx="19321">
                  <c:v>86.816299999999998</c:v>
                </c:pt>
                <c:pt idx="19322">
                  <c:v>257.59699999999998</c:v>
                </c:pt>
                <c:pt idx="19323">
                  <c:v>-20.343699999999998</c:v>
                </c:pt>
                <c:pt idx="19324">
                  <c:v>524.85</c:v>
                </c:pt>
                <c:pt idx="19325">
                  <c:v>-3.1068799999999999</c:v>
                </c:pt>
                <c:pt idx="19326">
                  <c:v>170.124</c:v>
                </c:pt>
                <c:pt idx="19327">
                  <c:v>92.738200000000006</c:v>
                </c:pt>
                <c:pt idx="19328">
                  <c:v>170.53200000000001</c:v>
                </c:pt>
                <c:pt idx="19329">
                  <c:v>128.142</c:v>
                </c:pt>
                <c:pt idx="19330">
                  <c:v>63.779200000000003</c:v>
                </c:pt>
                <c:pt idx="19331">
                  <c:v>357.52199999999999</c:v>
                </c:pt>
                <c:pt idx="19332">
                  <c:v>491.59800000000001</c:v>
                </c:pt>
                <c:pt idx="19333">
                  <c:v>416.42500000000001</c:v>
                </c:pt>
                <c:pt idx="19334">
                  <c:v>247.821</c:v>
                </c:pt>
                <c:pt idx="19335">
                  <c:v>428.67</c:v>
                </c:pt>
                <c:pt idx="19336">
                  <c:v>275.91000000000003</c:v>
                </c:pt>
                <c:pt idx="19337">
                  <c:v>393.34</c:v>
                </c:pt>
                <c:pt idx="19338">
                  <c:v>347.16800000000001</c:v>
                </c:pt>
                <c:pt idx="19339">
                  <c:v>124.518</c:v>
                </c:pt>
                <c:pt idx="19340">
                  <c:v>618.774</c:v>
                </c:pt>
                <c:pt idx="19341">
                  <c:v>603.06899999999996</c:v>
                </c:pt>
                <c:pt idx="19342">
                  <c:v>313.26600000000002</c:v>
                </c:pt>
                <c:pt idx="19343">
                  <c:v>590.82399999999996</c:v>
                </c:pt>
                <c:pt idx="19344">
                  <c:v>407.00700000000001</c:v>
                </c:pt>
                <c:pt idx="19345">
                  <c:v>535.31399999999996</c:v>
                </c:pt>
                <c:pt idx="19346">
                  <c:v>75.708200000000005</c:v>
                </c:pt>
                <c:pt idx="19347">
                  <c:v>476.113</c:v>
                </c:pt>
                <c:pt idx="19348">
                  <c:v>586.404</c:v>
                </c:pt>
                <c:pt idx="19349">
                  <c:v>238.756</c:v>
                </c:pt>
                <c:pt idx="19350">
                  <c:v>535.02200000000005</c:v>
                </c:pt>
                <c:pt idx="19351">
                  <c:v>287.03699999999998</c:v>
                </c:pt>
                <c:pt idx="19352">
                  <c:v>408.6</c:v>
                </c:pt>
                <c:pt idx="19353">
                  <c:v>244.02099999999999</c:v>
                </c:pt>
                <c:pt idx="19354">
                  <c:v>385.8</c:v>
                </c:pt>
                <c:pt idx="19355">
                  <c:v>292.983</c:v>
                </c:pt>
                <c:pt idx="19356">
                  <c:v>697.39400000000001</c:v>
                </c:pt>
                <c:pt idx="19357">
                  <c:v>311.77</c:v>
                </c:pt>
                <c:pt idx="19358">
                  <c:v>361.45</c:v>
                </c:pt>
                <c:pt idx="19359">
                  <c:v>356.82299999999998</c:v>
                </c:pt>
                <c:pt idx="19360">
                  <c:v>404.27699999999999</c:v>
                </c:pt>
                <c:pt idx="19361">
                  <c:v>133.35900000000001</c:v>
                </c:pt>
                <c:pt idx="19362">
                  <c:v>175.64500000000001</c:v>
                </c:pt>
                <c:pt idx="19363">
                  <c:v>82.985900000000001</c:v>
                </c:pt>
                <c:pt idx="19364">
                  <c:v>438.50200000000001</c:v>
                </c:pt>
                <c:pt idx="19365">
                  <c:v>182.15700000000001</c:v>
                </c:pt>
                <c:pt idx="19366">
                  <c:v>501.28399999999999</c:v>
                </c:pt>
                <c:pt idx="19367">
                  <c:v>43.411200000000001</c:v>
                </c:pt>
                <c:pt idx="19368">
                  <c:v>225.28800000000001</c:v>
                </c:pt>
                <c:pt idx="19369">
                  <c:v>382.43200000000002</c:v>
                </c:pt>
                <c:pt idx="19370">
                  <c:v>415.25200000000001</c:v>
                </c:pt>
                <c:pt idx="19371">
                  <c:v>202.91399999999999</c:v>
                </c:pt>
                <c:pt idx="19372">
                  <c:v>744.16800000000001</c:v>
                </c:pt>
                <c:pt idx="19373">
                  <c:v>544.38499999999999</c:v>
                </c:pt>
                <c:pt idx="19374">
                  <c:v>723.81200000000001</c:v>
                </c:pt>
                <c:pt idx="19375">
                  <c:v>875.07600000000002</c:v>
                </c:pt>
                <c:pt idx="19376">
                  <c:v>157.24700000000001</c:v>
                </c:pt>
                <c:pt idx="19377">
                  <c:v>276.71899999999999</c:v>
                </c:pt>
                <c:pt idx="19378">
                  <c:v>207.602</c:v>
                </c:pt>
                <c:pt idx="19379">
                  <c:v>382.61399999999998</c:v>
                </c:pt>
                <c:pt idx="19380">
                  <c:v>78.079400000000007</c:v>
                </c:pt>
                <c:pt idx="19381">
                  <c:v>420.25599999999997</c:v>
                </c:pt>
                <c:pt idx="19382">
                  <c:v>174.976</c:v>
                </c:pt>
                <c:pt idx="19383">
                  <c:v>604.71699999999998</c:v>
                </c:pt>
                <c:pt idx="19384">
                  <c:v>475.24900000000002</c:v>
                </c:pt>
                <c:pt idx="19385">
                  <c:v>-21.966999999999999</c:v>
                </c:pt>
                <c:pt idx="19386">
                  <c:v>84.584999999999994</c:v>
                </c:pt>
                <c:pt idx="19387">
                  <c:v>230.45599999999999</c:v>
                </c:pt>
                <c:pt idx="19388">
                  <c:v>262.17</c:v>
                </c:pt>
                <c:pt idx="19389">
                  <c:v>226.839</c:v>
                </c:pt>
                <c:pt idx="19390">
                  <c:v>467.12599999999998</c:v>
                </c:pt>
                <c:pt idx="19391">
                  <c:v>2.0793599999999999</c:v>
                </c:pt>
                <c:pt idx="19392">
                  <c:v>702.72</c:v>
                </c:pt>
                <c:pt idx="19393">
                  <c:v>380.04300000000001</c:v>
                </c:pt>
                <c:pt idx="19394">
                  <c:v>204.476</c:v>
                </c:pt>
                <c:pt idx="19395">
                  <c:v>404.27699999999999</c:v>
                </c:pt>
                <c:pt idx="19396">
                  <c:v>200.43899999999999</c:v>
                </c:pt>
                <c:pt idx="19397">
                  <c:v>377.31900000000002</c:v>
                </c:pt>
                <c:pt idx="19398">
                  <c:v>405.58499999999998</c:v>
                </c:pt>
                <c:pt idx="19399">
                  <c:v>423.75799999999998</c:v>
                </c:pt>
                <c:pt idx="19400">
                  <c:v>419.34399999999999</c:v>
                </c:pt>
                <c:pt idx="19401">
                  <c:v>235.15</c:v>
                </c:pt>
                <c:pt idx="19402">
                  <c:v>572.11599999999999</c:v>
                </c:pt>
                <c:pt idx="19403">
                  <c:v>-8.5667100000000005</c:v>
                </c:pt>
                <c:pt idx="19404">
                  <c:v>418.322</c:v>
                </c:pt>
                <c:pt idx="19405">
                  <c:v>260.029</c:v>
                </c:pt>
                <c:pt idx="19406">
                  <c:v>52.993299999999998</c:v>
                </c:pt>
                <c:pt idx="19407">
                  <c:v>44.006999999999998</c:v>
                </c:pt>
                <c:pt idx="19408">
                  <c:v>138.16200000000001</c:v>
                </c:pt>
                <c:pt idx="19409">
                  <c:v>136.89099999999999</c:v>
                </c:pt>
                <c:pt idx="19410">
                  <c:v>527.13</c:v>
                </c:pt>
                <c:pt idx="19411">
                  <c:v>-52.7866</c:v>
                </c:pt>
                <c:pt idx="19412">
                  <c:v>220.99600000000001</c:v>
                </c:pt>
                <c:pt idx="19413">
                  <c:v>202.53100000000001</c:v>
                </c:pt>
                <c:pt idx="19414">
                  <c:v>137.61500000000001</c:v>
                </c:pt>
                <c:pt idx="19415">
                  <c:v>66.940799999999996</c:v>
                </c:pt>
                <c:pt idx="19416">
                  <c:v>224.2</c:v>
                </c:pt>
                <c:pt idx="19417">
                  <c:v>216.959</c:v>
                </c:pt>
                <c:pt idx="19418">
                  <c:v>69.117500000000007</c:v>
                </c:pt>
                <c:pt idx="19419">
                  <c:v>8.7430400000000006</c:v>
                </c:pt>
                <c:pt idx="19420">
                  <c:v>344.69299999999998</c:v>
                </c:pt>
                <c:pt idx="19421">
                  <c:v>165.625</c:v>
                </c:pt>
                <c:pt idx="19422">
                  <c:v>411.65899999999999</c:v>
                </c:pt>
                <c:pt idx="19423">
                  <c:v>315.041</c:v>
                </c:pt>
                <c:pt idx="19424">
                  <c:v>570.16399999999999</c:v>
                </c:pt>
                <c:pt idx="19425">
                  <c:v>162.05600000000001</c:v>
                </c:pt>
                <c:pt idx="19426">
                  <c:v>585.94799999999998</c:v>
                </c:pt>
                <c:pt idx="19427">
                  <c:v>82.499499999999998</c:v>
                </c:pt>
                <c:pt idx="19428">
                  <c:v>-23.493099999999998</c:v>
                </c:pt>
                <c:pt idx="19429">
                  <c:v>260.303</c:v>
                </c:pt>
                <c:pt idx="19430">
                  <c:v>121.077</c:v>
                </c:pt>
                <c:pt idx="19431">
                  <c:v>144.047</c:v>
                </c:pt>
                <c:pt idx="19432">
                  <c:v>85.290199999999999</c:v>
                </c:pt>
                <c:pt idx="19433">
                  <c:v>379.89100000000002</c:v>
                </c:pt>
                <c:pt idx="19434">
                  <c:v>98.562899999999999</c:v>
                </c:pt>
                <c:pt idx="19435">
                  <c:v>509.23</c:v>
                </c:pt>
                <c:pt idx="19436">
                  <c:v>499.05900000000003</c:v>
                </c:pt>
                <c:pt idx="19437">
                  <c:v>-83.368899999999996</c:v>
                </c:pt>
                <c:pt idx="19438">
                  <c:v>477.71199999999999</c:v>
                </c:pt>
                <c:pt idx="19439">
                  <c:v>408.375</c:v>
                </c:pt>
                <c:pt idx="19440">
                  <c:v>64.794600000000003</c:v>
                </c:pt>
                <c:pt idx="19441">
                  <c:v>220.79499999999999</c:v>
                </c:pt>
                <c:pt idx="19442">
                  <c:v>323.529</c:v>
                </c:pt>
                <c:pt idx="19443">
                  <c:v>210.56899999999999</c:v>
                </c:pt>
                <c:pt idx="19444">
                  <c:v>171.40100000000001</c:v>
                </c:pt>
                <c:pt idx="19445">
                  <c:v>425.44799999999998</c:v>
                </c:pt>
                <c:pt idx="19446">
                  <c:v>-101.074</c:v>
                </c:pt>
                <c:pt idx="19447">
                  <c:v>365.19499999999999</c:v>
                </c:pt>
                <c:pt idx="19448">
                  <c:v>156.97300000000001</c:v>
                </c:pt>
                <c:pt idx="19449">
                  <c:v>416.61399999999998</c:v>
                </c:pt>
                <c:pt idx="19450">
                  <c:v>122.232</c:v>
                </c:pt>
                <c:pt idx="19451">
                  <c:v>541.95299999999997</c:v>
                </c:pt>
                <c:pt idx="19452">
                  <c:v>66.5274</c:v>
                </c:pt>
                <c:pt idx="19453">
                  <c:v>402.25900000000001</c:v>
                </c:pt>
                <c:pt idx="19454">
                  <c:v>-49.6554</c:v>
                </c:pt>
                <c:pt idx="19455">
                  <c:v>667.49900000000002</c:v>
                </c:pt>
                <c:pt idx="19456">
                  <c:v>463.649</c:v>
                </c:pt>
                <c:pt idx="19457">
                  <c:v>103.062</c:v>
                </c:pt>
                <c:pt idx="19458">
                  <c:v>220.83199999999999</c:v>
                </c:pt>
                <c:pt idx="19459">
                  <c:v>153.50200000000001</c:v>
                </c:pt>
                <c:pt idx="19460">
                  <c:v>-0.87550700000000004</c:v>
                </c:pt>
                <c:pt idx="19461">
                  <c:v>-20.203800000000001</c:v>
                </c:pt>
                <c:pt idx="19462">
                  <c:v>10.445399999999999</c:v>
                </c:pt>
                <c:pt idx="19463">
                  <c:v>104.947</c:v>
                </c:pt>
                <c:pt idx="19464">
                  <c:v>349.892</c:v>
                </c:pt>
                <c:pt idx="19465">
                  <c:v>370.57</c:v>
                </c:pt>
                <c:pt idx="19466">
                  <c:v>391.51600000000002</c:v>
                </c:pt>
                <c:pt idx="19467">
                  <c:v>337.79899999999998</c:v>
                </c:pt>
                <c:pt idx="19468">
                  <c:v>440.36200000000002</c:v>
                </c:pt>
                <c:pt idx="19469">
                  <c:v>297.89</c:v>
                </c:pt>
                <c:pt idx="19470">
                  <c:v>279.54599999999999</c:v>
                </c:pt>
                <c:pt idx="19471">
                  <c:v>550.42899999999997</c:v>
                </c:pt>
                <c:pt idx="19472">
                  <c:v>582.20299999999997</c:v>
                </c:pt>
                <c:pt idx="19473">
                  <c:v>357.09699999999998</c:v>
                </c:pt>
                <c:pt idx="19474">
                  <c:v>291.60899999999998</c:v>
                </c:pt>
                <c:pt idx="19475">
                  <c:v>37.4285</c:v>
                </c:pt>
                <c:pt idx="19476">
                  <c:v>459.02800000000002</c:v>
                </c:pt>
                <c:pt idx="19477">
                  <c:v>495.31900000000002</c:v>
                </c:pt>
                <c:pt idx="19478">
                  <c:v>364.21600000000001</c:v>
                </c:pt>
                <c:pt idx="19479">
                  <c:v>230.517</c:v>
                </c:pt>
                <c:pt idx="19480">
                  <c:v>365.03699999999998</c:v>
                </c:pt>
                <c:pt idx="19481">
                  <c:v>435.96</c:v>
                </c:pt>
                <c:pt idx="19482">
                  <c:v>231.137</c:v>
                </c:pt>
                <c:pt idx="19483">
                  <c:v>556.00400000000002</c:v>
                </c:pt>
                <c:pt idx="19484">
                  <c:v>27.682200000000002</c:v>
                </c:pt>
                <c:pt idx="19485">
                  <c:v>165.37</c:v>
                </c:pt>
                <c:pt idx="19486">
                  <c:v>73.774699999999996</c:v>
                </c:pt>
                <c:pt idx="19487">
                  <c:v>266.60199999999998</c:v>
                </c:pt>
                <c:pt idx="19488">
                  <c:v>110.182</c:v>
                </c:pt>
                <c:pt idx="19489">
                  <c:v>731.995</c:v>
                </c:pt>
                <c:pt idx="19490">
                  <c:v>479.77300000000002</c:v>
                </c:pt>
                <c:pt idx="19491">
                  <c:v>129.893</c:v>
                </c:pt>
                <c:pt idx="19492">
                  <c:v>158.506</c:v>
                </c:pt>
                <c:pt idx="19493">
                  <c:v>80.231700000000004</c:v>
                </c:pt>
                <c:pt idx="19494">
                  <c:v>365.18900000000002</c:v>
                </c:pt>
                <c:pt idx="19495">
                  <c:v>61.116199999999999</c:v>
                </c:pt>
                <c:pt idx="19496">
                  <c:v>-36.346200000000003</c:v>
                </c:pt>
                <c:pt idx="19497">
                  <c:v>420.19499999999999</c:v>
                </c:pt>
                <c:pt idx="19498">
                  <c:v>73.245800000000003</c:v>
                </c:pt>
                <c:pt idx="19499">
                  <c:v>733.27200000000005</c:v>
                </c:pt>
                <c:pt idx="19500">
                  <c:v>11871.8</c:v>
                </c:pt>
                <c:pt idx="19501">
                  <c:v>253.48099999999999</c:v>
                </c:pt>
                <c:pt idx="19502">
                  <c:v>359.74700000000001</c:v>
                </c:pt>
                <c:pt idx="19503">
                  <c:v>82.578599999999994</c:v>
                </c:pt>
                <c:pt idx="19504">
                  <c:v>391.94099999999997</c:v>
                </c:pt>
                <c:pt idx="19505">
                  <c:v>20.775400000000001</c:v>
                </c:pt>
                <c:pt idx="19506">
                  <c:v>45.411499999999997</c:v>
                </c:pt>
                <c:pt idx="19507">
                  <c:v>103.40300000000001</c:v>
                </c:pt>
                <c:pt idx="19508">
                  <c:v>224.68600000000001</c:v>
                </c:pt>
                <c:pt idx="19509">
                  <c:v>399.65699999999998</c:v>
                </c:pt>
                <c:pt idx="19510">
                  <c:v>84.347899999999996</c:v>
                </c:pt>
                <c:pt idx="19511">
                  <c:v>493.19099999999997</c:v>
                </c:pt>
                <c:pt idx="19512">
                  <c:v>485.49400000000003</c:v>
                </c:pt>
                <c:pt idx="19513">
                  <c:v>76.693100000000001</c:v>
                </c:pt>
                <c:pt idx="19514">
                  <c:v>223.65899999999999</c:v>
                </c:pt>
                <c:pt idx="19515">
                  <c:v>1005.01</c:v>
                </c:pt>
                <c:pt idx="19516">
                  <c:v>746.94</c:v>
                </c:pt>
                <c:pt idx="19517">
                  <c:v>-26.302099999999999</c:v>
                </c:pt>
                <c:pt idx="19518">
                  <c:v>420.596</c:v>
                </c:pt>
                <c:pt idx="19519">
                  <c:v>221.31800000000001</c:v>
                </c:pt>
                <c:pt idx="19520">
                  <c:v>66.460499999999996</c:v>
                </c:pt>
                <c:pt idx="19521">
                  <c:v>-22.386600000000001</c:v>
                </c:pt>
                <c:pt idx="19522">
                  <c:v>73.944999999999993</c:v>
                </c:pt>
                <c:pt idx="19523">
                  <c:v>740.98199999999997</c:v>
                </c:pt>
                <c:pt idx="19524">
                  <c:v>90.318399999999997</c:v>
                </c:pt>
                <c:pt idx="19525">
                  <c:v>56.878399999999999</c:v>
                </c:pt>
                <c:pt idx="19526">
                  <c:v>603.73199999999997</c:v>
                </c:pt>
                <c:pt idx="19527">
                  <c:v>400.22199999999998</c:v>
                </c:pt>
                <c:pt idx="19528">
                  <c:v>176.636</c:v>
                </c:pt>
                <c:pt idx="19529">
                  <c:v>484.892</c:v>
                </c:pt>
                <c:pt idx="19530">
                  <c:v>676.53399999999999</c:v>
                </c:pt>
                <c:pt idx="19531">
                  <c:v>101.15900000000001</c:v>
                </c:pt>
                <c:pt idx="19532">
                  <c:v>345.94600000000003</c:v>
                </c:pt>
                <c:pt idx="19533">
                  <c:v>254.405</c:v>
                </c:pt>
                <c:pt idx="19534">
                  <c:v>259.81700000000001</c:v>
                </c:pt>
                <c:pt idx="19535">
                  <c:v>37.209600000000002</c:v>
                </c:pt>
                <c:pt idx="19536">
                  <c:v>384.12799999999999</c:v>
                </c:pt>
                <c:pt idx="19537">
                  <c:v>398.02100000000002</c:v>
                </c:pt>
                <c:pt idx="19538">
                  <c:v>53.230400000000003</c:v>
                </c:pt>
                <c:pt idx="19539">
                  <c:v>446.017</c:v>
                </c:pt>
                <c:pt idx="19540">
                  <c:v>177.28100000000001</c:v>
                </c:pt>
                <c:pt idx="19541">
                  <c:v>385.46</c:v>
                </c:pt>
                <c:pt idx="19542">
                  <c:v>17.224599999999999</c:v>
                </c:pt>
                <c:pt idx="19543">
                  <c:v>1137.8499999999999</c:v>
                </c:pt>
                <c:pt idx="19544">
                  <c:v>276.11700000000002</c:v>
                </c:pt>
                <c:pt idx="19545">
                  <c:v>641.67700000000002</c:v>
                </c:pt>
                <c:pt idx="19546">
                  <c:v>118.34099999999999</c:v>
                </c:pt>
                <c:pt idx="19547">
                  <c:v>209.614</c:v>
                </c:pt>
                <c:pt idx="19548">
                  <c:v>122.384</c:v>
                </c:pt>
                <c:pt idx="19549">
                  <c:v>367.77300000000002</c:v>
                </c:pt>
                <c:pt idx="19550">
                  <c:v>436.76900000000001</c:v>
                </c:pt>
                <c:pt idx="19551">
                  <c:v>471.15699999999998</c:v>
                </c:pt>
                <c:pt idx="19552">
                  <c:v>145.84100000000001</c:v>
                </c:pt>
                <c:pt idx="19553">
                  <c:v>352.69499999999999</c:v>
                </c:pt>
                <c:pt idx="19554">
                  <c:v>187.98099999999999</c:v>
                </c:pt>
                <c:pt idx="19555">
                  <c:v>167.11500000000001</c:v>
                </c:pt>
                <c:pt idx="19556">
                  <c:v>403.505</c:v>
                </c:pt>
                <c:pt idx="19557">
                  <c:v>680.048</c:v>
                </c:pt>
                <c:pt idx="19558">
                  <c:v>339.81700000000001</c:v>
                </c:pt>
                <c:pt idx="19559">
                  <c:v>134.19200000000001</c:v>
                </c:pt>
                <c:pt idx="19560">
                  <c:v>511.57100000000003</c:v>
                </c:pt>
                <c:pt idx="19561">
                  <c:v>133.809</c:v>
                </c:pt>
                <c:pt idx="19562">
                  <c:v>-54.653100000000002</c:v>
                </c:pt>
                <c:pt idx="19563">
                  <c:v>332.70400000000001</c:v>
                </c:pt>
                <c:pt idx="19564">
                  <c:v>38.674900000000001</c:v>
                </c:pt>
                <c:pt idx="19565">
                  <c:v>-4.0431999999999997</c:v>
                </c:pt>
                <c:pt idx="19566">
                  <c:v>313.91000000000003</c:v>
                </c:pt>
                <c:pt idx="19567">
                  <c:v>340.72300000000001</c:v>
                </c:pt>
                <c:pt idx="19568">
                  <c:v>66.807100000000005</c:v>
                </c:pt>
                <c:pt idx="19569">
                  <c:v>535.97</c:v>
                </c:pt>
                <c:pt idx="19570">
                  <c:v>697.55200000000002</c:v>
                </c:pt>
                <c:pt idx="19571">
                  <c:v>200.214</c:v>
                </c:pt>
                <c:pt idx="19572">
                  <c:v>150.40100000000001</c:v>
                </c:pt>
                <c:pt idx="19573">
                  <c:v>43.32</c:v>
                </c:pt>
                <c:pt idx="19574">
                  <c:v>203.875</c:v>
                </c:pt>
                <c:pt idx="19575">
                  <c:v>138.53299999999999</c:v>
                </c:pt>
                <c:pt idx="19576">
                  <c:v>448.38200000000001</c:v>
                </c:pt>
                <c:pt idx="19577">
                  <c:v>113.64100000000001</c:v>
                </c:pt>
                <c:pt idx="19578">
                  <c:v>340.81400000000002</c:v>
                </c:pt>
                <c:pt idx="19579">
                  <c:v>-43.8733</c:v>
                </c:pt>
                <c:pt idx="19580">
                  <c:v>331.59699999999998</c:v>
                </c:pt>
                <c:pt idx="19581">
                  <c:v>617.13800000000003</c:v>
                </c:pt>
                <c:pt idx="19582">
                  <c:v>121.673</c:v>
                </c:pt>
                <c:pt idx="19583">
                  <c:v>268.46800000000002</c:v>
                </c:pt>
                <c:pt idx="19584">
                  <c:v>177.68799999999999</c:v>
                </c:pt>
                <c:pt idx="19585">
                  <c:v>588.75099999999998</c:v>
                </c:pt>
                <c:pt idx="19586">
                  <c:v>221.81700000000001</c:v>
                </c:pt>
                <c:pt idx="19587">
                  <c:v>88.871399999999994</c:v>
                </c:pt>
                <c:pt idx="19588">
                  <c:v>124.014</c:v>
                </c:pt>
                <c:pt idx="19589">
                  <c:v>130.00299999999999</c:v>
                </c:pt>
                <c:pt idx="19590">
                  <c:v>918.79100000000005</c:v>
                </c:pt>
                <c:pt idx="19591">
                  <c:v>-2.62656</c:v>
                </c:pt>
                <c:pt idx="19592">
                  <c:v>120.73099999999999</c:v>
                </c:pt>
                <c:pt idx="19593">
                  <c:v>56.349400000000003</c:v>
                </c:pt>
                <c:pt idx="19594">
                  <c:v>471.83199999999999</c:v>
                </c:pt>
                <c:pt idx="19595">
                  <c:v>210.20400000000001</c:v>
                </c:pt>
                <c:pt idx="19596">
                  <c:v>46.128999999999998</c:v>
                </c:pt>
                <c:pt idx="19597">
                  <c:v>370.22899999999998</c:v>
                </c:pt>
                <c:pt idx="19598">
                  <c:v>217.97399999999999</c:v>
                </c:pt>
                <c:pt idx="19599">
                  <c:v>173.68700000000001</c:v>
                </c:pt>
                <c:pt idx="19600">
                  <c:v>229.02799999999999</c:v>
                </c:pt>
                <c:pt idx="19601">
                  <c:v>756.88099999999997</c:v>
                </c:pt>
                <c:pt idx="19602">
                  <c:v>168.62299999999999</c:v>
                </c:pt>
                <c:pt idx="19603">
                  <c:v>122.001</c:v>
                </c:pt>
                <c:pt idx="19604">
                  <c:v>14.920299999999999</c:v>
                </c:pt>
                <c:pt idx="19605">
                  <c:v>364.57499999999999</c:v>
                </c:pt>
                <c:pt idx="19606">
                  <c:v>470.96300000000002</c:v>
                </c:pt>
                <c:pt idx="19607">
                  <c:v>308.46300000000002</c:v>
                </c:pt>
                <c:pt idx="19608">
                  <c:v>209.45599999999999</c:v>
                </c:pt>
                <c:pt idx="19609">
                  <c:v>-42.2378</c:v>
                </c:pt>
                <c:pt idx="19610">
                  <c:v>268.99700000000001</c:v>
                </c:pt>
                <c:pt idx="19611">
                  <c:v>166.148</c:v>
                </c:pt>
                <c:pt idx="19612">
                  <c:v>261.77999999999997</c:v>
                </c:pt>
                <c:pt idx="19613">
                  <c:v>436.33100000000002</c:v>
                </c:pt>
                <c:pt idx="19614">
                  <c:v>380.14600000000002</c:v>
                </c:pt>
                <c:pt idx="19615">
                  <c:v>30.387799999999999</c:v>
                </c:pt>
                <c:pt idx="19616">
                  <c:v>338.23599999999999</c:v>
                </c:pt>
                <c:pt idx="19617">
                  <c:v>273.51499999999999</c:v>
                </c:pt>
                <c:pt idx="19618">
                  <c:v>502.34800000000001</c:v>
                </c:pt>
                <c:pt idx="19619">
                  <c:v>501.65499999999997</c:v>
                </c:pt>
                <c:pt idx="19620">
                  <c:v>13.382099999999999</c:v>
                </c:pt>
                <c:pt idx="19621">
                  <c:v>-146.83199999999999</c:v>
                </c:pt>
                <c:pt idx="19622">
                  <c:v>231.31399999999999</c:v>
                </c:pt>
                <c:pt idx="19623">
                  <c:v>20.927399999999999</c:v>
                </c:pt>
                <c:pt idx="19624">
                  <c:v>74.607699999999994</c:v>
                </c:pt>
                <c:pt idx="19625">
                  <c:v>120.73699999999999</c:v>
                </c:pt>
                <c:pt idx="19626">
                  <c:v>281.887</c:v>
                </c:pt>
                <c:pt idx="19627">
                  <c:v>274.488</c:v>
                </c:pt>
                <c:pt idx="19628">
                  <c:v>189.714</c:v>
                </c:pt>
                <c:pt idx="19629">
                  <c:v>115.733</c:v>
                </c:pt>
                <c:pt idx="19630">
                  <c:v>185.1</c:v>
                </c:pt>
                <c:pt idx="19631">
                  <c:v>231.90299999999999</c:v>
                </c:pt>
                <c:pt idx="19632">
                  <c:v>218.904</c:v>
                </c:pt>
                <c:pt idx="19633">
                  <c:v>108.102</c:v>
                </c:pt>
                <c:pt idx="19634">
                  <c:v>405.00700000000001</c:v>
                </c:pt>
                <c:pt idx="19635">
                  <c:v>442.43599999999998</c:v>
                </c:pt>
                <c:pt idx="19636">
                  <c:v>145.71299999999999</c:v>
                </c:pt>
                <c:pt idx="19637">
                  <c:v>491.76900000000001</c:v>
                </c:pt>
                <c:pt idx="19638">
                  <c:v>69.901799999999994</c:v>
                </c:pt>
                <c:pt idx="19639">
                  <c:v>502.03199999999998</c:v>
                </c:pt>
                <c:pt idx="19640">
                  <c:v>557.80999999999995</c:v>
                </c:pt>
                <c:pt idx="19641">
                  <c:v>139.08000000000001</c:v>
                </c:pt>
                <c:pt idx="19642">
                  <c:v>420.29199999999997</c:v>
                </c:pt>
                <c:pt idx="19643">
                  <c:v>417.12400000000002</c:v>
                </c:pt>
                <c:pt idx="19644">
                  <c:v>249.876</c:v>
                </c:pt>
                <c:pt idx="19645">
                  <c:v>397.358</c:v>
                </c:pt>
                <c:pt idx="19646">
                  <c:v>399.79599999999999</c:v>
                </c:pt>
                <c:pt idx="19647">
                  <c:v>-0.14591999999999999</c:v>
                </c:pt>
                <c:pt idx="19648">
                  <c:v>395.46800000000002</c:v>
                </c:pt>
                <c:pt idx="19649">
                  <c:v>227.63499999999999</c:v>
                </c:pt>
                <c:pt idx="19650">
                  <c:v>77.441000000000003</c:v>
                </c:pt>
                <c:pt idx="19651">
                  <c:v>346.38400000000001</c:v>
                </c:pt>
                <c:pt idx="19652">
                  <c:v>23.7789</c:v>
                </c:pt>
                <c:pt idx="19653">
                  <c:v>169.80199999999999</c:v>
                </c:pt>
                <c:pt idx="19654">
                  <c:v>170.03899999999999</c:v>
                </c:pt>
                <c:pt idx="19655">
                  <c:v>173.66900000000001</c:v>
                </c:pt>
                <c:pt idx="19656">
                  <c:v>273.97699999999998</c:v>
                </c:pt>
                <c:pt idx="19657">
                  <c:v>153.86699999999999</c:v>
                </c:pt>
                <c:pt idx="19658">
                  <c:v>-14.2394</c:v>
                </c:pt>
                <c:pt idx="19659">
                  <c:v>462.68200000000002</c:v>
                </c:pt>
                <c:pt idx="19660">
                  <c:v>-5.0281599999999997</c:v>
                </c:pt>
                <c:pt idx="19661">
                  <c:v>241.005</c:v>
                </c:pt>
                <c:pt idx="19662">
                  <c:v>301.47699999999998</c:v>
                </c:pt>
                <c:pt idx="19663">
                  <c:v>256.71600000000001</c:v>
                </c:pt>
                <c:pt idx="19664">
                  <c:v>469.017</c:v>
                </c:pt>
                <c:pt idx="19665">
                  <c:v>110.69199999999999</c:v>
                </c:pt>
                <c:pt idx="19666">
                  <c:v>179.761</c:v>
                </c:pt>
                <c:pt idx="19667">
                  <c:v>213.542</c:v>
                </c:pt>
                <c:pt idx="19668">
                  <c:v>30.460799999999999</c:v>
                </c:pt>
                <c:pt idx="19669">
                  <c:v>378.12700000000001</c:v>
                </c:pt>
                <c:pt idx="19670">
                  <c:v>314.81</c:v>
                </c:pt>
                <c:pt idx="19671">
                  <c:v>329.26799999999997</c:v>
                </c:pt>
                <c:pt idx="19672">
                  <c:v>471.32799999999997</c:v>
                </c:pt>
                <c:pt idx="19673">
                  <c:v>700.31299999999999</c:v>
                </c:pt>
                <c:pt idx="19674">
                  <c:v>35.519399999999997</c:v>
                </c:pt>
                <c:pt idx="19675">
                  <c:v>-20.6538</c:v>
                </c:pt>
                <c:pt idx="19676">
                  <c:v>-63.566400000000002</c:v>
                </c:pt>
                <c:pt idx="19677">
                  <c:v>549.35799999999995</c:v>
                </c:pt>
                <c:pt idx="19678">
                  <c:v>-91.777600000000007</c:v>
                </c:pt>
                <c:pt idx="19679">
                  <c:v>377.55</c:v>
                </c:pt>
                <c:pt idx="19680">
                  <c:v>377.64100000000002</c:v>
                </c:pt>
                <c:pt idx="19681">
                  <c:v>-108.82</c:v>
                </c:pt>
                <c:pt idx="19682">
                  <c:v>376.899</c:v>
                </c:pt>
                <c:pt idx="19683">
                  <c:v>563.38499999999999</c:v>
                </c:pt>
                <c:pt idx="19684">
                  <c:v>598.98900000000003</c:v>
                </c:pt>
                <c:pt idx="19685">
                  <c:v>198.02</c:v>
                </c:pt>
                <c:pt idx="19686">
                  <c:v>90.598100000000002</c:v>
                </c:pt>
                <c:pt idx="19687">
                  <c:v>-17.4253</c:v>
                </c:pt>
                <c:pt idx="19688">
                  <c:v>-80.790999999999997</c:v>
                </c:pt>
                <c:pt idx="19689">
                  <c:v>17.9056</c:v>
                </c:pt>
                <c:pt idx="19690">
                  <c:v>3.90944</c:v>
                </c:pt>
                <c:pt idx="19691">
                  <c:v>407.37200000000001</c:v>
                </c:pt>
                <c:pt idx="19692">
                  <c:v>282.15499999999997</c:v>
                </c:pt>
                <c:pt idx="19693">
                  <c:v>265.62299999999999</c:v>
                </c:pt>
                <c:pt idx="19694">
                  <c:v>446.54599999999999</c:v>
                </c:pt>
                <c:pt idx="19695">
                  <c:v>269.76400000000001</c:v>
                </c:pt>
                <c:pt idx="19696">
                  <c:v>313.38799999999998</c:v>
                </c:pt>
                <c:pt idx="19697">
                  <c:v>-52.908200000000001</c:v>
                </c:pt>
                <c:pt idx="19698">
                  <c:v>179.10499999999999</c:v>
                </c:pt>
                <c:pt idx="19699">
                  <c:v>85.946899999999999</c:v>
                </c:pt>
                <c:pt idx="19700">
                  <c:v>166.714</c:v>
                </c:pt>
                <c:pt idx="19701">
                  <c:v>224.69900000000001</c:v>
                </c:pt>
                <c:pt idx="19702">
                  <c:v>24.119399999999999</c:v>
                </c:pt>
                <c:pt idx="19703">
                  <c:v>200.90100000000001</c:v>
                </c:pt>
                <c:pt idx="19704">
                  <c:v>547.08399999999995</c:v>
                </c:pt>
                <c:pt idx="19705">
                  <c:v>303.197</c:v>
                </c:pt>
                <c:pt idx="19706">
                  <c:v>224.24299999999999</c:v>
                </c:pt>
                <c:pt idx="19707">
                  <c:v>142.79499999999999</c:v>
                </c:pt>
                <c:pt idx="19708">
                  <c:v>1.29504</c:v>
                </c:pt>
                <c:pt idx="19709">
                  <c:v>166.86600000000001</c:v>
                </c:pt>
                <c:pt idx="19710">
                  <c:v>57.407400000000003</c:v>
                </c:pt>
                <c:pt idx="19711">
                  <c:v>551.96699999999998</c:v>
                </c:pt>
                <c:pt idx="19712">
                  <c:v>275.18700000000001</c:v>
                </c:pt>
                <c:pt idx="19713">
                  <c:v>134.04599999999999</c:v>
                </c:pt>
                <c:pt idx="19714">
                  <c:v>-57.808599999999998</c:v>
                </c:pt>
                <c:pt idx="19715">
                  <c:v>182.595</c:v>
                </c:pt>
                <c:pt idx="19716">
                  <c:v>-199.84399999999999</c:v>
                </c:pt>
                <c:pt idx="19717">
                  <c:v>584.13</c:v>
                </c:pt>
                <c:pt idx="19718">
                  <c:v>381.20400000000001</c:v>
                </c:pt>
                <c:pt idx="19719">
                  <c:v>180.071</c:v>
                </c:pt>
                <c:pt idx="19720">
                  <c:v>137.60900000000001</c:v>
                </c:pt>
                <c:pt idx="19721">
                  <c:v>-74.929900000000004</c:v>
                </c:pt>
                <c:pt idx="19722">
                  <c:v>-184.875</c:v>
                </c:pt>
                <c:pt idx="19723">
                  <c:v>202.19</c:v>
                </c:pt>
                <c:pt idx="19724">
                  <c:v>146.78299999999999</c:v>
                </c:pt>
                <c:pt idx="19725">
                  <c:v>173.23099999999999</c:v>
                </c:pt>
                <c:pt idx="19726">
                  <c:v>135.08500000000001</c:v>
                </c:pt>
                <c:pt idx="19727">
                  <c:v>497.89699999999999</c:v>
                </c:pt>
                <c:pt idx="19728">
                  <c:v>271.27699999999999</c:v>
                </c:pt>
                <c:pt idx="19729">
                  <c:v>264.26100000000002</c:v>
                </c:pt>
                <c:pt idx="19730">
                  <c:v>105.366</c:v>
                </c:pt>
                <c:pt idx="19731">
                  <c:v>197.995</c:v>
                </c:pt>
                <c:pt idx="19732">
                  <c:v>-152.89400000000001</c:v>
                </c:pt>
                <c:pt idx="19733">
                  <c:v>439.66300000000001</c:v>
                </c:pt>
                <c:pt idx="19734">
                  <c:v>268.30399999999997</c:v>
                </c:pt>
                <c:pt idx="19735">
                  <c:v>107.40300000000001</c:v>
                </c:pt>
                <c:pt idx="19736">
                  <c:v>446.70400000000001</c:v>
                </c:pt>
                <c:pt idx="19737">
                  <c:v>-22.015699999999999</c:v>
                </c:pt>
                <c:pt idx="19738">
                  <c:v>514.38</c:v>
                </c:pt>
                <c:pt idx="19739">
                  <c:v>145.142</c:v>
                </c:pt>
                <c:pt idx="19740">
                  <c:v>275.63099999999997</c:v>
                </c:pt>
                <c:pt idx="19741">
                  <c:v>182.17500000000001</c:v>
                </c:pt>
                <c:pt idx="19742">
                  <c:v>89.874600000000001</c:v>
                </c:pt>
                <c:pt idx="19743">
                  <c:v>136.26499999999999</c:v>
                </c:pt>
                <c:pt idx="19744">
                  <c:v>147.197</c:v>
                </c:pt>
                <c:pt idx="19745">
                  <c:v>268.19499999999999</c:v>
                </c:pt>
                <c:pt idx="19746">
                  <c:v>245.553</c:v>
                </c:pt>
                <c:pt idx="19747">
                  <c:v>244.78700000000001</c:v>
                </c:pt>
                <c:pt idx="19748">
                  <c:v>499.709</c:v>
                </c:pt>
                <c:pt idx="19749">
                  <c:v>62.003799999999998</c:v>
                </c:pt>
                <c:pt idx="19750">
                  <c:v>278.84699999999998</c:v>
                </c:pt>
                <c:pt idx="19751">
                  <c:v>332.77100000000002</c:v>
                </c:pt>
                <c:pt idx="19752">
                  <c:v>311.61200000000002</c:v>
                </c:pt>
                <c:pt idx="19753">
                  <c:v>215.196</c:v>
                </c:pt>
                <c:pt idx="19754">
                  <c:v>280.13</c:v>
                </c:pt>
                <c:pt idx="19755">
                  <c:v>-39.319400000000002</c:v>
                </c:pt>
                <c:pt idx="19756">
                  <c:v>-6.1529600000000002</c:v>
                </c:pt>
                <c:pt idx="19757">
                  <c:v>658.21500000000003</c:v>
                </c:pt>
                <c:pt idx="19758">
                  <c:v>74.996799999999993</c:v>
                </c:pt>
                <c:pt idx="19759">
                  <c:v>-54.525399999999998</c:v>
                </c:pt>
                <c:pt idx="19760">
                  <c:v>30.716200000000001</c:v>
                </c:pt>
                <c:pt idx="19761">
                  <c:v>459.55099999999999</c:v>
                </c:pt>
                <c:pt idx="19762">
                  <c:v>145.58000000000001</c:v>
                </c:pt>
                <c:pt idx="19763">
                  <c:v>136.648</c:v>
                </c:pt>
                <c:pt idx="19764">
                  <c:v>-14.0022</c:v>
                </c:pt>
                <c:pt idx="19765">
                  <c:v>82.329300000000003</c:v>
                </c:pt>
                <c:pt idx="19766">
                  <c:v>523.47</c:v>
                </c:pt>
                <c:pt idx="19767">
                  <c:v>168.53200000000001</c:v>
                </c:pt>
                <c:pt idx="19768">
                  <c:v>137.62700000000001</c:v>
                </c:pt>
                <c:pt idx="19769">
                  <c:v>141.68199999999999</c:v>
                </c:pt>
                <c:pt idx="19770">
                  <c:v>267.58100000000002</c:v>
                </c:pt>
                <c:pt idx="19771">
                  <c:v>-0.65055399999999997</c:v>
                </c:pt>
                <c:pt idx="19772">
                  <c:v>-37.033299999999997</c:v>
                </c:pt>
                <c:pt idx="19773">
                  <c:v>439.99099999999999</c:v>
                </c:pt>
                <c:pt idx="19774">
                  <c:v>599.13499999999999</c:v>
                </c:pt>
                <c:pt idx="19775">
                  <c:v>140.22300000000001</c:v>
                </c:pt>
                <c:pt idx="19776">
                  <c:v>85.107799999999997</c:v>
                </c:pt>
                <c:pt idx="19777">
                  <c:v>69.391099999999994</c:v>
                </c:pt>
                <c:pt idx="19778">
                  <c:v>13.078099999999999</c:v>
                </c:pt>
                <c:pt idx="19779">
                  <c:v>232.226</c:v>
                </c:pt>
                <c:pt idx="19780">
                  <c:v>127.68600000000001</c:v>
                </c:pt>
                <c:pt idx="19781">
                  <c:v>554.34400000000005</c:v>
                </c:pt>
                <c:pt idx="19782">
                  <c:v>-30.1386</c:v>
                </c:pt>
                <c:pt idx="19783">
                  <c:v>464.81599999999997</c:v>
                </c:pt>
                <c:pt idx="19784">
                  <c:v>454.608</c:v>
                </c:pt>
                <c:pt idx="19785">
                  <c:v>226.12700000000001</c:v>
                </c:pt>
                <c:pt idx="19786">
                  <c:v>177.87</c:v>
                </c:pt>
                <c:pt idx="19787">
                  <c:v>200.57300000000001</c:v>
                </c:pt>
                <c:pt idx="19788">
                  <c:v>118.61499999999999</c:v>
                </c:pt>
                <c:pt idx="19789">
                  <c:v>317.25400000000002</c:v>
                </c:pt>
                <c:pt idx="19790">
                  <c:v>714.29700000000003</c:v>
                </c:pt>
                <c:pt idx="19791">
                  <c:v>366.05900000000003</c:v>
                </c:pt>
                <c:pt idx="19792">
                  <c:v>-7.9039999999999999</c:v>
                </c:pt>
                <c:pt idx="19793">
                  <c:v>124.956</c:v>
                </c:pt>
                <c:pt idx="19794">
                  <c:v>313.69099999999997</c:v>
                </c:pt>
                <c:pt idx="19795">
                  <c:v>579.60599999999999</c:v>
                </c:pt>
                <c:pt idx="19796">
                  <c:v>334.42399999999998</c:v>
                </c:pt>
                <c:pt idx="19797">
                  <c:v>3.9641600000000001</c:v>
                </c:pt>
                <c:pt idx="19798">
                  <c:v>98.283199999999994</c:v>
                </c:pt>
                <c:pt idx="19799">
                  <c:v>-69.798400000000001</c:v>
                </c:pt>
                <c:pt idx="19800">
                  <c:v>466.28699999999998</c:v>
                </c:pt>
                <c:pt idx="19801">
                  <c:v>250.78200000000001</c:v>
                </c:pt>
                <c:pt idx="19802">
                  <c:v>229.08799999999999</c:v>
                </c:pt>
                <c:pt idx="19803">
                  <c:v>459.09500000000003</c:v>
                </c:pt>
                <c:pt idx="19804">
                  <c:v>412.01100000000002</c:v>
                </c:pt>
                <c:pt idx="19805">
                  <c:v>122.172</c:v>
                </c:pt>
                <c:pt idx="19806">
                  <c:v>213.755</c:v>
                </c:pt>
                <c:pt idx="19807">
                  <c:v>403.517</c:v>
                </c:pt>
                <c:pt idx="19808">
                  <c:v>-9.7705599999999997</c:v>
                </c:pt>
                <c:pt idx="19809">
                  <c:v>372.83800000000002</c:v>
                </c:pt>
                <c:pt idx="19810">
                  <c:v>217.27500000000001</c:v>
                </c:pt>
                <c:pt idx="19811">
                  <c:v>407.01299999999998</c:v>
                </c:pt>
                <c:pt idx="19812">
                  <c:v>390.10500000000002</c:v>
                </c:pt>
                <c:pt idx="19813">
                  <c:v>309.654</c:v>
                </c:pt>
                <c:pt idx="19814">
                  <c:v>495.721</c:v>
                </c:pt>
                <c:pt idx="19815">
                  <c:v>250.28899999999999</c:v>
                </c:pt>
                <c:pt idx="19816">
                  <c:v>-7.6121499999999997</c:v>
                </c:pt>
                <c:pt idx="19817">
                  <c:v>506.476</c:v>
                </c:pt>
                <c:pt idx="19818">
                  <c:v>210.33199999999999</c:v>
                </c:pt>
                <c:pt idx="19819">
                  <c:v>-18.112300000000001</c:v>
                </c:pt>
                <c:pt idx="19820">
                  <c:v>330.61799999999999</c:v>
                </c:pt>
                <c:pt idx="19821">
                  <c:v>418.04899999999998</c:v>
                </c:pt>
                <c:pt idx="19822">
                  <c:v>391.91699999999997</c:v>
                </c:pt>
                <c:pt idx="19823">
                  <c:v>369.81599999999997</c:v>
                </c:pt>
                <c:pt idx="19824">
                  <c:v>175.29900000000001</c:v>
                </c:pt>
                <c:pt idx="19825">
                  <c:v>164.41499999999999</c:v>
                </c:pt>
                <c:pt idx="19826">
                  <c:v>-27.700500000000002</c:v>
                </c:pt>
                <c:pt idx="19827">
                  <c:v>668.53200000000004</c:v>
                </c:pt>
                <c:pt idx="19828">
                  <c:v>407.63400000000001</c:v>
                </c:pt>
                <c:pt idx="19829">
                  <c:v>450.41899999999998</c:v>
                </c:pt>
                <c:pt idx="19830">
                  <c:v>542.60400000000004</c:v>
                </c:pt>
                <c:pt idx="19831">
                  <c:v>460.46300000000002</c:v>
                </c:pt>
                <c:pt idx="19832">
                  <c:v>488.06599999999997</c:v>
                </c:pt>
                <c:pt idx="19833">
                  <c:v>326.06400000000002</c:v>
                </c:pt>
                <c:pt idx="19834">
                  <c:v>361.44400000000002</c:v>
                </c:pt>
                <c:pt idx="19835">
                  <c:v>564.42499999999995</c:v>
                </c:pt>
                <c:pt idx="19836">
                  <c:v>86.402900000000002</c:v>
                </c:pt>
                <c:pt idx="19837">
                  <c:v>336.15699999999998</c:v>
                </c:pt>
                <c:pt idx="19838">
                  <c:v>-172.666</c:v>
                </c:pt>
                <c:pt idx="19839">
                  <c:v>272.47500000000002</c:v>
                </c:pt>
                <c:pt idx="19840">
                  <c:v>275.08999999999997</c:v>
                </c:pt>
                <c:pt idx="19841">
                  <c:v>94.051500000000004</c:v>
                </c:pt>
                <c:pt idx="19842">
                  <c:v>299.12400000000002</c:v>
                </c:pt>
                <c:pt idx="19843">
                  <c:v>545.19399999999996</c:v>
                </c:pt>
                <c:pt idx="19844">
                  <c:v>148.613</c:v>
                </c:pt>
                <c:pt idx="19845">
                  <c:v>314.5</c:v>
                </c:pt>
                <c:pt idx="19846">
                  <c:v>282.67099999999999</c:v>
                </c:pt>
                <c:pt idx="19847">
                  <c:v>451.428</c:v>
                </c:pt>
                <c:pt idx="19848">
                  <c:v>371.70100000000002</c:v>
                </c:pt>
                <c:pt idx="19849">
                  <c:v>94.525800000000004</c:v>
                </c:pt>
                <c:pt idx="19850">
                  <c:v>45.9283</c:v>
                </c:pt>
                <c:pt idx="19851">
                  <c:v>255.68199999999999</c:v>
                </c:pt>
                <c:pt idx="19852">
                  <c:v>221.06299999999999</c:v>
                </c:pt>
                <c:pt idx="19853">
                  <c:v>164.99299999999999</c:v>
                </c:pt>
                <c:pt idx="19854">
                  <c:v>106.771</c:v>
                </c:pt>
                <c:pt idx="19855">
                  <c:v>570.505</c:v>
                </c:pt>
                <c:pt idx="19856">
                  <c:v>545.04200000000003</c:v>
                </c:pt>
                <c:pt idx="19857">
                  <c:v>619.50900000000001</c:v>
                </c:pt>
                <c:pt idx="19858">
                  <c:v>69.889600000000002</c:v>
                </c:pt>
                <c:pt idx="19859">
                  <c:v>566.48</c:v>
                </c:pt>
                <c:pt idx="19860">
                  <c:v>86.828500000000005</c:v>
                </c:pt>
                <c:pt idx="19861">
                  <c:v>581.01700000000005</c:v>
                </c:pt>
                <c:pt idx="19862">
                  <c:v>384.46300000000002</c:v>
                </c:pt>
                <c:pt idx="19863">
                  <c:v>126.616</c:v>
                </c:pt>
                <c:pt idx="19864">
                  <c:v>259.22699999999998</c:v>
                </c:pt>
                <c:pt idx="19865">
                  <c:v>7548.19</c:v>
                </c:pt>
                <c:pt idx="19866">
                  <c:v>13.1632</c:v>
                </c:pt>
                <c:pt idx="19867">
                  <c:v>345.60500000000002</c:v>
                </c:pt>
                <c:pt idx="19868">
                  <c:v>427.28399999999999</c:v>
                </c:pt>
                <c:pt idx="19869">
                  <c:v>522.21100000000001</c:v>
                </c:pt>
                <c:pt idx="19870">
                  <c:v>166.84700000000001</c:v>
                </c:pt>
                <c:pt idx="19871">
                  <c:v>100.825</c:v>
                </c:pt>
                <c:pt idx="19872">
                  <c:v>145.83500000000001</c:v>
                </c:pt>
                <c:pt idx="19873">
                  <c:v>20.264600000000002</c:v>
                </c:pt>
                <c:pt idx="19874">
                  <c:v>248.87299999999999</c:v>
                </c:pt>
                <c:pt idx="19875">
                  <c:v>31.7254</c:v>
                </c:pt>
                <c:pt idx="19876">
                  <c:v>157.49600000000001</c:v>
                </c:pt>
                <c:pt idx="19877">
                  <c:v>29.275200000000002</c:v>
                </c:pt>
                <c:pt idx="19878">
                  <c:v>696.51300000000003</c:v>
                </c:pt>
                <c:pt idx="19879">
                  <c:v>434.41</c:v>
                </c:pt>
                <c:pt idx="19880">
                  <c:v>44.560299999999998</c:v>
                </c:pt>
                <c:pt idx="19881">
                  <c:v>197.57</c:v>
                </c:pt>
                <c:pt idx="19882">
                  <c:v>156.66900000000001</c:v>
                </c:pt>
                <c:pt idx="19883">
                  <c:v>419.94600000000003</c:v>
                </c:pt>
                <c:pt idx="19884">
                  <c:v>411.09899999999999</c:v>
                </c:pt>
                <c:pt idx="19885">
                  <c:v>302.04199999999997</c:v>
                </c:pt>
                <c:pt idx="19886">
                  <c:v>198.02600000000001</c:v>
                </c:pt>
                <c:pt idx="19887">
                  <c:v>187.29400000000001</c:v>
                </c:pt>
                <c:pt idx="19888">
                  <c:v>682.62</c:v>
                </c:pt>
                <c:pt idx="19889">
                  <c:v>223.89</c:v>
                </c:pt>
                <c:pt idx="19890">
                  <c:v>195.24700000000001</c:v>
                </c:pt>
                <c:pt idx="19891">
                  <c:v>142.77099999999999</c:v>
                </c:pt>
                <c:pt idx="19892">
                  <c:v>580.10500000000002</c:v>
                </c:pt>
                <c:pt idx="19893">
                  <c:v>208.89699999999999</c:v>
                </c:pt>
                <c:pt idx="19894">
                  <c:v>562.60699999999997</c:v>
                </c:pt>
                <c:pt idx="19895">
                  <c:v>150.93600000000001</c:v>
                </c:pt>
                <c:pt idx="19896">
                  <c:v>516.45299999999997</c:v>
                </c:pt>
                <c:pt idx="19897">
                  <c:v>158.27500000000001</c:v>
                </c:pt>
                <c:pt idx="19898">
                  <c:v>112.054</c:v>
                </c:pt>
                <c:pt idx="19899">
                  <c:v>404.673</c:v>
                </c:pt>
                <c:pt idx="19900">
                  <c:v>649.31399999999996</c:v>
                </c:pt>
                <c:pt idx="19901">
                  <c:v>238.65199999999999</c:v>
                </c:pt>
                <c:pt idx="19902">
                  <c:v>137.99799999999999</c:v>
                </c:pt>
                <c:pt idx="19903">
                  <c:v>275.87400000000002</c:v>
                </c:pt>
                <c:pt idx="19904">
                  <c:v>315.041</c:v>
                </c:pt>
                <c:pt idx="19905">
                  <c:v>142.83099999999999</c:v>
                </c:pt>
                <c:pt idx="19906">
                  <c:v>339.06299999999999</c:v>
                </c:pt>
                <c:pt idx="19907">
                  <c:v>618.93799999999999</c:v>
                </c:pt>
                <c:pt idx="19908">
                  <c:v>514.85400000000004</c:v>
                </c:pt>
                <c:pt idx="19909">
                  <c:v>344.07299999999998</c:v>
                </c:pt>
                <c:pt idx="19910">
                  <c:v>375.91399999999999</c:v>
                </c:pt>
                <c:pt idx="19911">
                  <c:v>477.37700000000001</c:v>
                </c:pt>
                <c:pt idx="19912">
                  <c:v>87.016999999999996</c:v>
                </c:pt>
                <c:pt idx="19913">
                  <c:v>395.67399999999998</c:v>
                </c:pt>
                <c:pt idx="19914">
                  <c:v>254.916</c:v>
                </c:pt>
                <c:pt idx="19915">
                  <c:v>382.62</c:v>
                </c:pt>
                <c:pt idx="19916">
                  <c:v>321.48599999999999</c:v>
                </c:pt>
                <c:pt idx="19917">
                  <c:v>230.38300000000001</c:v>
                </c:pt>
                <c:pt idx="19918">
                  <c:v>121.46</c:v>
                </c:pt>
                <c:pt idx="19919">
                  <c:v>114.742</c:v>
                </c:pt>
                <c:pt idx="19920">
                  <c:v>366.29</c:v>
                </c:pt>
                <c:pt idx="19921">
                  <c:v>133.75399999999999</c:v>
                </c:pt>
                <c:pt idx="19922">
                  <c:v>227.01499999999999</c:v>
                </c:pt>
                <c:pt idx="19923">
                  <c:v>312.06799999999998</c:v>
                </c:pt>
                <c:pt idx="19924">
                  <c:v>755.452</c:v>
                </c:pt>
                <c:pt idx="19925">
                  <c:v>202.82900000000001</c:v>
                </c:pt>
                <c:pt idx="19926">
                  <c:v>631.91300000000001</c:v>
                </c:pt>
                <c:pt idx="19927">
                  <c:v>197.959</c:v>
                </c:pt>
                <c:pt idx="19928">
                  <c:v>67.202200000000005</c:v>
                </c:pt>
                <c:pt idx="19929">
                  <c:v>402.399</c:v>
                </c:pt>
                <c:pt idx="19930">
                  <c:v>72.576999999999998</c:v>
                </c:pt>
                <c:pt idx="19931">
                  <c:v>141.56700000000001</c:v>
                </c:pt>
                <c:pt idx="19932">
                  <c:v>77.982100000000003</c:v>
                </c:pt>
                <c:pt idx="19933">
                  <c:v>69.573400000000007</c:v>
                </c:pt>
                <c:pt idx="19934">
                  <c:v>410.67399999999998</c:v>
                </c:pt>
                <c:pt idx="19935">
                  <c:v>309.30200000000002</c:v>
                </c:pt>
                <c:pt idx="19936">
                  <c:v>512.16099999999994</c:v>
                </c:pt>
                <c:pt idx="19937">
                  <c:v>142.023</c:v>
                </c:pt>
                <c:pt idx="19938">
                  <c:v>131.881</c:v>
                </c:pt>
                <c:pt idx="19939">
                  <c:v>310.93099999999998</c:v>
                </c:pt>
                <c:pt idx="19940">
                  <c:v>171.79599999999999</c:v>
                </c:pt>
                <c:pt idx="19941">
                  <c:v>514.70799999999997</c:v>
                </c:pt>
                <c:pt idx="19942">
                  <c:v>501.79500000000002</c:v>
                </c:pt>
                <c:pt idx="19943">
                  <c:v>-22.1981</c:v>
                </c:pt>
                <c:pt idx="19944">
                  <c:v>332.637</c:v>
                </c:pt>
                <c:pt idx="19945">
                  <c:v>25.3962</c:v>
                </c:pt>
                <c:pt idx="19946">
                  <c:v>79.009600000000006</c:v>
                </c:pt>
                <c:pt idx="19947">
                  <c:v>11.5824</c:v>
                </c:pt>
                <c:pt idx="19948">
                  <c:v>-52.482599999999998</c:v>
                </c:pt>
                <c:pt idx="19949">
                  <c:v>201.321</c:v>
                </c:pt>
                <c:pt idx="19950">
                  <c:v>536.15899999999999</c:v>
                </c:pt>
                <c:pt idx="19951">
                  <c:v>216.19900000000001</c:v>
                </c:pt>
                <c:pt idx="19952">
                  <c:v>345.89100000000002</c:v>
                </c:pt>
                <c:pt idx="19953">
                  <c:v>323.09699999999998</c:v>
                </c:pt>
                <c:pt idx="19954">
                  <c:v>90.470399999999998</c:v>
                </c:pt>
                <c:pt idx="19955">
                  <c:v>53.753300000000003</c:v>
                </c:pt>
                <c:pt idx="19956">
                  <c:v>351.661</c:v>
                </c:pt>
                <c:pt idx="19957">
                  <c:v>104.971</c:v>
                </c:pt>
                <c:pt idx="19958">
                  <c:v>420.274</c:v>
                </c:pt>
                <c:pt idx="19959">
                  <c:v>195.8</c:v>
                </c:pt>
                <c:pt idx="19960">
                  <c:v>373.59199999999998</c:v>
                </c:pt>
                <c:pt idx="19961">
                  <c:v>386.77300000000002</c:v>
                </c:pt>
                <c:pt idx="19962">
                  <c:v>408.80099999999999</c:v>
                </c:pt>
                <c:pt idx="19963">
                  <c:v>402.02800000000002</c:v>
                </c:pt>
                <c:pt idx="19964">
                  <c:v>218.953</c:v>
                </c:pt>
                <c:pt idx="19965">
                  <c:v>183.31200000000001</c:v>
                </c:pt>
                <c:pt idx="19966">
                  <c:v>502.548</c:v>
                </c:pt>
                <c:pt idx="19967">
                  <c:v>331.11099999999999</c:v>
                </c:pt>
                <c:pt idx="19968">
                  <c:v>151.89699999999999</c:v>
                </c:pt>
                <c:pt idx="19969">
                  <c:v>197.886</c:v>
                </c:pt>
                <c:pt idx="19970">
                  <c:v>75.835800000000006</c:v>
                </c:pt>
                <c:pt idx="19971">
                  <c:v>125.70399999999999</c:v>
                </c:pt>
                <c:pt idx="19972">
                  <c:v>618.44500000000005</c:v>
                </c:pt>
                <c:pt idx="19973">
                  <c:v>184.12700000000001</c:v>
                </c:pt>
                <c:pt idx="19974">
                  <c:v>346.73</c:v>
                </c:pt>
                <c:pt idx="19975">
                  <c:v>270.73599999999999</c:v>
                </c:pt>
                <c:pt idx="19976">
                  <c:v>152.10900000000001</c:v>
                </c:pt>
                <c:pt idx="19977">
                  <c:v>611.47199999999998</c:v>
                </c:pt>
                <c:pt idx="19978">
                  <c:v>460.35899999999998</c:v>
                </c:pt>
                <c:pt idx="19979">
                  <c:v>434.483</c:v>
                </c:pt>
                <c:pt idx="19980">
                  <c:v>267.28300000000002</c:v>
                </c:pt>
                <c:pt idx="19981">
                  <c:v>39.726700000000001</c:v>
                </c:pt>
                <c:pt idx="19982">
                  <c:v>389.15600000000001</c:v>
                </c:pt>
                <c:pt idx="19983">
                  <c:v>190.41300000000001</c:v>
                </c:pt>
                <c:pt idx="19984">
                  <c:v>447.786</c:v>
                </c:pt>
                <c:pt idx="19985">
                  <c:v>230.40199999999999</c:v>
                </c:pt>
                <c:pt idx="19986">
                  <c:v>365.584</c:v>
                </c:pt>
                <c:pt idx="19987">
                  <c:v>168.55</c:v>
                </c:pt>
                <c:pt idx="19988">
                  <c:v>98.1494</c:v>
                </c:pt>
                <c:pt idx="19989">
                  <c:v>118.48699999999999</c:v>
                </c:pt>
                <c:pt idx="19990">
                  <c:v>55.3523</c:v>
                </c:pt>
                <c:pt idx="19991">
                  <c:v>70.856300000000005</c:v>
                </c:pt>
                <c:pt idx="19992">
                  <c:v>227.179</c:v>
                </c:pt>
                <c:pt idx="19993">
                  <c:v>369.548</c:v>
                </c:pt>
                <c:pt idx="19994">
                  <c:v>542.38499999999999</c:v>
                </c:pt>
                <c:pt idx="19995">
                  <c:v>382.43799999999999</c:v>
                </c:pt>
                <c:pt idx="19996">
                  <c:v>267.07</c:v>
                </c:pt>
                <c:pt idx="19997">
                  <c:v>232.31100000000001</c:v>
                </c:pt>
                <c:pt idx="19998">
                  <c:v>35.847700000000003</c:v>
                </c:pt>
                <c:pt idx="19999">
                  <c:v>297.87700000000001</c:v>
                </c:pt>
                <c:pt idx="20000">
                  <c:v>186.887</c:v>
                </c:pt>
                <c:pt idx="20001">
                  <c:v>504.10500000000002</c:v>
                </c:pt>
                <c:pt idx="20002">
                  <c:v>178.643</c:v>
                </c:pt>
                <c:pt idx="20003">
                  <c:v>158.773</c:v>
                </c:pt>
                <c:pt idx="20004">
                  <c:v>111.72</c:v>
                </c:pt>
                <c:pt idx="20005">
                  <c:v>81.861099999999993</c:v>
                </c:pt>
                <c:pt idx="20006">
                  <c:v>322.72000000000003</c:v>
                </c:pt>
                <c:pt idx="20007">
                  <c:v>447.03800000000001</c:v>
                </c:pt>
                <c:pt idx="20008">
                  <c:v>688.44399999999996</c:v>
                </c:pt>
                <c:pt idx="20009">
                  <c:v>275.97699999999998</c:v>
                </c:pt>
                <c:pt idx="20010">
                  <c:v>498.51100000000002</c:v>
                </c:pt>
                <c:pt idx="20011">
                  <c:v>330.11399999999998</c:v>
                </c:pt>
                <c:pt idx="20012">
                  <c:v>139.08000000000001</c:v>
                </c:pt>
                <c:pt idx="20013">
                  <c:v>596.08900000000006</c:v>
                </c:pt>
                <c:pt idx="20014">
                  <c:v>350.54199999999997</c:v>
                </c:pt>
                <c:pt idx="20015">
                  <c:v>161.81899999999999</c:v>
                </c:pt>
                <c:pt idx="20016">
                  <c:v>42.7485</c:v>
                </c:pt>
                <c:pt idx="20017">
                  <c:v>252.977</c:v>
                </c:pt>
                <c:pt idx="20018">
                  <c:v>280.404</c:v>
                </c:pt>
                <c:pt idx="20019">
                  <c:v>348.40800000000002</c:v>
                </c:pt>
                <c:pt idx="20020">
                  <c:v>31.214700000000001</c:v>
                </c:pt>
                <c:pt idx="20021">
                  <c:v>336.57100000000003</c:v>
                </c:pt>
                <c:pt idx="20022">
                  <c:v>60.033900000000003</c:v>
                </c:pt>
                <c:pt idx="20023">
                  <c:v>156.46299999999999</c:v>
                </c:pt>
                <c:pt idx="20024">
                  <c:v>564.81399999999996</c:v>
                </c:pt>
                <c:pt idx="20025">
                  <c:v>155.07599999999999</c:v>
                </c:pt>
                <c:pt idx="20026">
                  <c:v>145.51300000000001</c:v>
                </c:pt>
                <c:pt idx="20027">
                  <c:v>439.42</c:v>
                </c:pt>
                <c:pt idx="20028">
                  <c:v>297.22699999999998</c:v>
                </c:pt>
                <c:pt idx="20029">
                  <c:v>329.512</c:v>
                </c:pt>
                <c:pt idx="20030">
                  <c:v>-164.762</c:v>
                </c:pt>
                <c:pt idx="20031">
                  <c:v>82.104299999999995</c:v>
                </c:pt>
                <c:pt idx="20032">
                  <c:v>338.77199999999999</c:v>
                </c:pt>
                <c:pt idx="20033">
                  <c:v>606.98500000000001</c:v>
                </c:pt>
                <c:pt idx="20034">
                  <c:v>179.66399999999999</c:v>
                </c:pt>
                <c:pt idx="20035">
                  <c:v>456.45600000000002</c:v>
                </c:pt>
                <c:pt idx="20036">
                  <c:v>233.13800000000001</c:v>
                </c:pt>
                <c:pt idx="20037">
                  <c:v>-83.241299999999995</c:v>
                </c:pt>
                <c:pt idx="20038">
                  <c:v>300.21800000000002</c:v>
                </c:pt>
                <c:pt idx="20039">
                  <c:v>383.72699999999998</c:v>
                </c:pt>
                <c:pt idx="20040">
                  <c:v>670.96400000000006</c:v>
                </c:pt>
                <c:pt idx="20041">
                  <c:v>416.64400000000001</c:v>
                </c:pt>
                <c:pt idx="20042">
                  <c:v>275.16899999999998</c:v>
                </c:pt>
                <c:pt idx="20043">
                  <c:v>137.232</c:v>
                </c:pt>
                <c:pt idx="20044">
                  <c:v>440.85500000000002</c:v>
                </c:pt>
                <c:pt idx="20045">
                  <c:v>349.43</c:v>
                </c:pt>
                <c:pt idx="20046">
                  <c:v>397.15800000000002</c:v>
                </c:pt>
                <c:pt idx="20047">
                  <c:v>-67.877099999999999</c:v>
                </c:pt>
                <c:pt idx="20048">
                  <c:v>69.609899999999996</c:v>
                </c:pt>
                <c:pt idx="20049">
                  <c:v>490.41899999999998</c:v>
                </c:pt>
                <c:pt idx="20050">
                  <c:v>145.245</c:v>
                </c:pt>
                <c:pt idx="20051">
                  <c:v>570.38900000000001</c:v>
                </c:pt>
                <c:pt idx="20052">
                  <c:v>196.99799999999999</c:v>
                </c:pt>
                <c:pt idx="20053">
                  <c:v>48.457599999999999</c:v>
                </c:pt>
                <c:pt idx="20054">
                  <c:v>290.62400000000002</c:v>
                </c:pt>
                <c:pt idx="20055">
                  <c:v>229.28299999999999</c:v>
                </c:pt>
                <c:pt idx="20056">
                  <c:v>280.35500000000002</c:v>
                </c:pt>
                <c:pt idx="20057">
                  <c:v>612.03700000000003</c:v>
                </c:pt>
                <c:pt idx="20058">
                  <c:v>42.784999999999997</c:v>
                </c:pt>
                <c:pt idx="20059">
                  <c:v>354.43400000000003</c:v>
                </c:pt>
                <c:pt idx="20060">
                  <c:v>504.464</c:v>
                </c:pt>
                <c:pt idx="20061">
                  <c:v>770.54300000000001</c:v>
                </c:pt>
                <c:pt idx="20062">
                  <c:v>371.08100000000002</c:v>
                </c:pt>
                <c:pt idx="20063">
                  <c:v>158.88900000000001</c:v>
                </c:pt>
                <c:pt idx="20064">
                  <c:v>318.26400000000001</c:v>
                </c:pt>
                <c:pt idx="20065">
                  <c:v>506.11700000000002</c:v>
                </c:pt>
                <c:pt idx="20066">
                  <c:v>96.836200000000005</c:v>
                </c:pt>
                <c:pt idx="20067">
                  <c:v>295.42099999999999</c:v>
                </c:pt>
                <c:pt idx="20068">
                  <c:v>-286.80599999999998</c:v>
                </c:pt>
                <c:pt idx="20069">
                  <c:v>269.30099999999999</c:v>
                </c:pt>
                <c:pt idx="20070">
                  <c:v>98.325800000000001</c:v>
                </c:pt>
                <c:pt idx="20071">
                  <c:v>450.44900000000001</c:v>
                </c:pt>
                <c:pt idx="20072">
                  <c:v>26.283799999999999</c:v>
                </c:pt>
                <c:pt idx="20073">
                  <c:v>395.12099999999998</c:v>
                </c:pt>
                <c:pt idx="20074">
                  <c:v>1061.25</c:v>
                </c:pt>
                <c:pt idx="20075">
                  <c:v>518.61199999999997</c:v>
                </c:pt>
                <c:pt idx="20076">
                  <c:v>326.48399999999998</c:v>
                </c:pt>
                <c:pt idx="20077">
                  <c:v>232.03700000000001</c:v>
                </c:pt>
                <c:pt idx="20078">
                  <c:v>495.01499999999999</c:v>
                </c:pt>
                <c:pt idx="20079">
                  <c:v>565.91399999999999</c:v>
                </c:pt>
                <c:pt idx="20080">
                  <c:v>117.952</c:v>
                </c:pt>
                <c:pt idx="20081">
                  <c:v>96.787499999999994</c:v>
                </c:pt>
                <c:pt idx="20082">
                  <c:v>397.43700000000001</c:v>
                </c:pt>
                <c:pt idx="20083">
                  <c:v>38.443800000000003</c:v>
                </c:pt>
                <c:pt idx="20084">
                  <c:v>249.34700000000001</c:v>
                </c:pt>
                <c:pt idx="20085">
                  <c:v>251.06100000000001</c:v>
                </c:pt>
                <c:pt idx="20086">
                  <c:v>100.211</c:v>
                </c:pt>
                <c:pt idx="20087">
                  <c:v>458.82100000000003</c:v>
                </c:pt>
                <c:pt idx="20088">
                  <c:v>358.62900000000002</c:v>
                </c:pt>
                <c:pt idx="20089">
                  <c:v>299.92</c:v>
                </c:pt>
                <c:pt idx="20090">
                  <c:v>252.27699999999999</c:v>
                </c:pt>
                <c:pt idx="20091">
                  <c:v>193.50800000000001</c:v>
                </c:pt>
                <c:pt idx="20092">
                  <c:v>768.78</c:v>
                </c:pt>
                <c:pt idx="20093">
                  <c:v>394.17899999999997</c:v>
                </c:pt>
                <c:pt idx="20094">
                  <c:v>156.48699999999999</c:v>
                </c:pt>
                <c:pt idx="20095">
                  <c:v>132.01499999999999</c:v>
                </c:pt>
                <c:pt idx="20096">
                  <c:v>-96.374099999999999</c:v>
                </c:pt>
                <c:pt idx="20097">
                  <c:v>238.32400000000001</c:v>
                </c:pt>
                <c:pt idx="20098">
                  <c:v>342.608</c:v>
                </c:pt>
                <c:pt idx="20099">
                  <c:v>51.205800000000004</c:v>
                </c:pt>
                <c:pt idx="20100">
                  <c:v>241.18799999999999</c:v>
                </c:pt>
                <c:pt idx="20101">
                  <c:v>541.351</c:v>
                </c:pt>
                <c:pt idx="20102">
                  <c:v>264.93</c:v>
                </c:pt>
                <c:pt idx="20103">
                  <c:v>138.86099999999999</c:v>
                </c:pt>
                <c:pt idx="20104">
                  <c:v>565.08699999999999</c:v>
                </c:pt>
                <c:pt idx="20105">
                  <c:v>-8.5728000000000009</c:v>
                </c:pt>
                <c:pt idx="20106">
                  <c:v>386.45699999999999</c:v>
                </c:pt>
                <c:pt idx="20107">
                  <c:v>558.06500000000005</c:v>
                </c:pt>
                <c:pt idx="20108">
                  <c:v>302.21199999999999</c:v>
                </c:pt>
                <c:pt idx="20109">
                  <c:v>-188.589</c:v>
                </c:pt>
                <c:pt idx="20110">
                  <c:v>72.546599999999998</c:v>
                </c:pt>
                <c:pt idx="20111">
                  <c:v>-15.455399999999999</c:v>
                </c:pt>
                <c:pt idx="20112">
                  <c:v>367.73099999999999</c:v>
                </c:pt>
                <c:pt idx="20113">
                  <c:v>123.12</c:v>
                </c:pt>
                <c:pt idx="20114">
                  <c:v>40.273899999999998</c:v>
                </c:pt>
                <c:pt idx="20115">
                  <c:v>419.92099999999999</c:v>
                </c:pt>
                <c:pt idx="20116">
                  <c:v>-54.999699999999997</c:v>
                </c:pt>
                <c:pt idx="20117">
                  <c:v>7.1744199999999996</c:v>
                </c:pt>
                <c:pt idx="20118">
                  <c:v>172.00899999999999</c:v>
                </c:pt>
                <c:pt idx="20119">
                  <c:v>215.95599999999999</c:v>
                </c:pt>
                <c:pt idx="20120">
                  <c:v>342.79</c:v>
                </c:pt>
                <c:pt idx="20121">
                  <c:v>271.42899999999997</c:v>
                </c:pt>
                <c:pt idx="20122">
                  <c:v>32.430700000000002</c:v>
                </c:pt>
                <c:pt idx="20123">
                  <c:v>351.01100000000002</c:v>
                </c:pt>
                <c:pt idx="20124">
                  <c:v>150.50399999999999</c:v>
                </c:pt>
                <c:pt idx="20125">
                  <c:v>66.752300000000005</c:v>
                </c:pt>
                <c:pt idx="20126">
                  <c:v>314.03199999999998</c:v>
                </c:pt>
                <c:pt idx="20127">
                  <c:v>238.67599999999999</c:v>
                </c:pt>
                <c:pt idx="20128">
                  <c:v>-28.940799999999999</c:v>
                </c:pt>
                <c:pt idx="20129">
                  <c:v>277.27199999999999</c:v>
                </c:pt>
                <c:pt idx="20130">
                  <c:v>356.58600000000001</c:v>
                </c:pt>
                <c:pt idx="20131">
                  <c:v>205.2</c:v>
                </c:pt>
                <c:pt idx="20132">
                  <c:v>1919.2</c:v>
                </c:pt>
                <c:pt idx="20133">
                  <c:v>469.59500000000003</c:v>
                </c:pt>
                <c:pt idx="20134">
                  <c:v>337.476</c:v>
                </c:pt>
                <c:pt idx="20135">
                  <c:v>222.22399999999999</c:v>
                </c:pt>
                <c:pt idx="20136">
                  <c:v>74.212500000000006</c:v>
                </c:pt>
                <c:pt idx="20137">
                  <c:v>68.6554</c:v>
                </c:pt>
                <c:pt idx="20138">
                  <c:v>43.423400000000001</c:v>
                </c:pt>
                <c:pt idx="20139">
                  <c:v>198.14699999999999</c:v>
                </c:pt>
                <c:pt idx="20140">
                  <c:v>557.81600000000003</c:v>
                </c:pt>
                <c:pt idx="20141">
                  <c:v>1076.6099999999999</c:v>
                </c:pt>
                <c:pt idx="20142">
                  <c:v>284.82400000000001</c:v>
                </c:pt>
                <c:pt idx="20143">
                  <c:v>505.88600000000002</c:v>
                </c:pt>
                <c:pt idx="20144">
                  <c:v>166.37299999999999</c:v>
                </c:pt>
                <c:pt idx="20145">
                  <c:v>14.4886</c:v>
                </c:pt>
                <c:pt idx="20146">
                  <c:v>364.82400000000001</c:v>
                </c:pt>
                <c:pt idx="20147">
                  <c:v>16.543700000000001</c:v>
                </c:pt>
                <c:pt idx="20148">
                  <c:v>487.67700000000002</c:v>
                </c:pt>
                <c:pt idx="20149">
                  <c:v>470.80500000000001</c:v>
                </c:pt>
                <c:pt idx="20150">
                  <c:v>41.660200000000003</c:v>
                </c:pt>
                <c:pt idx="20151">
                  <c:v>602.46100000000001</c:v>
                </c:pt>
                <c:pt idx="20152">
                  <c:v>406.17399999999998</c:v>
                </c:pt>
                <c:pt idx="20153">
                  <c:v>-108.82</c:v>
                </c:pt>
                <c:pt idx="20154">
                  <c:v>83.496600000000001</c:v>
                </c:pt>
                <c:pt idx="20155">
                  <c:v>124.22</c:v>
                </c:pt>
                <c:pt idx="20156">
                  <c:v>370.67899999999997</c:v>
                </c:pt>
                <c:pt idx="20157">
                  <c:v>-142.126</c:v>
                </c:pt>
                <c:pt idx="20158">
                  <c:v>590.66600000000005</c:v>
                </c:pt>
                <c:pt idx="20159">
                  <c:v>245.583</c:v>
                </c:pt>
                <c:pt idx="20160">
                  <c:v>6449.04</c:v>
                </c:pt>
                <c:pt idx="20161">
                  <c:v>645.173</c:v>
                </c:pt>
                <c:pt idx="20162">
                  <c:v>369.11700000000002</c:v>
                </c:pt>
                <c:pt idx="20163">
                  <c:v>442.87900000000002</c:v>
                </c:pt>
                <c:pt idx="20164">
                  <c:v>589.93600000000004</c:v>
                </c:pt>
                <c:pt idx="20165">
                  <c:v>343.20400000000001</c:v>
                </c:pt>
                <c:pt idx="20166">
                  <c:v>371.64</c:v>
                </c:pt>
                <c:pt idx="20167">
                  <c:v>108.85599999999999</c:v>
                </c:pt>
                <c:pt idx="20168">
                  <c:v>492.596</c:v>
                </c:pt>
                <c:pt idx="20169">
                  <c:v>445.44499999999999</c:v>
                </c:pt>
                <c:pt idx="20170">
                  <c:v>221.83500000000001</c:v>
                </c:pt>
                <c:pt idx="20171">
                  <c:v>508.50700000000001</c:v>
                </c:pt>
                <c:pt idx="20172">
                  <c:v>221.732</c:v>
                </c:pt>
                <c:pt idx="20173">
                  <c:v>505.12599999999998</c:v>
                </c:pt>
                <c:pt idx="20174">
                  <c:v>25.681899999999999</c:v>
                </c:pt>
                <c:pt idx="20175">
                  <c:v>16.3309</c:v>
                </c:pt>
                <c:pt idx="20176">
                  <c:v>436.24599999999998</c:v>
                </c:pt>
                <c:pt idx="20177">
                  <c:v>249.75399999999999</c:v>
                </c:pt>
                <c:pt idx="20178">
                  <c:v>152.15199999999999</c:v>
                </c:pt>
                <c:pt idx="20179">
                  <c:v>306.03100000000001</c:v>
                </c:pt>
                <c:pt idx="20180">
                  <c:v>157.898</c:v>
                </c:pt>
                <c:pt idx="20181">
                  <c:v>338.2</c:v>
                </c:pt>
                <c:pt idx="20182">
                  <c:v>759.25800000000004</c:v>
                </c:pt>
                <c:pt idx="20183">
                  <c:v>357.036</c:v>
                </c:pt>
                <c:pt idx="20184">
                  <c:v>179.184</c:v>
                </c:pt>
                <c:pt idx="20185">
                  <c:v>242.65899999999999</c:v>
                </c:pt>
                <c:pt idx="20186">
                  <c:v>845.74</c:v>
                </c:pt>
                <c:pt idx="20187">
                  <c:v>298.072</c:v>
                </c:pt>
                <c:pt idx="20188">
                  <c:v>72.576999999999998</c:v>
                </c:pt>
                <c:pt idx="20189">
                  <c:v>407.12900000000002</c:v>
                </c:pt>
                <c:pt idx="20190">
                  <c:v>218.363</c:v>
                </c:pt>
                <c:pt idx="20191">
                  <c:v>364.45299999999997</c:v>
                </c:pt>
                <c:pt idx="20192">
                  <c:v>2.6326399999999999</c:v>
                </c:pt>
                <c:pt idx="20193">
                  <c:v>266.024</c:v>
                </c:pt>
                <c:pt idx="20194">
                  <c:v>262.851</c:v>
                </c:pt>
                <c:pt idx="20195">
                  <c:v>467.649</c:v>
                </c:pt>
                <c:pt idx="20196">
                  <c:v>429.28399999999999</c:v>
                </c:pt>
                <c:pt idx="20197">
                  <c:v>-21.504999999999999</c:v>
                </c:pt>
                <c:pt idx="20198">
                  <c:v>526.005</c:v>
                </c:pt>
                <c:pt idx="20199">
                  <c:v>462.77300000000002</c:v>
                </c:pt>
                <c:pt idx="20200">
                  <c:v>-78.510999999999996</c:v>
                </c:pt>
                <c:pt idx="20201">
                  <c:v>93.066599999999994</c:v>
                </c:pt>
                <c:pt idx="20202">
                  <c:v>76.158100000000005</c:v>
                </c:pt>
                <c:pt idx="20203">
                  <c:v>352.14100000000002</c:v>
                </c:pt>
                <c:pt idx="20204">
                  <c:v>452.13900000000001</c:v>
                </c:pt>
                <c:pt idx="20205">
                  <c:v>88.6768</c:v>
                </c:pt>
                <c:pt idx="20206">
                  <c:v>212.36199999999999</c:v>
                </c:pt>
                <c:pt idx="20207">
                  <c:v>203.084</c:v>
                </c:pt>
                <c:pt idx="20208">
                  <c:v>181.19</c:v>
                </c:pt>
                <c:pt idx="20209">
                  <c:v>-9.1868700000000008</c:v>
                </c:pt>
                <c:pt idx="20210">
                  <c:v>267.678</c:v>
                </c:pt>
                <c:pt idx="20211">
                  <c:v>612.23199999999997</c:v>
                </c:pt>
                <c:pt idx="20212">
                  <c:v>162.66399999999999</c:v>
                </c:pt>
                <c:pt idx="20213">
                  <c:v>224.78399999999999</c:v>
                </c:pt>
                <c:pt idx="20214">
                  <c:v>-47.180799999999998</c:v>
                </c:pt>
                <c:pt idx="20215">
                  <c:v>185.90799999999999</c:v>
                </c:pt>
                <c:pt idx="20216">
                  <c:v>209.92400000000001</c:v>
                </c:pt>
                <c:pt idx="20217">
                  <c:v>141.62100000000001</c:v>
                </c:pt>
                <c:pt idx="20218">
                  <c:v>460.45699999999999</c:v>
                </c:pt>
                <c:pt idx="20219">
                  <c:v>123.819</c:v>
                </c:pt>
                <c:pt idx="20220">
                  <c:v>154.02500000000001</c:v>
                </c:pt>
                <c:pt idx="20221">
                  <c:v>311.18</c:v>
                </c:pt>
                <c:pt idx="20222">
                  <c:v>510.08800000000002</c:v>
                </c:pt>
                <c:pt idx="20223">
                  <c:v>238.37200000000001</c:v>
                </c:pt>
                <c:pt idx="20224">
                  <c:v>603.41</c:v>
                </c:pt>
                <c:pt idx="20225">
                  <c:v>684.97900000000004</c:v>
                </c:pt>
                <c:pt idx="20226">
                  <c:v>69.415400000000005</c:v>
                </c:pt>
                <c:pt idx="20227">
                  <c:v>407.55500000000001</c:v>
                </c:pt>
                <c:pt idx="20228">
                  <c:v>378.334</c:v>
                </c:pt>
                <c:pt idx="20229">
                  <c:v>204.30600000000001</c:v>
                </c:pt>
                <c:pt idx="20230">
                  <c:v>363.00599999999997</c:v>
                </c:pt>
                <c:pt idx="20231">
                  <c:v>141.184</c:v>
                </c:pt>
                <c:pt idx="20232">
                  <c:v>102.28400000000001</c:v>
                </c:pt>
                <c:pt idx="20233">
                  <c:v>326.94</c:v>
                </c:pt>
                <c:pt idx="20234">
                  <c:v>429.99</c:v>
                </c:pt>
                <c:pt idx="20235">
                  <c:v>420.06700000000001</c:v>
                </c:pt>
                <c:pt idx="20236">
                  <c:v>202.61</c:v>
                </c:pt>
                <c:pt idx="20237">
                  <c:v>-232.69399999999999</c:v>
                </c:pt>
                <c:pt idx="20238">
                  <c:v>440.21600000000001</c:v>
                </c:pt>
                <c:pt idx="20239">
                  <c:v>253.17099999999999</c:v>
                </c:pt>
                <c:pt idx="20240">
                  <c:v>124.962</c:v>
                </c:pt>
                <c:pt idx="20241">
                  <c:v>131.07300000000001</c:v>
                </c:pt>
                <c:pt idx="20242">
                  <c:v>388.90100000000001</c:v>
                </c:pt>
                <c:pt idx="20243">
                  <c:v>171.46199999999999</c:v>
                </c:pt>
                <c:pt idx="20244">
                  <c:v>-53.528300000000002</c:v>
                </c:pt>
                <c:pt idx="20245">
                  <c:v>129.62</c:v>
                </c:pt>
                <c:pt idx="20246">
                  <c:v>15.455399999999999</c:v>
                </c:pt>
                <c:pt idx="20247">
                  <c:v>225.34299999999999</c:v>
                </c:pt>
                <c:pt idx="20248">
                  <c:v>99.772800000000004</c:v>
                </c:pt>
                <c:pt idx="20249">
                  <c:v>-138.51499999999999</c:v>
                </c:pt>
                <c:pt idx="20250">
                  <c:v>149.88399999999999</c:v>
                </c:pt>
                <c:pt idx="20251">
                  <c:v>138.6</c:v>
                </c:pt>
                <c:pt idx="20252">
                  <c:v>402.745</c:v>
                </c:pt>
                <c:pt idx="20253">
                  <c:v>542.84699999999998</c:v>
                </c:pt>
                <c:pt idx="20254">
                  <c:v>566.279</c:v>
                </c:pt>
                <c:pt idx="20255">
                  <c:v>59.310400000000001</c:v>
                </c:pt>
                <c:pt idx="20256">
                  <c:v>52.525100000000002</c:v>
                </c:pt>
                <c:pt idx="20257">
                  <c:v>84.074200000000005</c:v>
                </c:pt>
                <c:pt idx="20258">
                  <c:v>6.0739299999999998</c:v>
                </c:pt>
                <c:pt idx="20259">
                  <c:v>225.185</c:v>
                </c:pt>
                <c:pt idx="20260">
                  <c:v>563.33600000000001</c:v>
                </c:pt>
                <c:pt idx="20261">
                  <c:v>476.83</c:v>
                </c:pt>
                <c:pt idx="20262">
                  <c:v>425.15600000000001</c:v>
                </c:pt>
                <c:pt idx="20263">
                  <c:v>386.13499999999999</c:v>
                </c:pt>
                <c:pt idx="20264">
                  <c:v>-85.308499999999995</c:v>
                </c:pt>
                <c:pt idx="20265">
                  <c:v>533.75099999999998</c:v>
                </c:pt>
                <c:pt idx="20266">
                  <c:v>61.456600000000002</c:v>
                </c:pt>
                <c:pt idx="20267">
                  <c:v>241.102</c:v>
                </c:pt>
                <c:pt idx="20268">
                  <c:v>273.81299999999999</c:v>
                </c:pt>
                <c:pt idx="20269">
                  <c:v>146.42500000000001</c:v>
                </c:pt>
                <c:pt idx="20270">
                  <c:v>-6.1894400000000003</c:v>
                </c:pt>
                <c:pt idx="20271">
                  <c:v>218.72800000000001</c:v>
                </c:pt>
                <c:pt idx="20272">
                  <c:v>169.571</c:v>
                </c:pt>
                <c:pt idx="20273">
                  <c:v>-166.54900000000001</c:v>
                </c:pt>
                <c:pt idx="20274">
                  <c:v>35.063400000000001</c:v>
                </c:pt>
                <c:pt idx="20275">
                  <c:v>66.314599999999999</c:v>
                </c:pt>
                <c:pt idx="20276">
                  <c:v>-15.0601</c:v>
                </c:pt>
                <c:pt idx="20277">
                  <c:v>86.852800000000002</c:v>
                </c:pt>
                <c:pt idx="20278">
                  <c:v>275.339</c:v>
                </c:pt>
                <c:pt idx="20279">
                  <c:v>224.40100000000001</c:v>
                </c:pt>
                <c:pt idx="20280">
                  <c:v>7.7216100000000001</c:v>
                </c:pt>
                <c:pt idx="20281">
                  <c:v>474.173</c:v>
                </c:pt>
                <c:pt idx="20282">
                  <c:v>270.96699999999998</c:v>
                </c:pt>
                <c:pt idx="20283">
                  <c:v>86.864999999999995</c:v>
                </c:pt>
                <c:pt idx="20284">
                  <c:v>584.20299999999997</c:v>
                </c:pt>
                <c:pt idx="20285">
                  <c:v>193.52</c:v>
                </c:pt>
                <c:pt idx="20286">
                  <c:v>497.57499999999999</c:v>
                </c:pt>
                <c:pt idx="20287">
                  <c:v>89.035499999999999</c:v>
                </c:pt>
                <c:pt idx="20288">
                  <c:v>364.75700000000001</c:v>
                </c:pt>
                <c:pt idx="20289">
                  <c:v>-53.096600000000002</c:v>
                </c:pt>
                <c:pt idx="20290">
                  <c:v>128.31800000000001</c:v>
                </c:pt>
                <c:pt idx="20291">
                  <c:v>175.48699999999999</c:v>
                </c:pt>
                <c:pt idx="20292">
                  <c:v>72.023700000000005</c:v>
                </c:pt>
                <c:pt idx="20293">
                  <c:v>366.89800000000002</c:v>
                </c:pt>
                <c:pt idx="20294">
                  <c:v>72.272999999999996</c:v>
                </c:pt>
                <c:pt idx="20295">
                  <c:v>275.57600000000002</c:v>
                </c:pt>
                <c:pt idx="20296">
                  <c:v>459.83</c:v>
                </c:pt>
                <c:pt idx="20297">
                  <c:v>499.089</c:v>
                </c:pt>
                <c:pt idx="20298">
                  <c:v>423.45400000000001</c:v>
                </c:pt>
                <c:pt idx="20299">
                  <c:v>537.02800000000002</c:v>
                </c:pt>
                <c:pt idx="20300">
                  <c:v>231.21</c:v>
                </c:pt>
                <c:pt idx="20301">
                  <c:v>110.601</c:v>
                </c:pt>
                <c:pt idx="20302">
                  <c:v>307.24700000000001</c:v>
                </c:pt>
                <c:pt idx="20303">
                  <c:v>303.44099999999997</c:v>
                </c:pt>
                <c:pt idx="20304">
                  <c:v>144.09</c:v>
                </c:pt>
                <c:pt idx="20305">
                  <c:v>463.27800000000002</c:v>
                </c:pt>
                <c:pt idx="20306">
                  <c:v>399.34699999999998</c:v>
                </c:pt>
                <c:pt idx="20307">
                  <c:v>126.56100000000001</c:v>
                </c:pt>
                <c:pt idx="20308">
                  <c:v>497.73899999999998</c:v>
                </c:pt>
                <c:pt idx="20309">
                  <c:v>315.096</c:v>
                </c:pt>
                <c:pt idx="20310">
                  <c:v>474.48899999999998</c:v>
                </c:pt>
                <c:pt idx="20311">
                  <c:v>453.161</c:v>
                </c:pt>
                <c:pt idx="20312">
                  <c:v>447.90100000000001</c:v>
                </c:pt>
                <c:pt idx="20313">
                  <c:v>-37.5379</c:v>
                </c:pt>
                <c:pt idx="20314">
                  <c:v>173.44399999999999</c:v>
                </c:pt>
                <c:pt idx="20315">
                  <c:v>643.404</c:v>
                </c:pt>
                <c:pt idx="20316">
                  <c:v>-38.285800000000002</c:v>
                </c:pt>
                <c:pt idx="20317">
                  <c:v>96.459199999999996</c:v>
                </c:pt>
                <c:pt idx="20318">
                  <c:v>259.97500000000002</c:v>
                </c:pt>
                <c:pt idx="20319">
                  <c:v>561.30600000000004</c:v>
                </c:pt>
                <c:pt idx="20320">
                  <c:v>1064.0899999999999</c:v>
                </c:pt>
                <c:pt idx="20321">
                  <c:v>402.22199999999998</c:v>
                </c:pt>
                <c:pt idx="20322">
                  <c:v>-10.2691</c:v>
                </c:pt>
                <c:pt idx="20323">
                  <c:v>333.166</c:v>
                </c:pt>
                <c:pt idx="20324">
                  <c:v>109.896</c:v>
                </c:pt>
                <c:pt idx="20325">
                  <c:v>-12.1114</c:v>
                </c:pt>
                <c:pt idx="20326">
                  <c:v>472.82299999999998</c:v>
                </c:pt>
                <c:pt idx="20327">
                  <c:v>404.411</c:v>
                </c:pt>
                <c:pt idx="20328">
                  <c:v>454.49200000000002</c:v>
                </c:pt>
                <c:pt idx="20329">
                  <c:v>157.00399999999999</c:v>
                </c:pt>
                <c:pt idx="20330">
                  <c:v>246.63499999999999</c:v>
                </c:pt>
                <c:pt idx="20331">
                  <c:v>390.73099999999999</c:v>
                </c:pt>
                <c:pt idx="20332">
                  <c:v>69.883499999999998</c:v>
                </c:pt>
                <c:pt idx="20333">
                  <c:v>114.371</c:v>
                </c:pt>
                <c:pt idx="20334">
                  <c:v>274.88900000000001</c:v>
                </c:pt>
                <c:pt idx="20335">
                  <c:v>323.82100000000003</c:v>
                </c:pt>
                <c:pt idx="20336">
                  <c:v>263.26400000000001</c:v>
                </c:pt>
                <c:pt idx="20337">
                  <c:v>533.49</c:v>
                </c:pt>
                <c:pt idx="20338">
                  <c:v>309.30200000000002</c:v>
                </c:pt>
                <c:pt idx="20339">
                  <c:v>91.540499999999994</c:v>
                </c:pt>
                <c:pt idx="20340">
                  <c:v>272.33499999999998</c:v>
                </c:pt>
                <c:pt idx="20341">
                  <c:v>252.17400000000001</c:v>
                </c:pt>
                <c:pt idx="20342">
                  <c:v>341.00900000000001</c:v>
                </c:pt>
                <c:pt idx="20343">
                  <c:v>579.68499999999995</c:v>
                </c:pt>
                <c:pt idx="20344">
                  <c:v>622.13</c:v>
                </c:pt>
                <c:pt idx="20345">
                  <c:v>275.077</c:v>
                </c:pt>
                <c:pt idx="20346">
                  <c:v>282.09399999999999</c:v>
                </c:pt>
                <c:pt idx="20347">
                  <c:v>320.84800000000001</c:v>
                </c:pt>
                <c:pt idx="20348">
                  <c:v>747.40800000000002</c:v>
                </c:pt>
                <c:pt idx="20349">
                  <c:v>126.075</c:v>
                </c:pt>
                <c:pt idx="20350">
                  <c:v>199.947</c:v>
                </c:pt>
                <c:pt idx="20351">
                  <c:v>-1.1004799999999999</c:v>
                </c:pt>
                <c:pt idx="20352">
                  <c:v>602.74099999999999</c:v>
                </c:pt>
                <c:pt idx="20353">
                  <c:v>95.376999999999995</c:v>
                </c:pt>
                <c:pt idx="20354">
                  <c:v>356.93900000000002</c:v>
                </c:pt>
                <c:pt idx="20355">
                  <c:v>78.383399999999995</c:v>
                </c:pt>
                <c:pt idx="20356">
                  <c:v>451.10599999999999</c:v>
                </c:pt>
                <c:pt idx="20357">
                  <c:v>46.487699999999997</c:v>
                </c:pt>
                <c:pt idx="20358">
                  <c:v>411.79199999999997</c:v>
                </c:pt>
                <c:pt idx="20359">
                  <c:v>195.624</c:v>
                </c:pt>
                <c:pt idx="20360">
                  <c:v>386.85199999999998</c:v>
                </c:pt>
                <c:pt idx="20361">
                  <c:v>349.47199999999998</c:v>
                </c:pt>
                <c:pt idx="20362">
                  <c:v>494.42</c:v>
                </c:pt>
                <c:pt idx="20363">
                  <c:v>76.680999999999997</c:v>
                </c:pt>
                <c:pt idx="20364">
                  <c:v>572.48099999999999</c:v>
                </c:pt>
                <c:pt idx="20365">
                  <c:v>403.43799999999999</c:v>
                </c:pt>
                <c:pt idx="20366">
                  <c:v>272.548</c:v>
                </c:pt>
                <c:pt idx="20367">
                  <c:v>126.099</c:v>
                </c:pt>
                <c:pt idx="20368">
                  <c:v>-60.629800000000003</c:v>
                </c:pt>
                <c:pt idx="20369">
                  <c:v>476.78800000000001</c:v>
                </c:pt>
                <c:pt idx="20370">
                  <c:v>624.87800000000004</c:v>
                </c:pt>
                <c:pt idx="20371">
                  <c:v>130.34299999999999</c:v>
                </c:pt>
                <c:pt idx="20372">
                  <c:v>14.367000000000001</c:v>
                </c:pt>
                <c:pt idx="20373">
                  <c:v>280.81700000000001</c:v>
                </c:pt>
                <c:pt idx="20374">
                  <c:v>328.44799999999998</c:v>
                </c:pt>
                <c:pt idx="20375">
                  <c:v>78.0672</c:v>
                </c:pt>
                <c:pt idx="20376">
                  <c:v>171.68700000000001</c:v>
                </c:pt>
                <c:pt idx="20377">
                  <c:v>451.82900000000001</c:v>
                </c:pt>
                <c:pt idx="20378">
                  <c:v>277.40600000000001</c:v>
                </c:pt>
                <c:pt idx="20379">
                  <c:v>143.29300000000001</c:v>
                </c:pt>
                <c:pt idx="20380">
                  <c:v>323.15199999999999</c:v>
                </c:pt>
                <c:pt idx="20381">
                  <c:v>329.202</c:v>
                </c:pt>
                <c:pt idx="20382">
                  <c:v>204.53700000000001</c:v>
                </c:pt>
                <c:pt idx="20383">
                  <c:v>428.08100000000002</c:v>
                </c:pt>
                <c:pt idx="20384">
                  <c:v>333.34800000000001</c:v>
                </c:pt>
                <c:pt idx="20385">
                  <c:v>547.96</c:v>
                </c:pt>
                <c:pt idx="20386">
                  <c:v>67.554900000000004</c:v>
                </c:pt>
                <c:pt idx="20387">
                  <c:v>344.57799999999997</c:v>
                </c:pt>
                <c:pt idx="20388">
                  <c:v>188.68100000000001</c:v>
                </c:pt>
                <c:pt idx="20389">
                  <c:v>475.68099999999998</c:v>
                </c:pt>
                <c:pt idx="20390">
                  <c:v>471.66800000000001</c:v>
                </c:pt>
                <c:pt idx="20391">
                  <c:v>439.48099999999999</c:v>
                </c:pt>
                <c:pt idx="20392">
                  <c:v>294.54599999999999</c:v>
                </c:pt>
                <c:pt idx="20393">
                  <c:v>369.94400000000002</c:v>
                </c:pt>
                <c:pt idx="20394">
                  <c:v>362.86700000000002</c:v>
                </c:pt>
                <c:pt idx="20395">
                  <c:v>406.709</c:v>
                </c:pt>
                <c:pt idx="20396">
                  <c:v>258.80700000000002</c:v>
                </c:pt>
                <c:pt idx="20397">
                  <c:v>101.968</c:v>
                </c:pt>
                <c:pt idx="20398">
                  <c:v>-27.037800000000001</c:v>
                </c:pt>
                <c:pt idx="20399">
                  <c:v>206.142</c:v>
                </c:pt>
                <c:pt idx="20400">
                  <c:v>331.08</c:v>
                </c:pt>
                <c:pt idx="20401">
                  <c:v>22.113</c:v>
                </c:pt>
                <c:pt idx="20402">
                  <c:v>193.33799999999999</c:v>
                </c:pt>
                <c:pt idx="20403">
                  <c:v>311.66699999999997</c:v>
                </c:pt>
                <c:pt idx="20404">
                  <c:v>49.302700000000002</c:v>
                </c:pt>
                <c:pt idx="20405">
                  <c:v>464.786</c:v>
                </c:pt>
                <c:pt idx="20406">
                  <c:v>750.08299999999997</c:v>
                </c:pt>
                <c:pt idx="20407">
                  <c:v>484.65499999999997</c:v>
                </c:pt>
                <c:pt idx="20408">
                  <c:v>140.703</c:v>
                </c:pt>
                <c:pt idx="20409">
                  <c:v>178.74600000000001</c:v>
                </c:pt>
                <c:pt idx="20410">
                  <c:v>746.32600000000002</c:v>
                </c:pt>
                <c:pt idx="20411">
                  <c:v>53.461399999999998</c:v>
                </c:pt>
                <c:pt idx="20412">
                  <c:v>405.13499999999999</c:v>
                </c:pt>
                <c:pt idx="20413">
                  <c:v>394.12400000000002</c:v>
                </c:pt>
                <c:pt idx="20414">
                  <c:v>442.95800000000003</c:v>
                </c:pt>
                <c:pt idx="20415">
                  <c:v>344.548</c:v>
                </c:pt>
                <c:pt idx="20416">
                  <c:v>332.46699999999998</c:v>
                </c:pt>
                <c:pt idx="20417">
                  <c:v>201.69800000000001</c:v>
                </c:pt>
                <c:pt idx="20418">
                  <c:v>210.708</c:v>
                </c:pt>
                <c:pt idx="20419">
                  <c:v>272.09800000000001</c:v>
                </c:pt>
                <c:pt idx="20420">
                  <c:v>460.49299999999999</c:v>
                </c:pt>
                <c:pt idx="20421">
                  <c:v>162.63999999999999</c:v>
                </c:pt>
                <c:pt idx="20422">
                  <c:v>61.942999999999998</c:v>
                </c:pt>
                <c:pt idx="20423">
                  <c:v>233.81899999999999</c:v>
                </c:pt>
                <c:pt idx="20424">
                  <c:v>147.476</c:v>
                </c:pt>
                <c:pt idx="20425">
                  <c:v>324.89699999999999</c:v>
                </c:pt>
                <c:pt idx="20426">
                  <c:v>-88.840999999999994</c:v>
                </c:pt>
                <c:pt idx="20427">
                  <c:v>-231.32599999999999</c:v>
                </c:pt>
                <c:pt idx="20428">
                  <c:v>92.762600000000006</c:v>
                </c:pt>
                <c:pt idx="20429">
                  <c:v>481.86399999999998</c:v>
                </c:pt>
                <c:pt idx="20430">
                  <c:v>429.25400000000002</c:v>
                </c:pt>
                <c:pt idx="20431">
                  <c:v>413.63499999999999</c:v>
                </c:pt>
                <c:pt idx="20432">
                  <c:v>265.09399999999999</c:v>
                </c:pt>
                <c:pt idx="20433">
                  <c:v>166.197</c:v>
                </c:pt>
                <c:pt idx="20434">
                  <c:v>239.37</c:v>
                </c:pt>
                <c:pt idx="20435">
                  <c:v>384.57799999999997</c:v>
                </c:pt>
                <c:pt idx="20436">
                  <c:v>54.337000000000003</c:v>
                </c:pt>
                <c:pt idx="20437">
                  <c:v>259.98099999999999</c:v>
                </c:pt>
                <c:pt idx="20438">
                  <c:v>-51.874600000000001</c:v>
                </c:pt>
                <c:pt idx="20439">
                  <c:v>495.44099999999997</c:v>
                </c:pt>
                <c:pt idx="20440">
                  <c:v>209.012</c:v>
                </c:pt>
                <c:pt idx="20441">
                  <c:v>348.87599999999998</c:v>
                </c:pt>
                <c:pt idx="20442">
                  <c:v>471.048</c:v>
                </c:pt>
                <c:pt idx="20443">
                  <c:v>465.80700000000002</c:v>
                </c:pt>
                <c:pt idx="20444">
                  <c:v>22.0947</c:v>
                </c:pt>
                <c:pt idx="20445">
                  <c:v>246.33099999999999</c:v>
                </c:pt>
                <c:pt idx="20446">
                  <c:v>291.262</c:v>
                </c:pt>
                <c:pt idx="20447">
                  <c:v>169.322</c:v>
                </c:pt>
                <c:pt idx="20448">
                  <c:v>183.89</c:v>
                </c:pt>
                <c:pt idx="20449">
                  <c:v>-47.0349</c:v>
                </c:pt>
                <c:pt idx="20450">
                  <c:v>442.01</c:v>
                </c:pt>
                <c:pt idx="20451">
                  <c:v>24.040299999999998</c:v>
                </c:pt>
                <c:pt idx="20452">
                  <c:v>300.83800000000002</c:v>
                </c:pt>
                <c:pt idx="20453">
                  <c:v>449.96899999999999</c:v>
                </c:pt>
                <c:pt idx="20454">
                  <c:v>418.91199999999998</c:v>
                </c:pt>
                <c:pt idx="20455">
                  <c:v>395.07799999999997</c:v>
                </c:pt>
                <c:pt idx="20456">
                  <c:v>135.21299999999999</c:v>
                </c:pt>
                <c:pt idx="20457">
                  <c:v>-177.828</c:v>
                </c:pt>
                <c:pt idx="20458">
                  <c:v>18.4589</c:v>
                </c:pt>
                <c:pt idx="20459">
                  <c:v>62.137599999999999</c:v>
                </c:pt>
                <c:pt idx="20460">
                  <c:v>682.37099999999998</c:v>
                </c:pt>
                <c:pt idx="20461">
                  <c:v>63.055700000000002</c:v>
                </c:pt>
                <c:pt idx="20462">
                  <c:v>343.55</c:v>
                </c:pt>
                <c:pt idx="20463">
                  <c:v>502.63400000000001</c:v>
                </c:pt>
                <c:pt idx="20464">
                  <c:v>280.47000000000003</c:v>
                </c:pt>
                <c:pt idx="20465">
                  <c:v>46.706600000000002</c:v>
                </c:pt>
                <c:pt idx="20466">
                  <c:v>227.52600000000001</c:v>
                </c:pt>
                <c:pt idx="20467">
                  <c:v>110.2</c:v>
                </c:pt>
                <c:pt idx="20468">
                  <c:v>779.92399999999998</c:v>
                </c:pt>
                <c:pt idx="20469">
                  <c:v>145.39699999999999</c:v>
                </c:pt>
                <c:pt idx="20470">
                  <c:v>79.556799999999996</c:v>
                </c:pt>
                <c:pt idx="20471">
                  <c:v>429.10199999999998</c:v>
                </c:pt>
                <c:pt idx="20472">
                  <c:v>76.0608</c:v>
                </c:pt>
                <c:pt idx="20473">
                  <c:v>420.88799999999998</c:v>
                </c:pt>
                <c:pt idx="20474">
                  <c:v>436.70800000000003</c:v>
                </c:pt>
                <c:pt idx="20475">
                  <c:v>576.90099999999995</c:v>
                </c:pt>
                <c:pt idx="20476">
                  <c:v>73.215400000000002</c:v>
                </c:pt>
                <c:pt idx="20477">
                  <c:v>641.41600000000005</c:v>
                </c:pt>
                <c:pt idx="20478">
                  <c:v>45.478400000000001</c:v>
                </c:pt>
                <c:pt idx="20479">
                  <c:v>56.860199999999999</c:v>
                </c:pt>
                <c:pt idx="20480">
                  <c:v>419.83600000000001</c:v>
                </c:pt>
                <c:pt idx="20481">
                  <c:v>243.51599999999999</c:v>
                </c:pt>
                <c:pt idx="20482">
                  <c:v>41.027900000000002</c:v>
                </c:pt>
                <c:pt idx="20483">
                  <c:v>69.324200000000005</c:v>
                </c:pt>
                <c:pt idx="20484">
                  <c:v>600.22400000000005</c:v>
                </c:pt>
                <c:pt idx="20485">
                  <c:v>52.549399999999999</c:v>
                </c:pt>
                <c:pt idx="20486">
                  <c:v>148.68600000000001</c:v>
                </c:pt>
                <c:pt idx="20487">
                  <c:v>160.31100000000001</c:v>
                </c:pt>
                <c:pt idx="20488">
                  <c:v>521.226</c:v>
                </c:pt>
                <c:pt idx="20489">
                  <c:v>407.62099999999998</c:v>
                </c:pt>
                <c:pt idx="20490">
                  <c:v>3.6419299999999999</c:v>
                </c:pt>
                <c:pt idx="20491">
                  <c:v>330.44799999999998</c:v>
                </c:pt>
                <c:pt idx="20492">
                  <c:v>547.80200000000002</c:v>
                </c:pt>
                <c:pt idx="20493">
                  <c:v>322.33100000000002</c:v>
                </c:pt>
                <c:pt idx="20494">
                  <c:v>220.16300000000001</c:v>
                </c:pt>
                <c:pt idx="20495">
                  <c:v>32.795499999999997</c:v>
                </c:pt>
                <c:pt idx="20496">
                  <c:v>534.75400000000002</c:v>
                </c:pt>
                <c:pt idx="20497">
                  <c:v>305.37400000000002</c:v>
                </c:pt>
                <c:pt idx="20498">
                  <c:v>103.676</c:v>
                </c:pt>
                <c:pt idx="20499">
                  <c:v>251.45699999999999</c:v>
                </c:pt>
                <c:pt idx="20500">
                  <c:v>74.808300000000003</c:v>
                </c:pt>
                <c:pt idx="20501">
                  <c:v>80.486999999999995</c:v>
                </c:pt>
                <c:pt idx="20502">
                  <c:v>488.07799999999997</c:v>
                </c:pt>
                <c:pt idx="20503">
                  <c:v>66.278099999999995</c:v>
                </c:pt>
                <c:pt idx="20504">
                  <c:v>-144.886</c:v>
                </c:pt>
                <c:pt idx="20505">
                  <c:v>339.50700000000001</c:v>
                </c:pt>
                <c:pt idx="20506">
                  <c:v>69.865300000000005</c:v>
                </c:pt>
                <c:pt idx="20507">
                  <c:v>-173.25</c:v>
                </c:pt>
                <c:pt idx="20508">
                  <c:v>65.226200000000006</c:v>
                </c:pt>
                <c:pt idx="20509">
                  <c:v>-139.34100000000001</c:v>
                </c:pt>
                <c:pt idx="20510">
                  <c:v>121.17400000000001</c:v>
                </c:pt>
                <c:pt idx="20511">
                  <c:v>702.37400000000002</c:v>
                </c:pt>
                <c:pt idx="20512">
                  <c:v>433.77199999999999</c:v>
                </c:pt>
                <c:pt idx="20513">
                  <c:v>467.58199999999999</c:v>
                </c:pt>
                <c:pt idx="20514">
                  <c:v>218.381</c:v>
                </c:pt>
                <c:pt idx="20515">
                  <c:v>191.459</c:v>
                </c:pt>
                <c:pt idx="20516">
                  <c:v>-47.953000000000003</c:v>
                </c:pt>
                <c:pt idx="20517">
                  <c:v>327.42</c:v>
                </c:pt>
                <c:pt idx="20518">
                  <c:v>734.25699999999995</c:v>
                </c:pt>
                <c:pt idx="20519">
                  <c:v>594.00400000000002</c:v>
                </c:pt>
                <c:pt idx="20520">
                  <c:v>249.46199999999999</c:v>
                </c:pt>
                <c:pt idx="20521">
                  <c:v>340.15199999999999</c:v>
                </c:pt>
                <c:pt idx="20522">
                  <c:v>356.90199999999999</c:v>
                </c:pt>
                <c:pt idx="20523">
                  <c:v>188.44399999999999</c:v>
                </c:pt>
                <c:pt idx="20524">
                  <c:v>349.66699999999997</c:v>
                </c:pt>
                <c:pt idx="20525">
                  <c:v>399.55900000000003</c:v>
                </c:pt>
                <c:pt idx="20526">
                  <c:v>143.999</c:v>
                </c:pt>
                <c:pt idx="20527">
                  <c:v>248.35</c:v>
                </c:pt>
                <c:pt idx="20528">
                  <c:v>765.21699999999998</c:v>
                </c:pt>
                <c:pt idx="20529">
                  <c:v>148.82599999999999</c:v>
                </c:pt>
                <c:pt idx="20530">
                  <c:v>321.00599999999997</c:v>
                </c:pt>
                <c:pt idx="20531">
                  <c:v>309.58800000000002</c:v>
                </c:pt>
                <c:pt idx="20532">
                  <c:v>210.18</c:v>
                </c:pt>
                <c:pt idx="20533">
                  <c:v>205.64400000000001</c:v>
                </c:pt>
                <c:pt idx="20534">
                  <c:v>527.47699999999998</c:v>
                </c:pt>
                <c:pt idx="20535">
                  <c:v>-77.441000000000003</c:v>
                </c:pt>
                <c:pt idx="20536">
                  <c:v>69.92</c:v>
                </c:pt>
                <c:pt idx="20537">
                  <c:v>358.57400000000001</c:v>
                </c:pt>
                <c:pt idx="20538">
                  <c:v>702.58699999999999</c:v>
                </c:pt>
                <c:pt idx="20539">
                  <c:v>114.182</c:v>
                </c:pt>
                <c:pt idx="20540">
                  <c:v>71.622399999999999</c:v>
                </c:pt>
                <c:pt idx="20541">
                  <c:v>245.12100000000001</c:v>
                </c:pt>
                <c:pt idx="20542">
                  <c:v>56.015000000000001</c:v>
                </c:pt>
                <c:pt idx="20543">
                  <c:v>698.39700000000005</c:v>
                </c:pt>
                <c:pt idx="20544">
                  <c:v>159.673</c:v>
                </c:pt>
                <c:pt idx="20545">
                  <c:v>298.51600000000002</c:v>
                </c:pt>
                <c:pt idx="20546">
                  <c:v>362.964</c:v>
                </c:pt>
                <c:pt idx="20547">
                  <c:v>76.620199999999997</c:v>
                </c:pt>
                <c:pt idx="20548">
                  <c:v>14.598100000000001</c:v>
                </c:pt>
                <c:pt idx="20549">
                  <c:v>-130.29400000000001</c:v>
                </c:pt>
                <c:pt idx="20550">
                  <c:v>117.289</c:v>
                </c:pt>
                <c:pt idx="20551">
                  <c:v>92.148499999999999</c:v>
                </c:pt>
                <c:pt idx="20552">
                  <c:v>-143.72499999999999</c:v>
                </c:pt>
                <c:pt idx="20553">
                  <c:v>35.482900000000001</c:v>
                </c:pt>
                <c:pt idx="20554">
                  <c:v>376.84399999999999</c:v>
                </c:pt>
                <c:pt idx="20555">
                  <c:v>199.71600000000001</c:v>
                </c:pt>
                <c:pt idx="20556">
                  <c:v>-145.786</c:v>
                </c:pt>
                <c:pt idx="20557">
                  <c:v>266.82100000000003</c:v>
                </c:pt>
                <c:pt idx="20558">
                  <c:v>595.31100000000004</c:v>
                </c:pt>
                <c:pt idx="20559">
                  <c:v>6.62432</c:v>
                </c:pt>
                <c:pt idx="20560">
                  <c:v>250.928</c:v>
                </c:pt>
                <c:pt idx="20561">
                  <c:v>-37.629100000000001</c:v>
                </c:pt>
                <c:pt idx="20562">
                  <c:v>432.11200000000002</c:v>
                </c:pt>
                <c:pt idx="20563">
                  <c:v>40.942700000000002</c:v>
                </c:pt>
                <c:pt idx="20564">
                  <c:v>768.26900000000001</c:v>
                </c:pt>
                <c:pt idx="20565">
                  <c:v>51.576599999999999</c:v>
                </c:pt>
                <c:pt idx="20566">
                  <c:v>216.369</c:v>
                </c:pt>
                <c:pt idx="20567">
                  <c:v>267.09399999999999</c:v>
                </c:pt>
                <c:pt idx="20568">
                  <c:v>144.54599999999999</c:v>
                </c:pt>
                <c:pt idx="20569">
                  <c:v>82.390100000000004</c:v>
                </c:pt>
                <c:pt idx="20570">
                  <c:v>545.38800000000003</c:v>
                </c:pt>
                <c:pt idx="20571">
                  <c:v>-45.034599999999998</c:v>
                </c:pt>
                <c:pt idx="20572">
                  <c:v>431.82600000000002</c:v>
                </c:pt>
                <c:pt idx="20573">
                  <c:v>120.59099999999999</c:v>
                </c:pt>
                <c:pt idx="20574">
                  <c:v>33.081299999999999</c:v>
                </c:pt>
                <c:pt idx="20575">
                  <c:v>386.40800000000002</c:v>
                </c:pt>
                <c:pt idx="20576">
                  <c:v>188.279</c:v>
                </c:pt>
                <c:pt idx="20577">
                  <c:v>446.35700000000003</c:v>
                </c:pt>
                <c:pt idx="20578">
                  <c:v>168.76900000000001</c:v>
                </c:pt>
                <c:pt idx="20579">
                  <c:v>482.94</c:v>
                </c:pt>
                <c:pt idx="20580">
                  <c:v>32.856299999999997</c:v>
                </c:pt>
                <c:pt idx="20581">
                  <c:v>28.265899999999998</c:v>
                </c:pt>
                <c:pt idx="20582">
                  <c:v>431.911</c:v>
                </c:pt>
                <c:pt idx="20583">
                  <c:v>119.15</c:v>
                </c:pt>
                <c:pt idx="20584">
                  <c:v>204.197</c:v>
                </c:pt>
                <c:pt idx="20585">
                  <c:v>141.767</c:v>
                </c:pt>
                <c:pt idx="20586">
                  <c:v>112.048</c:v>
                </c:pt>
                <c:pt idx="20587">
                  <c:v>170.964</c:v>
                </c:pt>
                <c:pt idx="20588">
                  <c:v>46.286999999999999</c:v>
                </c:pt>
                <c:pt idx="20589">
                  <c:v>540.43899999999996</c:v>
                </c:pt>
                <c:pt idx="20590">
                  <c:v>352.99900000000002</c:v>
                </c:pt>
                <c:pt idx="20591">
                  <c:v>177.30500000000001</c:v>
                </c:pt>
                <c:pt idx="20592">
                  <c:v>47.746200000000002</c:v>
                </c:pt>
                <c:pt idx="20593">
                  <c:v>-87.369600000000005</c:v>
                </c:pt>
                <c:pt idx="20594">
                  <c:v>127.723</c:v>
                </c:pt>
                <c:pt idx="20595">
                  <c:v>308.01299999999998</c:v>
                </c:pt>
                <c:pt idx="20596">
                  <c:v>223.179</c:v>
                </c:pt>
                <c:pt idx="20597">
                  <c:v>340.71699999999998</c:v>
                </c:pt>
                <c:pt idx="20598">
                  <c:v>480.63600000000002</c:v>
                </c:pt>
                <c:pt idx="20599">
                  <c:v>-171.97900000000001</c:v>
                </c:pt>
                <c:pt idx="20600">
                  <c:v>206.29400000000001</c:v>
                </c:pt>
                <c:pt idx="20601">
                  <c:v>42.049300000000002</c:v>
                </c:pt>
                <c:pt idx="20602">
                  <c:v>-39.793599999999998</c:v>
                </c:pt>
                <c:pt idx="20603">
                  <c:v>319.44299999999998</c:v>
                </c:pt>
                <c:pt idx="20604">
                  <c:v>-158.22</c:v>
                </c:pt>
                <c:pt idx="20605">
                  <c:v>346.73599999999999</c:v>
                </c:pt>
                <c:pt idx="20606">
                  <c:v>185.72</c:v>
                </c:pt>
                <c:pt idx="20607">
                  <c:v>243.71100000000001</c:v>
                </c:pt>
                <c:pt idx="20608">
                  <c:v>627.66899999999998</c:v>
                </c:pt>
                <c:pt idx="20609">
                  <c:v>765.89200000000005</c:v>
                </c:pt>
                <c:pt idx="20610">
                  <c:v>429.71</c:v>
                </c:pt>
                <c:pt idx="20611">
                  <c:v>140.86799999999999</c:v>
                </c:pt>
                <c:pt idx="20612">
                  <c:v>510.57400000000001</c:v>
                </c:pt>
                <c:pt idx="20613">
                  <c:v>253.62700000000001</c:v>
                </c:pt>
                <c:pt idx="20614">
                  <c:v>187.84200000000001</c:v>
                </c:pt>
                <c:pt idx="20615">
                  <c:v>382.77199999999999</c:v>
                </c:pt>
                <c:pt idx="20616">
                  <c:v>316.18400000000003</c:v>
                </c:pt>
                <c:pt idx="20617">
                  <c:v>470.34300000000002</c:v>
                </c:pt>
                <c:pt idx="20618">
                  <c:v>42.699800000000003</c:v>
                </c:pt>
                <c:pt idx="20619">
                  <c:v>583.77099999999996</c:v>
                </c:pt>
                <c:pt idx="20620">
                  <c:v>601.87699999999995</c:v>
                </c:pt>
                <c:pt idx="20621">
                  <c:v>-10.5306</c:v>
                </c:pt>
                <c:pt idx="20622">
                  <c:v>375.02699999999999</c:v>
                </c:pt>
                <c:pt idx="20623">
                  <c:v>9.7401700000000009</c:v>
                </c:pt>
                <c:pt idx="20624">
                  <c:v>90.020499999999998</c:v>
                </c:pt>
                <c:pt idx="20625">
                  <c:v>552.92100000000005</c:v>
                </c:pt>
                <c:pt idx="20626">
                  <c:v>209.09100000000001</c:v>
                </c:pt>
                <c:pt idx="20627">
                  <c:v>249.286</c:v>
                </c:pt>
                <c:pt idx="20628">
                  <c:v>246.52</c:v>
                </c:pt>
                <c:pt idx="20629">
                  <c:v>33.269799999999996</c:v>
                </c:pt>
                <c:pt idx="20630">
                  <c:v>140.30199999999999</c:v>
                </c:pt>
                <c:pt idx="20631">
                  <c:v>217.93799999999999</c:v>
                </c:pt>
                <c:pt idx="20632">
                  <c:v>-43.690899999999999</c:v>
                </c:pt>
                <c:pt idx="20633">
                  <c:v>487.762</c:v>
                </c:pt>
                <c:pt idx="20634">
                  <c:v>493.50799999999998</c:v>
                </c:pt>
                <c:pt idx="20635">
                  <c:v>335.464</c:v>
                </c:pt>
                <c:pt idx="20636">
                  <c:v>-108.169</c:v>
                </c:pt>
                <c:pt idx="20637">
                  <c:v>179.42099999999999</c:v>
                </c:pt>
                <c:pt idx="20638">
                  <c:v>-8.9193599999999993</c:v>
                </c:pt>
                <c:pt idx="20639">
                  <c:v>333.3</c:v>
                </c:pt>
                <c:pt idx="20640">
                  <c:v>234.61500000000001</c:v>
                </c:pt>
                <c:pt idx="20641">
                  <c:v>260.66199999999998</c:v>
                </c:pt>
                <c:pt idx="20642">
                  <c:v>36.8752</c:v>
                </c:pt>
                <c:pt idx="20643">
                  <c:v>218.53299999999999</c:v>
                </c:pt>
                <c:pt idx="20644">
                  <c:v>595.65099999999995</c:v>
                </c:pt>
                <c:pt idx="20645">
                  <c:v>327.48700000000002</c:v>
                </c:pt>
                <c:pt idx="20646">
                  <c:v>134.04</c:v>
                </c:pt>
                <c:pt idx="20647">
                  <c:v>613.43499999999995</c:v>
                </c:pt>
                <c:pt idx="20648">
                  <c:v>521.06799999999998</c:v>
                </c:pt>
                <c:pt idx="20649">
                  <c:v>112.94199999999999</c:v>
                </c:pt>
                <c:pt idx="20650">
                  <c:v>216.74</c:v>
                </c:pt>
                <c:pt idx="20651">
                  <c:v>-31.445799999999998</c:v>
                </c:pt>
                <c:pt idx="20652">
                  <c:v>45.083199999999998</c:v>
                </c:pt>
                <c:pt idx="20653">
                  <c:v>374.37</c:v>
                </c:pt>
                <c:pt idx="20654">
                  <c:v>120.74299999999999</c:v>
                </c:pt>
                <c:pt idx="20655">
                  <c:v>310.85199999999998</c:v>
                </c:pt>
                <c:pt idx="20656">
                  <c:v>112.328</c:v>
                </c:pt>
                <c:pt idx="20657">
                  <c:v>6.7244799999999998</c:v>
                </c:pt>
                <c:pt idx="20658">
                  <c:v>237.071</c:v>
                </c:pt>
                <c:pt idx="20659">
                  <c:v>495.78100000000001</c:v>
                </c:pt>
                <c:pt idx="20660">
                  <c:v>468.37299999999999</c:v>
                </c:pt>
                <c:pt idx="20661">
                  <c:v>488.41899999999998</c:v>
                </c:pt>
                <c:pt idx="20662">
                  <c:v>150.41900000000001</c:v>
                </c:pt>
                <c:pt idx="20663">
                  <c:v>306.82100000000003</c:v>
                </c:pt>
                <c:pt idx="20664">
                  <c:v>608.64400000000001</c:v>
                </c:pt>
                <c:pt idx="20665">
                  <c:v>-9.0774299999999997</c:v>
                </c:pt>
                <c:pt idx="20666">
                  <c:v>589.298</c:v>
                </c:pt>
                <c:pt idx="20667">
                  <c:v>345.976</c:v>
                </c:pt>
                <c:pt idx="20668">
                  <c:v>256.673</c:v>
                </c:pt>
                <c:pt idx="20669">
                  <c:v>27.895</c:v>
                </c:pt>
                <c:pt idx="20670">
                  <c:v>253.94900000000001</c:v>
                </c:pt>
                <c:pt idx="20671">
                  <c:v>427.72800000000001</c:v>
                </c:pt>
                <c:pt idx="20672">
                  <c:v>416.24900000000002</c:v>
                </c:pt>
                <c:pt idx="20673">
                  <c:v>328.00400000000002</c:v>
                </c:pt>
                <c:pt idx="20674">
                  <c:v>726.05499999999995</c:v>
                </c:pt>
                <c:pt idx="20675">
                  <c:v>41.830399999999997</c:v>
                </c:pt>
                <c:pt idx="20676">
                  <c:v>602.29700000000003</c:v>
                </c:pt>
                <c:pt idx="20677">
                  <c:v>126.96299999999999</c:v>
                </c:pt>
                <c:pt idx="20678">
                  <c:v>648.98500000000001</c:v>
                </c:pt>
                <c:pt idx="20679">
                  <c:v>269.642</c:v>
                </c:pt>
                <c:pt idx="20680">
                  <c:v>24.3626</c:v>
                </c:pt>
                <c:pt idx="20681">
                  <c:v>638.58799999999997</c:v>
                </c:pt>
                <c:pt idx="20682">
                  <c:v>26.125800000000002</c:v>
                </c:pt>
                <c:pt idx="20683">
                  <c:v>445.32400000000001</c:v>
                </c:pt>
                <c:pt idx="20684">
                  <c:v>433.54700000000003</c:v>
                </c:pt>
                <c:pt idx="20685">
                  <c:v>114.961</c:v>
                </c:pt>
                <c:pt idx="20686">
                  <c:v>412.43700000000001</c:v>
                </c:pt>
                <c:pt idx="20687">
                  <c:v>217.68799999999999</c:v>
                </c:pt>
                <c:pt idx="20688">
                  <c:v>293.74299999999999</c:v>
                </c:pt>
                <c:pt idx="20689">
                  <c:v>57.486400000000003</c:v>
                </c:pt>
                <c:pt idx="20690">
                  <c:v>127.52800000000001</c:v>
                </c:pt>
                <c:pt idx="20691">
                  <c:v>350.34800000000001</c:v>
                </c:pt>
                <c:pt idx="20692">
                  <c:v>-10.992599999999999</c:v>
                </c:pt>
                <c:pt idx="20693">
                  <c:v>409.822</c:v>
                </c:pt>
                <c:pt idx="20694">
                  <c:v>306.03100000000001</c:v>
                </c:pt>
                <c:pt idx="20695">
                  <c:v>381.404</c:v>
                </c:pt>
                <c:pt idx="20696">
                  <c:v>467.16899999999998</c:v>
                </c:pt>
                <c:pt idx="20697">
                  <c:v>424.10399999999998</c:v>
                </c:pt>
                <c:pt idx="20698">
                  <c:v>273.16800000000001</c:v>
                </c:pt>
                <c:pt idx="20699">
                  <c:v>371.11700000000002</c:v>
                </c:pt>
                <c:pt idx="20700">
                  <c:v>484.59399999999999</c:v>
                </c:pt>
                <c:pt idx="20701">
                  <c:v>237.035</c:v>
                </c:pt>
                <c:pt idx="20702">
                  <c:v>163.86199999999999</c:v>
                </c:pt>
                <c:pt idx="20703">
                  <c:v>306.63299999999998</c:v>
                </c:pt>
                <c:pt idx="20704">
                  <c:v>803.33199999999999</c:v>
                </c:pt>
                <c:pt idx="20705">
                  <c:v>146.72900000000001</c:v>
                </c:pt>
                <c:pt idx="20706">
                  <c:v>477.839</c:v>
                </c:pt>
                <c:pt idx="20707">
                  <c:v>380.596</c:v>
                </c:pt>
                <c:pt idx="20708">
                  <c:v>339.56799999999998</c:v>
                </c:pt>
                <c:pt idx="20709">
                  <c:v>357.59500000000003</c:v>
                </c:pt>
                <c:pt idx="20710">
                  <c:v>183.774</c:v>
                </c:pt>
                <c:pt idx="20711">
                  <c:v>419.27699999999999</c:v>
                </c:pt>
                <c:pt idx="20712">
                  <c:v>-26.806699999999999</c:v>
                </c:pt>
                <c:pt idx="20713">
                  <c:v>519.524</c:v>
                </c:pt>
                <c:pt idx="20714">
                  <c:v>521.755</c:v>
                </c:pt>
                <c:pt idx="20715">
                  <c:v>488.47899999999998</c:v>
                </c:pt>
                <c:pt idx="20716">
                  <c:v>251.20099999999999</c:v>
                </c:pt>
                <c:pt idx="20717">
                  <c:v>560.89800000000002</c:v>
                </c:pt>
                <c:pt idx="20718">
                  <c:v>604.36400000000003</c:v>
                </c:pt>
                <c:pt idx="20719">
                  <c:v>586.16700000000003</c:v>
                </c:pt>
                <c:pt idx="20720">
                  <c:v>356.50099999999998</c:v>
                </c:pt>
                <c:pt idx="20721">
                  <c:v>63.177300000000002</c:v>
                </c:pt>
                <c:pt idx="20722">
                  <c:v>345.05799999999999</c:v>
                </c:pt>
                <c:pt idx="20723">
                  <c:v>304.49900000000002</c:v>
                </c:pt>
                <c:pt idx="20724">
                  <c:v>396.88400000000001</c:v>
                </c:pt>
                <c:pt idx="20725">
                  <c:v>214.892</c:v>
                </c:pt>
                <c:pt idx="20726">
                  <c:v>18.081900000000001</c:v>
                </c:pt>
                <c:pt idx="20727">
                  <c:v>491.20299999999997</c:v>
                </c:pt>
                <c:pt idx="20728">
                  <c:v>383.01600000000002</c:v>
                </c:pt>
                <c:pt idx="20729">
                  <c:v>342.334</c:v>
                </c:pt>
                <c:pt idx="20730">
                  <c:v>312.26299999999998</c:v>
                </c:pt>
                <c:pt idx="20731">
                  <c:v>247.36500000000001</c:v>
                </c:pt>
                <c:pt idx="20732">
                  <c:v>427.83100000000002</c:v>
                </c:pt>
                <c:pt idx="20733">
                  <c:v>41.447400000000002</c:v>
                </c:pt>
                <c:pt idx="20734">
                  <c:v>307.86700000000002</c:v>
                </c:pt>
                <c:pt idx="20735">
                  <c:v>434.00299999999999</c:v>
                </c:pt>
                <c:pt idx="20736">
                  <c:v>685.28300000000002</c:v>
                </c:pt>
                <c:pt idx="20737">
                  <c:v>355.70400000000001</c:v>
                </c:pt>
                <c:pt idx="20738">
                  <c:v>117.836</c:v>
                </c:pt>
                <c:pt idx="20739">
                  <c:v>232.09200000000001</c:v>
                </c:pt>
                <c:pt idx="20740">
                  <c:v>575.87900000000002</c:v>
                </c:pt>
                <c:pt idx="20741">
                  <c:v>533.46500000000003</c:v>
                </c:pt>
                <c:pt idx="20742">
                  <c:v>628.59299999999996</c:v>
                </c:pt>
                <c:pt idx="20743">
                  <c:v>342.88799999999998</c:v>
                </c:pt>
                <c:pt idx="20744">
                  <c:v>-49.527700000000003</c:v>
                </c:pt>
                <c:pt idx="20745">
                  <c:v>730.07399999999996</c:v>
                </c:pt>
                <c:pt idx="20746">
                  <c:v>675.38499999999999</c:v>
                </c:pt>
                <c:pt idx="20747">
                  <c:v>-25.3718</c:v>
                </c:pt>
                <c:pt idx="20748">
                  <c:v>499.40499999999997</c:v>
                </c:pt>
                <c:pt idx="20749">
                  <c:v>90.2333</c:v>
                </c:pt>
                <c:pt idx="20750">
                  <c:v>558.49099999999999</c:v>
                </c:pt>
                <c:pt idx="20751">
                  <c:v>115.666</c:v>
                </c:pt>
                <c:pt idx="20752">
                  <c:v>191.59299999999999</c:v>
                </c:pt>
                <c:pt idx="20753">
                  <c:v>134.90299999999999</c:v>
                </c:pt>
                <c:pt idx="20754">
                  <c:v>144.86199999999999</c:v>
                </c:pt>
                <c:pt idx="20755">
                  <c:v>636.81899999999996</c:v>
                </c:pt>
                <c:pt idx="20756">
                  <c:v>-125.38800000000001</c:v>
                </c:pt>
                <c:pt idx="20757">
                  <c:v>580.02</c:v>
                </c:pt>
                <c:pt idx="20758">
                  <c:v>410.98399999999998</c:v>
                </c:pt>
                <c:pt idx="20759">
                  <c:v>197.84299999999999</c:v>
                </c:pt>
                <c:pt idx="20760">
                  <c:v>535.54499999999996</c:v>
                </c:pt>
                <c:pt idx="20761">
                  <c:v>156.92500000000001</c:v>
                </c:pt>
                <c:pt idx="20762">
                  <c:v>34.443199999999997</c:v>
                </c:pt>
                <c:pt idx="20763">
                  <c:v>397.91199999999998</c:v>
                </c:pt>
                <c:pt idx="20764">
                  <c:v>125.801</c:v>
                </c:pt>
                <c:pt idx="20765">
                  <c:v>229.07</c:v>
                </c:pt>
                <c:pt idx="20766">
                  <c:v>315.98399999999998</c:v>
                </c:pt>
                <c:pt idx="20767">
                  <c:v>207.66200000000001</c:v>
                </c:pt>
                <c:pt idx="20768">
                  <c:v>9.5091199999999994</c:v>
                </c:pt>
                <c:pt idx="20769">
                  <c:v>-112.979</c:v>
                </c:pt>
                <c:pt idx="20770">
                  <c:v>755.72</c:v>
                </c:pt>
                <c:pt idx="20771">
                  <c:v>54.482900000000001</c:v>
                </c:pt>
                <c:pt idx="20772">
                  <c:v>290.66699999999997</c:v>
                </c:pt>
                <c:pt idx="20773">
                  <c:v>-5.8246399999999996</c:v>
                </c:pt>
                <c:pt idx="20774">
                  <c:v>667.70600000000002</c:v>
                </c:pt>
                <c:pt idx="20775">
                  <c:v>-32.540199999999999</c:v>
                </c:pt>
                <c:pt idx="20776">
                  <c:v>193.423</c:v>
                </c:pt>
                <c:pt idx="20777">
                  <c:v>271.24099999999999</c:v>
                </c:pt>
                <c:pt idx="20778">
                  <c:v>109.428</c:v>
                </c:pt>
                <c:pt idx="20779">
                  <c:v>300.73500000000001</c:v>
                </c:pt>
                <c:pt idx="20780">
                  <c:v>212.88499999999999</c:v>
                </c:pt>
                <c:pt idx="20781">
                  <c:v>397.55900000000003</c:v>
                </c:pt>
                <c:pt idx="20782">
                  <c:v>142.4</c:v>
                </c:pt>
                <c:pt idx="20783">
                  <c:v>73.008600000000001</c:v>
                </c:pt>
                <c:pt idx="20784">
                  <c:v>661.45500000000004</c:v>
                </c:pt>
                <c:pt idx="20785">
                  <c:v>520.80100000000004</c:v>
                </c:pt>
                <c:pt idx="20786">
                  <c:v>215.07400000000001</c:v>
                </c:pt>
                <c:pt idx="20787">
                  <c:v>197.82499999999999</c:v>
                </c:pt>
                <c:pt idx="20788">
                  <c:v>172.107</c:v>
                </c:pt>
                <c:pt idx="20789">
                  <c:v>474.05799999999999</c:v>
                </c:pt>
                <c:pt idx="20790">
                  <c:v>344.96699999999998</c:v>
                </c:pt>
                <c:pt idx="20791">
                  <c:v>285.95499999999998</c:v>
                </c:pt>
                <c:pt idx="20792">
                  <c:v>562.58900000000006</c:v>
                </c:pt>
                <c:pt idx="20793">
                  <c:v>240.11099999999999</c:v>
                </c:pt>
                <c:pt idx="20794">
                  <c:v>537.83699999999999</c:v>
                </c:pt>
                <c:pt idx="20795">
                  <c:v>420.07299999999998</c:v>
                </c:pt>
                <c:pt idx="20796">
                  <c:v>412.94099999999997</c:v>
                </c:pt>
                <c:pt idx="20797">
                  <c:v>369.44499999999999</c:v>
                </c:pt>
                <c:pt idx="20798">
                  <c:v>513.274</c:v>
                </c:pt>
                <c:pt idx="20799">
                  <c:v>348.26799999999997</c:v>
                </c:pt>
                <c:pt idx="20800">
                  <c:v>185.726</c:v>
                </c:pt>
                <c:pt idx="20801">
                  <c:v>58.349800000000002</c:v>
                </c:pt>
                <c:pt idx="20802">
                  <c:v>374.47899999999998</c:v>
                </c:pt>
                <c:pt idx="20803">
                  <c:v>286.59899999999999</c:v>
                </c:pt>
                <c:pt idx="20804">
                  <c:v>372.79500000000002</c:v>
                </c:pt>
                <c:pt idx="20805">
                  <c:v>358.65899999999999</c:v>
                </c:pt>
                <c:pt idx="20806">
                  <c:v>346.46899999999999</c:v>
                </c:pt>
                <c:pt idx="20807">
                  <c:v>104.923</c:v>
                </c:pt>
                <c:pt idx="20808">
                  <c:v>-139.202</c:v>
                </c:pt>
                <c:pt idx="20809">
                  <c:v>97.395499999999998</c:v>
                </c:pt>
                <c:pt idx="20810">
                  <c:v>487.71899999999999</c:v>
                </c:pt>
                <c:pt idx="20811">
                  <c:v>162.804</c:v>
                </c:pt>
                <c:pt idx="20812">
                  <c:v>224.94200000000001</c:v>
                </c:pt>
                <c:pt idx="20813">
                  <c:v>196.566</c:v>
                </c:pt>
                <c:pt idx="20814">
                  <c:v>82.8339</c:v>
                </c:pt>
                <c:pt idx="20815">
                  <c:v>333.47</c:v>
                </c:pt>
                <c:pt idx="20816">
                  <c:v>394.61</c:v>
                </c:pt>
                <c:pt idx="20817">
                  <c:v>-144.24199999999999</c:v>
                </c:pt>
                <c:pt idx="20818">
                  <c:v>480.971</c:v>
                </c:pt>
                <c:pt idx="20819">
                  <c:v>394.02699999999999</c:v>
                </c:pt>
                <c:pt idx="20820">
                  <c:v>27.159400000000002</c:v>
                </c:pt>
                <c:pt idx="20821">
                  <c:v>418.76</c:v>
                </c:pt>
                <c:pt idx="20822">
                  <c:v>459.19200000000001</c:v>
                </c:pt>
                <c:pt idx="20823">
                  <c:v>372.16300000000001</c:v>
                </c:pt>
                <c:pt idx="20824">
                  <c:v>95.686999999999998</c:v>
                </c:pt>
                <c:pt idx="20825">
                  <c:v>44.311100000000003</c:v>
                </c:pt>
                <c:pt idx="20826">
                  <c:v>-60.836500000000001</c:v>
                </c:pt>
                <c:pt idx="20827">
                  <c:v>484.29</c:v>
                </c:pt>
                <c:pt idx="20828">
                  <c:v>206.708</c:v>
                </c:pt>
                <c:pt idx="20829">
                  <c:v>-10.6157</c:v>
                </c:pt>
                <c:pt idx="20830">
                  <c:v>404.75799999999998</c:v>
                </c:pt>
                <c:pt idx="20831">
                  <c:v>394.20299999999997</c:v>
                </c:pt>
                <c:pt idx="20832">
                  <c:v>153.666</c:v>
                </c:pt>
                <c:pt idx="20833">
                  <c:v>409.95</c:v>
                </c:pt>
                <c:pt idx="20834">
                  <c:v>395.99</c:v>
                </c:pt>
                <c:pt idx="20835">
                  <c:v>305.49599999999998</c:v>
                </c:pt>
                <c:pt idx="20836">
                  <c:v>289.00099999999998</c:v>
                </c:pt>
                <c:pt idx="20837">
                  <c:v>121.065</c:v>
                </c:pt>
                <c:pt idx="20838">
                  <c:v>446.351</c:v>
                </c:pt>
                <c:pt idx="20839">
                  <c:v>451.09899999999999</c:v>
                </c:pt>
                <c:pt idx="20840">
                  <c:v>80.322900000000004</c:v>
                </c:pt>
                <c:pt idx="20841">
                  <c:v>405.755</c:v>
                </c:pt>
                <c:pt idx="20842">
                  <c:v>278.81099999999998</c:v>
                </c:pt>
                <c:pt idx="20843">
                  <c:v>99.657300000000006</c:v>
                </c:pt>
                <c:pt idx="20844">
                  <c:v>358.34899999999999</c:v>
                </c:pt>
                <c:pt idx="20845">
                  <c:v>147.75</c:v>
                </c:pt>
                <c:pt idx="20846">
                  <c:v>275.52100000000002</c:v>
                </c:pt>
                <c:pt idx="20847">
                  <c:v>112.729</c:v>
                </c:pt>
                <c:pt idx="20848">
                  <c:v>278.08100000000002</c:v>
                </c:pt>
                <c:pt idx="20849">
                  <c:v>-12.8774</c:v>
                </c:pt>
                <c:pt idx="20850">
                  <c:v>-60.958100000000002</c:v>
                </c:pt>
                <c:pt idx="20851">
                  <c:v>357.83800000000002</c:v>
                </c:pt>
                <c:pt idx="20852">
                  <c:v>238.494</c:v>
                </c:pt>
                <c:pt idx="20853">
                  <c:v>298.22399999999999</c:v>
                </c:pt>
                <c:pt idx="20854">
                  <c:v>45.976999999999997</c:v>
                </c:pt>
                <c:pt idx="20855">
                  <c:v>308.791</c:v>
                </c:pt>
                <c:pt idx="20856">
                  <c:v>226.45</c:v>
                </c:pt>
                <c:pt idx="20857">
                  <c:v>113.191</c:v>
                </c:pt>
                <c:pt idx="20858">
                  <c:v>215.49299999999999</c:v>
                </c:pt>
                <c:pt idx="20859">
                  <c:v>385.642</c:v>
                </c:pt>
                <c:pt idx="20860">
                  <c:v>420.98500000000001</c:v>
                </c:pt>
                <c:pt idx="20861">
                  <c:v>79.252799999999993</c:v>
                </c:pt>
                <c:pt idx="20862">
                  <c:v>87.448599999999999</c:v>
                </c:pt>
                <c:pt idx="20863">
                  <c:v>89.564499999999995</c:v>
                </c:pt>
                <c:pt idx="20864">
                  <c:v>320.09399999999999</c:v>
                </c:pt>
                <c:pt idx="20865">
                  <c:v>193.78800000000001</c:v>
                </c:pt>
                <c:pt idx="20866">
                  <c:v>294.77699999999999</c:v>
                </c:pt>
                <c:pt idx="20867">
                  <c:v>247.63800000000001</c:v>
                </c:pt>
                <c:pt idx="20868">
                  <c:v>218.85</c:v>
                </c:pt>
                <c:pt idx="20869">
                  <c:v>-88.239000000000004</c:v>
                </c:pt>
                <c:pt idx="20870">
                  <c:v>421.09500000000003</c:v>
                </c:pt>
                <c:pt idx="20871">
                  <c:v>536.25599999999997</c:v>
                </c:pt>
                <c:pt idx="20872">
                  <c:v>439.34100000000001</c:v>
                </c:pt>
                <c:pt idx="20873">
                  <c:v>397.38900000000001</c:v>
                </c:pt>
                <c:pt idx="20874">
                  <c:v>448.26</c:v>
                </c:pt>
                <c:pt idx="20875">
                  <c:v>357.303</c:v>
                </c:pt>
                <c:pt idx="20876">
                  <c:v>62.636200000000002</c:v>
                </c:pt>
                <c:pt idx="20877">
                  <c:v>191.48400000000001</c:v>
                </c:pt>
                <c:pt idx="20878">
                  <c:v>419.404</c:v>
                </c:pt>
                <c:pt idx="20879">
                  <c:v>233.04599999999999</c:v>
                </c:pt>
                <c:pt idx="20880">
                  <c:v>65.9315</c:v>
                </c:pt>
                <c:pt idx="20881">
                  <c:v>39.823999999999998</c:v>
                </c:pt>
                <c:pt idx="20882">
                  <c:v>378.41899999999998</c:v>
                </c:pt>
                <c:pt idx="20883">
                  <c:v>310.06799999999998</c:v>
                </c:pt>
                <c:pt idx="20884">
                  <c:v>186.63800000000001</c:v>
                </c:pt>
                <c:pt idx="20885">
                  <c:v>284.32499999999999</c:v>
                </c:pt>
                <c:pt idx="20886">
                  <c:v>503.59399999999999</c:v>
                </c:pt>
                <c:pt idx="20887">
                  <c:v>507.44900000000001</c:v>
                </c:pt>
                <c:pt idx="20888">
                  <c:v>457.75099999999998</c:v>
                </c:pt>
                <c:pt idx="20889">
                  <c:v>784.77</c:v>
                </c:pt>
                <c:pt idx="20890">
                  <c:v>266.48</c:v>
                </c:pt>
                <c:pt idx="20891">
                  <c:v>397.80799999999999</c:v>
                </c:pt>
                <c:pt idx="20892">
                  <c:v>180.18700000000001</c:v>
                </c:pt>
                <c:pt idx="20893">
                  <c:v>105.208</c:v>
                </c:pt>
                <c:pt idx="20894">
                  <c:v>106.959</c:v>
                </c:pt>
                <c:pt idx="20895">
                  <c:v>149.696</c:v>
                </c:pt>
                <c:pt idx="20896">
                  <c:v>204.37299999999999</c:v>
                </c:pt>
                <c:pt idx="20897">
                  <c:v>145.95599999999999</c:v>
                </c:pt>
                <c:pt idx="20898">
                  <c:v>153.684</c:v>
                </c:pt>
                <c:pt idx="20899">
                  <c:v>143.38499999999999</c:v>
                </c:pt>
                <c:pt idx="20900">
                  <c:v>330.52100000000002</c:v>
                </c:pt>
                <c:pt idx="20901">
                  <c:v>-13.1632</c:v>
                </c:pt>
                <c:pt idx="20902">
                  <c:v>343.35599999999999</c:v>
                </c:pt>
                <c:pt idx="20903">
                  <c:v>-53.248600000000003</c:v>
                </c:pt>
                <c:pt idx="20904">
                  <c:v>203.12700000000001</c:v>
                </c:pt>
                <c:pt idx="20905">
                  <c:v>266.20699999999999</c:v>
                </c:pt>
                <c:pt idx="20906">
                  <c:v>32.6496</c:v>
                </c:pt>
                <c:pt idx="20907">
                  <c:v>90.865600000000001</c:v>
                </c:pt>
                <c:pt idx="20908">
                  <c:v>373.56099999999998</c:v>
                </c:pt>
                <c:pt idx="20909">
                  <c:v>496.93700000000001</c:v>
                </c:pt>
                <c:pt idx="20910">
                  <c:v>163.27799999999999</c:v>
                </c:pt>
                <c:pt idx="20911">
                  <c:v>-6.2745499999999996</c:v>
                </c:pt>
                <c:pt idx="20912">
                  <c:v>36.406999999999996</c:v>
                </c:pt>
                <c:pt idx="20913">
                  <c:v>238.786</c:v>
                </c:pt>
                <c:pt idx="20914">
                  <c:v>184.935</c:v>
                </c:pt>
                <c:pt idx="20915">
                  <c:v>12.518700000000001</c:v>
                </c:pt>
                <c:pt idx="20916">
                  <c:v>-78.340800000000002</c:v>
                </c:pt>
                <c:pt idx="20917">
                  <c:v>110.316</c:v>
                </c:pt>
                <c:pt idx="20918">
                  <c:v>181.70699999999999</c:v>
                </c:pt>
                <c:pt idx="20919">
                  <c:v>217.178</c:v>
                </c:pt>
                <c:pt idx="20920">
                  <c:v>350.85899999999998</c:v>
                </c:pt>
                <c:pt idx="20921">
                  <c:v>319.09100000000001</c:v>
                </c:pt>
                <c:pt idx="20922">
                  <c:v>223.81700000000001</c:v>
                </c:pt>
                <c:pt idx="20923">
                  <c:v>443.32900000000001</c:v>
                </c:pt>
                <c:pt idx="20924">
                  <c:v>239.917</c:v>
                </c:pt>
                <c:pt idx="20925">
                  <c:v>298.21199999999999</c:v>
                </c:pt>
                <c:pt idx="20926">
                  <c:v>551.78399999999999</c:v>
                </c:pt>
                <c:pt idx="20927">
                  <c:v>367.48099999999999</c:v>
                </c:pt>
                <c:pt idx="20928">
                  <c:v>40.821100000000001</c:v>
                </c:pt>
                <c:pt idx="20929">
                  <c:v>22.915500000000002</c:v>
                </c:pt>
                <c:pt idx="20930">
                  <c:v>365.87599999999998</c:v>
                </c:pt>
                <c:pt idx="20931">
                  <c:v>376.97800000000001</c:v>
                </c:pt>
                <c:pt idx="20932">
                  <c:v>359.322</c:v>
                </c:pt>
                <c:pt idx="20933">
                  <c:v>376.80799999999999</c:v>
                </c:pt>
                <c:pt idx="20934">
                  <c:v>477.77199999999999</c:v>
                </c:pt>
                <c:pt idx="20935">
                  <c:v>262.95400000000001</c:v>
                </c:pt>
                <c:pt idx="20936">
                  <c:v>438.90300000000002</c:v>
                </c:pt>
                <c:pt idx="20937">
                  <c:v>189.80500000000001</c:v>
                </c:pt>
                <c:pt idx="20938">
                  <c:v>14.2333</c:v>
                </c:pt>
                <c:pt idx="20939">
                  <c:v>429.80700000000002</c:v>
                </c:pt>
                <c:pt idx="20940">
                  <c:v>58.441000000000003</c:v>
                </c:pt>
                <c:pt idx="20941">
                  <c:v>164.56700000000001</c:v>
                </c:pt>
                <c:pt idx="20942">
                  <c:v>450.99</c:v>
                </c:pt>
                <c:pt idx="20943">
                  <c:v>221.19</c:v>
                </c:pt>
                <c:pt idx="20944">
                  <c:v>13.625299999999999</c:v>
                </c:pt>
                <c:pt idx="20945">
                  <c:v>388.36599999999999</c:v>
                </c:pt>
                <c:pt idx="20946">
                  <c:v>247.94200000000001</c:v>
                </c:pt>
                <c:pt idx="20947">
                  <c:v>186.43700000000001</c:v>
                </c:pt>
                <c:pt idx="20948">
                  <c:v>211.56</c:v>
                </c:pt>
                <c:pt idx="20949">
                  <c:v>275.83699999999999</c:v>
                </c:pt>
                <c:pt idx="20950">
                  <c:v>-133.45599999999999</c:v>
                </c:pt>
                <c:pt idx="20951">
                  <c:v>218.20500000000001</c:v>
                </c:pt>
                <c:pt idx="20952">
                  <c:v>262.42500000000001</c:v>
                </c:pt>
                <c:pt idx="20953">
                  <c:v>94.4893</c:v>
                </c:pt>
                <c:pt idx="20954">
                  <c:v>151.65299999999999</c:v>
                </c:pt>
                <c:pt idx="20955">
                  <c:v>-147.93199999999999</c:v>
                </c:pt>
                <c:pt idx="20956">
                  <c:v>58.927399999999999</c:v>
                </c:pt>
                <c:pt idx="20957">
                  <c:v>365.73</c:v>
                </c:pt>
                <c:pt idx="20958">
                  <c:v>470.762</c:v>
                </c:pt>
                <c:pt idx="20959">
                  <c:v>297.05700000000002</c:v>
                </c:pt>
                <c:pt idx="20960">
                  <c:v>246.78100000000001</c:v>
                </c:pt>
                <c:pt idx="20961">
                  <c:v>255.548</c:v>
                </c:pt>
                <c:pt idx="20962">
                  <c:v>259.03800000000001</c:v>
                </c:pt>
                <c:pt idx="20963">
                  <c:v>386.14699999999999</c:v>
                </c:pt>
                <c:pt idx="20964">
                  <c:v>313.47899999999998</c:v>
                </c:pt>
                <c:pt idx="20965">
                  <c:v>625.45000000000005</c:v>
                </c:pt>
                <c:pt idx="20966">
                  <c:v>295.60399999999998</c:v>
                </c:pt>
                <c:pt idx="20967">
                  <c:v>412.47300000000001</c:v>
                </c:pt>
                <c:pt idx="20968">
                  <c:v>297.70100000000002</c:v>
                </c:pt>
                <c:pt idx="20969">
                  <c:v>716.83199999999999</c:v>
                </c:pt>
                <c:pt idx="20970">
                  <c:v>349.72199999999998</c:v>
                </c:pt>
                <c:pt idx="20971">
                  <c:v>359.51600000000002</c:v>
                </c:pt>
                <c:pt idx="20972">
                  <c:v>627.37099999999998</c:v>
                </c:pt>
                <c:pt idx="20973">
                  <c:v>233.411</c:v>
                </c:pt>
                <c:pt idx="20974">
                  <c:v>169.47399999999999</c:v>
                </c:pt>
                <c:pt idx="20975">
                  <c:v>393.60700000000003</c:v>
                </c:pt>
                <c:pt idx="20976">
                  <c:v>101.518</c:v>
                </c:pt>
                <c:pt idx="20977">
                  <c:v>147.1</c:v>
                </c:pt>
                <c:pt idx="20978">
                  <c:v>275.87400000000002</c:v>
                </c:pt>
                <c:pt idx="20979">
                  <c:v>63.286700000000003</c:v>
                </c:pt>
                <c:pt idx="20980">
                  <c:v>-23.322900000000001</c:v>
                </c:pt>
                <c:pt idx="20981">
                  <c:v>191.465</c:v>
                </c:pt>
                <c:pt idx="20982">
                  <c:v>105.664</c:v>
                </c:pt>
                <c:pt idx="20983">
                  <c:v>67.117099999999994</c:v>
                </c:pt>
                <c:pt idx="20984">
                  <c:v>484.35700000000003</c:v>
                </c:pt>
                <c:pt idx="20985">
                  <c:v>216.649</c:v>
                </c:pt>
                <c:pt idx="20986">
                  <c:v>109.68899999999999</c:v>
                </c:pt>
                <c:pt idx="20987">
                  <c:v>296.81299999999999</c:v>
                </c:pt>
                <c:pt idx="20988">
                  <c:v>-20.872599999999998</c:v>
                </c:pt>
                <c:pt idx="20989">
                  <c:v>532.94200000000001</c:v>
                </c:pt>
                <c:pt idx="20990">
                  <c:v>313.64299999999997</c:v>
                </c:pt>
                <c:pt idx="20991">
                  <c:v>187.03299999999999</c:v>
                </c:pt>
                <c:pt idx="20992">
                  <c:v>-2.5414300000000001</c:v>
                </c:pt>
                <c:pt idx="20993">
                  <c:v>637.22699999999998</c:v>
                </c:pt>
                <c:pt idx="20994">
                  <c:v>310.791</c:v>
                </c:pt>
                <c:pt idx="20995">
                  <c:v>349.81299999999999</c:v>
                </c:pt>
                <c:pt idx="20996">
                  <c:v>174.60499999999999</c:v>
                </c:pt>
                <c:pt idx="20997">
                  <c:v>509.71100000000001</c:v>
                </c:pt>
                <c:pt idx="20998">
                  <c:v>170.31299999999999</c:v>
                </c:pt>
                <c:pt idx="20999">
                  <c:v>253.69399999999999</c:v>
                </c:pt>
                <c:pt idx="21000">
                  <c:v>210.58699999999999</c:v>
                </c:pt>
                <c:pt idx="21001">
                  <c:v>218.625</c:v>
                </c:pt>
                <c:pt idx="21002">
                  <c:v>240.93199999999999</c:v>
                </c:pt>
                <c:pt idx="21003">
                  <c:v>505.46699999999998</c:v>
                </c:pt>
                <c:pt idx="21004">
                  <c:v>33.2211</c:v>
                </c:pt>
                <c:pt idx="21005">
                  <c:v>98.617599999999996</c:v>
                </c:pt>
                <c:pt idx="21006">
                  <c:v>287.41399999999999</c:v>
                </c:pt>
                <c:pt idx="21007">
                  <c:v>259.84699999999998</c:v>
                </c:pt>
                <c:pt idx="21008">
                  <c:v>386.512</c:v>
                </c:pt>
                <c:pt idx="21009">
                  <c:v>258.86200000000002</c:v>
                </c:pt>
                <c:pt idx="21010">
                  <c:v>489.99299999999999</c:v>
                </c:pt>
                <c:pt idx="21011">
                  <c:v>279.41300000000001</c:v>
                </c:pt>
                <c:pt idx="21012">
                  <c:v>48.281300000000002</c:v>
                </c:pt>
                <c:pt idx="21013">
                  <c:v>222.607</c:v>
                </c:pt>
                <c:pt idx="21014">
                  <c:v>-10.5366</c:v>
                </c:pt>
                <c:pt idx="21015">
                  <c:v>77.532200000000003</c:v>
                </c:pt>
                <c:pt idx="21016">
                  <c:v>218.23599999999999</c:v>
                </c:pt>
                <c:pt idx="21017">
                  <c:v>580.62800000000004</c:v>
                </c:pt>
                <c:pt idx="21018">
                  <c:v>-95.516800000000003</c:v>
                </c:pt>
                <c:pt idx="21019">
                  <c:v>51.072000000000003</c:v>
                </c:pt>
                <c:pt idx="21020">
                  <c:v>79.951999999999998</c:v>
                </c:pt>
                <c:pt idx="21021">
                  <c:v>334.041</c:v>
                </c:pt>
                <c:pt idx="21022">
                  <c:v>328.62400000000002</c:v>
                </c:pt>
                <c:pt idx="21023">
                  <c:v>166.65899999999999</c:v>
                </c:pt>
                <c:pt idx="21024">
                  <c:v>192.779</c:v>
                </c:pt>
                <c:pt idx="21025">
                  <c:v>898.25900000000001</c:v>
                </c:pt>
                <c:pt idx="21026">
                  <c:v>80.991699999999994</c:v>
                </c:pt>
                <c:pt idx="21027">
                  <c:v>449.18400000000003</c:v>
                </c:pt>
                <c:pt idx="21028">
                  <c:v>824.02200000000005</c:v>
                </c:pt>
                <c:pt idx="21029">
                  <c:v>-52.871699999999997</c:v>
                </c:pt>
                <c:pt idx="21030">
                  <c:v>314.71300000000002</c:v>
                </c:pt>
                <c:pt idx="21031">
                  <c:v>202.178</c:v>
                </c:pt>
                <c:pt idx="21032">
                  <c:v>124.57299999999999</c:v>
                </c:pt>
                <c:pt idx="21033">
                  <c:v>249.40799999999999</c:v>
                </c:pt>
                <c:pt idx="21034">
                  <c:v>62.7699</c:v>
                </c:pt>
                <c:pt idx="21035">
                  <c:v>394.464</c:v>
                </c:pt>
                <c:pt idx="21036">
                  <c:v>315.85599999999999</c:v>
                </c:pt>
                <c:pt idx="21037">
                  <c:v>352.74900000000002</c:v>
                </c:pt>
                <c:pt idx="21038">
                  <c:v>164.64</c:v>
                </c:pt>
                <c:pt idx="21039">
                  <c:v>399.43200000000002</c:v>
                </c:pt>
                <c:pt idx="21040">
                  <c:v>255.22</c:v>
                </c:pt>
                <c:pt idx="21041">
                  <c:v>260.52800000000002</c:v>
                </c:pt>
                <c:pt idx="21042">
                  <c:v>325.06700000000001</c:v>
                </c:pt>
                <c:pt idx="21043">
                  <c:v>-2.20703</c:v>
                </c:pt>
                <c:pt idx="21044">
                  <c:v>379.57400000000001</c:v>
                </c:pt>
                <c:pt idx="21045">
                  <c:v>181.16</c:v>
                </c:pt>
                <c:pt idx="21046">
                  <c:v>240.233</c:v>
                </c:pt>
                <c:pt idx="21047">
                  <c:v>388.86500000000001</c:v>
                </c:pt>
                <c:pt idx="21048">
                  <c:v>495.50799999999998</c:v>
                </c:pt>
                <c:pt idx="21049">
                  <c:v>170.422</c:v>
                </c:pt>
                <c:pt idx="21050">
                  <c:v>417.23399999999998</c:v>
                </c:pt>
                <c:pt idx="21051">
                  <c:v>218.661</c:v>
                </c:pt>
                <c:pt idx="21052">
                  <c:v>214.48400000000001</c:v>
                </c:pt>
                <c:pt idx="21053">
                  <c:v>136.75700000000001</c:v>
                </c:pt>
                <c:pt idx="21054">
                  <c:v>221.768</c:v>
                </c:pt>
                <c:pt idx="21055">
                  <c:v>444.32600000000002</c:v>
                </c:pt>
                <c:pt idx="21056">
                  <c:v>66.156499999999994</c:v>
                </c:pt>
                <c:pt idx="21057">
                  <c:v>262.60700000000003</c:v>
                </c:pt>
                <c:pt idx="21058">
                  <c:v>344.858</c:v>
                </c:pt>
                <c:pt idx="21059">
                  <c:v>240.41499999999999</c:v>
                </c:pt>
                <c:pt idx="21060">
                  <c:v>469.66199999999998</c:v>
                </c:pt>
                <c:pt idx="21061">
                  <c:v>365.33499999999998</c:v>
                </c:pt>
                <c:pt idx="21062">
                  <c:v>-50.536999999999999</c:v>
                </c:pt>
                <c:pt idx="21063">
                  <c:v>4.6876800000000003</c:v>
                </c:pt>
                <c:pt idx="21064">
                  <c:v>384.17700000000002</c:v>
                </c:pt>
                <c:pt idx="21065">
                  <c:v>352.63400000000001</c:v>
                </c:pt>
                <c:pt idx="21066">
                  <c:v>324.952</c:v>
                </c:pt>
                <c:pt idx="21067">
                  <c:v>384.73</c:v>
                </c:pt>
                <c:pt idx="21068">
                  <c:v>464.68200000000002</c:v>
                </c:pt>
                <c:pt idx="21069">
                  <c:v>340.279</c:v>
                </c:pt>
                <c:pt idx="21070">
                  <c:v>37.586599999999997</c:v>
                </c:pt>
                <c:pt idx="21071">
                  <c:v>342.28</c:v>
                </c:pt>
                <c:pt idx="21072">
                  <c:v>252.095</c:v>
                </c:pt>
                <c:pt idx="21073">
                  <c:v>119.071</c:v>
                </c:pt>
                <c:pt idx="21074">
                  <c:v>89.150999999999996</c:v>
                </c:pt>
                <c:pt idx="21075">
                  <c:v>227.34299999999999</c:v>
                </c:pt>
                <c:pt idx="21076">
                  <c:v>1212.94</c:v>
                </c:pt>
                <c:pt idx="21077">
                  <c:v>293.61500000000001</c:v>
                </c:pt>
                <c:pt idx="21078">
                  <c:v>-9.8313500000000005</c:v>
                </c:pt>
                <c:pt idx="21079">
                  <c:v>349.40499999999997</c:v>
                </c:pt>
                <c:pt idx="21080">
                  <c:v>289.54199999999997</c:v>
                </c:pt>
                <c:pt idx="21081">
                  <c:v>124.166</c:v>
                </c:pt>
                <c:pt idx="21082">
                  <c:v>-8.0863999999999994</c:v>
                </c:pt>
                <c:pt idx="21083">
                  <c:v>86.986599999999996</c:v>
                </c:pt>
                <c:pt idx="21084">
                  <c:v>383.48399999999998</c:v>
                </c:pt>
                <c:pt idx="21085">
                  <c:v>281.91699999999997</c:v>
                </c:pt>
                <c:pt idx="21086">
                  <c:v>423.375</c:v>
                </c:pt>
                <c:pt idx="21087">
                  <c:v>609.89099999999996</c:v>
                </c:pt>
                <c:pt idx="21088">
                  <c:v>-118.28</c:v>
                </c:pt>
                <c:pt idx="21089">
                  <c:v>49.922899999999998</c:v>
                </c:pt>
                <c:pt idx="21090">
                  <c:v>149.24</c:v>
                </c:pt>
                <c:pt idx="21091">
                  <c:v>325.596</c:v>
                </c:pt>
                <c:pt idx="21092">
                  <c:v>569.35599999999999</c:v>
                </c:pt>
                <c:pt idx="21093">
                  <c:v>128.58600000000001</c:v>
                </c:pt>
                <c:pt idx="21094">
                  <c:v>280.75599999999997</c:v>
                </c:pt>
                <c:pt idx="21095">
                  <c:v>287.37700000000001</c:v>
                </c:pt>
                <c:pt idx="21096">
                  <c:v>289.77300000000002</c:v>
                </c:pt>
                <c:pt idx="21097">
                  <c:v>97.444199999999995</c:v>
                </c:pt>
                <c:pt idx="21098">
                  <c:v>363.274</c:v>
                </c:pt>
                <c:pt idx="21099">
                  <c:v>133.505</c:v>
                </c:pt>
                <c:pt idx="21100">
                  <c:v>388.64</c:v>
                </c:pt>
                <c:pt idx="21101">
                  <c:v>54.3491</c:v>
                </c:pt>
                <c:pt idx="21102">
                  <c:v>219.36</c:v>
                </c:pt>
                <c:pt idx="21103">
                  <c:v>168.00299999999999</c:v>
                </c:pt>
                <c:pt idx="21104">
                  <c:v>526.51</c:v>
                </c:pt>
                <c:pt idx="21105">
                  <c:v>409.92599999999999</c:v>
                </c:pt>
                <c:pt idx="21106">
                  <c:v>221.774</c:v>
                </c:pt>
                <c:pt idx="21107">
                  <c:v>482.46600000000001</c:v>
                </c:pt>
                <c:pt idx="21108">
                  <c:v>416.16399999999999</c:v>
                </c:pt>
                <c:pt idx="21109">
                  <c:v>592.57500000000005</c:v>
                </c:pt>
                <c:pt idx="21110">
                  <c:v>-72.212199999999996</c:v>
                </c:pt>
                <c:pt idx="21111">
                  <c:v>313.11399999999998</c:v>
                </c:pt>
                <c:pt idx="21112">
                  <c:v>158.05600000000001</c:v>
                </c:pt>
                <c:pt idx="21113">
                  <c:v>902.33900000000006</c:v>
                </c:pt>
                <c:pt idx="21114">
                  <c:v>403.96100000000001</c:v>
                </c:pt>
                <c:pt idx="21115">
                  <c:v>180.57</c:v>
                </c:pt>
                <c:pt idx="21116">
                  <c:v>73.288300000000007</c:v>
                </c:pt>
                <c:pt idx="21117">
                  <c:v>371.06200000000001</c:v>
                </c:pt>
                <c:pt idx="21118">
                  <c:v>-1.2281500000000001</c:v>
                </c:pt>
                <c:pt idx="21119">
                  <c:v>220.68600000000001</c:v>
                </c:pt>
                <c:pt idx="21120">
                  <c:v>470.65300000000002</c:v>
                </c:pt>
                <c:pt idx="21121">
                  <c:v>234.63900000000001</c:v>
                </c:pt>
                <c:pt idx="21122">
                  <c:v>278.49400000000003</c:v>
                </c:pt>
                <c:pt idx="21123">
                  <c:v>-117.02800000000001</c:v>
                </c:pt>
                <c:pt idx="21124">
                  <c:v>289.08</c:v>
                </c:pt>
                <c:pt idx="21125">
                  <c:v>386.42700000000002</c:v>
                </c:pt>
                <c:pt idx="21126">
                  <c:v>190.851</c:v>
                </c:pt>
                <c:pt idx="21127">
                  <c:v>455.05200000000002</c:v>
                </c:pt>
                <c:pt idx="21128">
                  <c:v>122.056</c:v>
                </c:pt>
                <c:pt idx="21129">
                  <c:v>36.589399999999998</c:v>
                </c:pt>
                <c:pt idx="21130">
                  <c:v>21.0672</c:v>
                </c:pt>
                <c:pt idx="21131">
                  <c:v>57.054699999999997</c:v>
                </c:pt>
                <c:pt idx="21132">
                  <c:v>33.458199999999998</c:v>
                </c:pt>
                <c:pt idx="21133">
                  <c:v>294.27800000000002</c:v>
                </c:pt>
                <c:pt idx="21134">
                  <c:v>154.554</c:v>
                </c:pt>
                <c:pt idx="21135">
                  <c:v>189.22800000000001</c:v>
                </c:pt>
                <c:pt idx="21136">
                  <c:v>178.50899999999999</c:v>
                </c:pt>
                <c:pt idx="21137">
                  <c:v>166.88399999999999</c:v>
                </c:pt>
                <c:pt idx="21138">
                  <c:v>95.212800000000001</c:v>
                </c:pt>
                <c:pt idx="21139">
                  <c:v>368.55099999999999</c:v>
                </c:pt>
                <c:pt idx="21140">
                  <c:v>510.65300000000002</c:v>
                </c:pt>
                <c:pt idx="21141">
                  <c:v>170.155</c:v>
                </c:pt>
                <c:pt idx="21142">
                  <c:v>354.19</c:v>
                </c:pt>
                <c:pt idx="21143">
                  <c:v>246.94499999999999</c:v>
                </c:pt>
                <c:pt idx="21144">
                  <c:v>508.774</c:v>
                </c:pt>
                <c:pt idx="21145">
                  <c:v>418.95499999999998</c:v>
                </c:pt>
                <c:pt idx="21146">
                  <c:v>355.60700000000003</c:v>
                </c:pt>
                <c:pt idx="21147">
                  <c:v>284.27</c:v>
                </c:pt>
                <c:pt idx="21148">
                  <c:v>10.8771</c:v>
                </c:pt>
                <c:pt idx="21149">
                  <c:v>320.90199999999999</c:v>
                </c:pt>
                <c:pt idx="21150">
                  <c:v>293.97399999999999</c:v>
                </c:pt>
                <c:pt idx="21151">
                  <c:v>226.95400000000001</c:v>
                </c:pt>
                <c:pt idx="21152">
                  <c:v>467.21100000000001</c:v>
                </c:pt>
                <c:pt idx="21153">
                  <c:v>384.803</c:v>
                </c:pt>
                <c:pt idx="21154">
                  <c:v>72.8566</c:v>
                </c:pt>
                <c:pt idx="21155">
                  <c:v>51.704300000000003</c:v>
                </c:pt>
                <c:pt idx="21156">
                  <c:v>925.35199999999998</c:v>
                </c:pt>
                <c:pt idx="21157">
                  <c:v>142.345</c:v>
                </c:pt>
                <c:pt idx="21158">
                  <c:v>87.241900000000001</c:v>
                </c:pt>
                <c:pt idx="21159">
                  <c:v>65.797799999999995</c:v>
                </c:pt>
                <c:pt idx="21160">
                  <c:v>127.917</c:v>
                </c:pt>
                <c:pt idx="21161">
                  <c:v>237.667</c:v>
                </c:pt>
                <c:pt idx="21162">
                  <c:v>231.684</c:v>
                </c:pt>
                <c:pt idx="21163">
                  <c:v>7.3507199999999999</c:v>
                </c:pt>
                <c:pt idx="21164">
                  <c:v>162.87100000000001</c:v>
                </c:pt>
                <c:pt idx="21165">
                  <c:v>385.077</c:v>
                </c:pt>
                <c:pt idx="21166">
                  <c:v>212.691</c:v>
                </c:pt>
                <c:pt idx="21167">
                  <c:v>155.52600000000001</c:v>
                </c:pt>
                <c:pt idx="21168">
                  <c:v>368.26</c:v>
                </c:pt>
                <c:pt idx="21169">
                  <c:v>42.517400000000002</c:v>
                </c:pt>
                <c:pt idx="21170">
                  <c:v>504.452</c:v>
                </c:pt>
                <c:pt idx="21171">
                  <c:v>197.28399999999999</c:v>
                </c:pt>
                <c:pt idx="21172">
                  <c:v>393.52800000000002</c:v>
                </c:pt>
                <c:pt idx="21173">
                  <c:v>425.01600000000002</c:v>
                </c:pt>
                <c:pt idx="21174">
                  <c:v>268.17700000000002</c:v>
                </c:pt>
                <c:pt idx="21175">
                  <c:v>269.80599999999998</c:v>
                </c:pt>
                <c:pt idx="21176">
                  <c:v>899.35400000000004</c:v>
                </c:pt>
                <c:pt idx="21177">
                  <c:v>-17.759699999999999</c:v>
                </c:pt>
                <c:pt idx="21178">
                  <c:v>467.32100000000003</c:v>
                </c:pt>
                <c:pt idx="21179">
                  <c:v>315.01100000000002</c:v>
                </c:pt>
                <c:pt idx="21180">
                  <c:v>247.012</c:v>
                </c:pt>
                <c:pt idx="21181">
                  <c:v>-173.06100000000001</c:v>
                </c:pt>
                <c:pt idx="21182">
                  <c:v>211.59</c:v>
                </c:pt>
                <c:pt idx="21183">
                  <c:v>103.31699999999999</c:v>
                </c:pt>
                <c:pt idx="21184">
                  <c:v>149.29400000000001</c:v>
                </c:pt>
                <c:pt idx="21185">
                  <c:v>73.215400000000002</c:v>
                </c:pt>
                <c:pt idx="21186">
                  <c:v>-4.2377599999999997</c:v>
                </c:pt>
                <c:pt idx="21187">
                  <c:v>552.47699999999998</c:v>
                </c:pt>
                <c:pt idx="21188">
                  <c:v>119.496</c:v>
                </c:pt>
                <c:pt idx="21189">
                  <c:v>-119.18</c:v>
                </c:pt>
                <c:pt idx="21190">
                  <c:v>-29.0077</c:v>
                </c:pt>
                <c:pt idx="21191">
                  <c:v>523.62800000000004</c:v>
                </c:pt>
                <c:pt idx="21192">
                  <c:v>156.03100000000001</c:v>
                </c:pt>
                <c:pt idx="21193">
                  <c:v>113.66</c:v>
                </c:pt>
                <c:pt idx="21194">
                  <c:v>357.29700000000003</c:v>
                </c:pt>
                <c:pt idx="21195">
                  <c:v>197.649</c:v>
                </c:pt>
                <c:pt idx="21196">
                  <c:v>78.808999999999997</c:v>
                </c:pt>
                <c:pt idx="21197">
                  <c:v>149.86000000000001</c:v>
                </c:pt>
                <c:pt idx="21198">
                  <c:v>148.553</c:v>
                </c:pt>
                <c:pt idx="21199">
                  <c:v>471.99599999999998</c:v>
                </c:pt>
                <c:pt idx="21200">
                  <c:v>305.459</c:v>
                </c:pt>
                <c:pt idx="21201">
                  <c:v>343.30099999999999</c:v>
                </c:pt>
                <c:pt idx="21202">
                  <c:v>64.496600000000001</c:v>
                </c:pt>
                <c:pt idx="21203">
                  <c:v>387.54500000000002</c:v>
                </c:pt>
                <c:pt idx="21204">
                  <c:v>643.50099999999998</c:v>
                </c:pt>
                <c:pt idx="21205">
                  <c:v>421.41699999999997</c:v>
                </c:pt>
                <c:pt idx="21206">
                  <c:v>297.76799999999997</c:v>
                </c:pt>
                <c:pt idx="21207">
                  <c:v>444.75200000000001</c:v>
                </c:pt>
                <c:pt idx="21208">
                  <c:v>180.57</c:v>
                </c:pt>
                <c:pt idx="21209">
                  <c:v>292.43599999999998</c:v>
                </c:pt>
                <c:pt idx="21210">
                  <c:v>136.02199999999999</c:v>
                </c:pt>
                <c:pt idx="21211">
                  <c:v>246.84200000000001</c:v>
                </c:pt>
                <c:pt idx="21212">
                  <c:v>478.36200000000002</c:v>
                </c:pt>
                <c:pt idx="21213">
                  <c:v>386.90100000000001</c:v>
                </c:pt>
                <c:pt idx="21214">
                  <c:v>68.855999999999995</c:v>
                </c:pt>
                <c:pt idx="21215">
                  <c:v>153.80000000000001</c:v>
                </c:pt>
                <c:pt idx="21216">
                  <c:v>319.89299999999997</c:v>
                </c:pt>
                <c:pt idx="21217">
                  <c:v>89.771199999999993</c:v>
                </c:pt>
                <c:pt idx="21218">
                  <c:v>197.44800000000001</c:v>
                </c:pt>
                <c:pt idx="21219">
                  <c:v>114.63200000000001</c:v>
                </c:pt>
                <c:pt idx="21220">
                  <c:v>123.357</c:v>
                </c:pt>
                <c:pt idx="21221">
                  <c:v>190.09100000000001</c:v>
                </c:pt>
                <c:pt idx="21222">
                  <c:v>375.65899999999999</c:v>
                </c:pt>
                <c:pt idx="21223">
                  <c:v>129.69900000000001</c:v>
                </c:pt>
                <c:pt idx="21224">
                  <c:v>421.78800000000001</c:v>
                </c:pt>
                <c:pt idx="21225">
                  <c:v>124.43300000000001</c:v>
                </c:pt>
                <c:pt idx="21226">
                  <c:v>258.60700000000003</c:v>
                </c:pt>
                <c:pt idx="21227">
                  <c:v>96.367999999999995</c:v>
                </c:pt>
                <c:pt idx="21228">
                  <c:v>474.99400000000003</c:v>
                </c:pt>
                <c:pt idx="21229">
                  <c:v>12.512600000000001</c:v>
                </c:pt>
                <c:pt idx="21230">
                  <c:v>473.49200000000002</c:v>
                </c:pt>
                <c:pt idx="21231">
                  <c:v>344.09199999999998</c:v>
                </c:pt>
                <c:pt idx="21232">
                  <c:v>620.64599999999996</c:v>
                </c:pt>
                <c:pt idx="21233">
                  <c:v>221.66499999999999</c:v>
                </c:pt>
                <c:pt idx="21234">
                  <c:v>111.69</c:v>
                </c:pt>
                <c:pt idx="21235">
                  <c:v>78.912300000000002</c:v>
                </c:pt>
                <c:pt idx="21236">
                  <c:v>347.97699999999998</c:v>
                </c:pt>
                <c:pt idx="21237">
                  <c:v>338.589</c:v>
                </c:pt>
                <c:pt idx="21238">
                  <c:v>298.084</c:v>
                </c:pt>
                <c:pt idx="21239">
                  <c:v>129.09700000000001</c:v>
                </c:pt>
                <c:pt idx="21240">
                  <c:v>443.30500000000001</c:v>
                </c:pt>
                <c:pt idx="21241">
                  <c:v>355.79599999999999</c:v>
                </c:pt>
                <c:pt idx="21242">
                  <c:v>113.009</c:v>
                </c:pt>
                <c:pt idx="21243">
                  <c:v>18.349399999999999</c:v>
                </c:pt>
                <c:pt idx="21244">
                  <c:v>-83.8797</c:v>
                </c:pt>
                <c:pt idx="21245">
                  <c:v>332.49700000000001</c:v>
                </c:pt>
                <c:pt idx="21246">
                  <c:v>146.44900000000001</c:v>
                </c:pt>
                <c:pt idx="21247">
                  <c:v>223.57400000000001</c:v>
                </c:pt>
                <c:pt idx="21248">
                  <c:v>4.8579299999999996</c:v>
                </c:pt>
                <c:pt idx="21249">
                  <c:v>647.149</c:v>
                </c:pt>
                <c:pt idx="21250">
                  <c:v>229.702</c:v>
                </c:pt>
                <c:pt idx="21251">
                  <c:v>161.59399999999999</c:v>
                </c:pt>
                <c:pt idx="21252">
                  <c:v>497.411</c:v>
                </c:pt>
                <c:pt idx="21253">
                  <c:v>361.96699999999998</c:v>
                </c:pt>
                <c:pt idx="21254">
                  <c:v>661.43700000000001</c:v>
                </c:pt>
                <c:pt idx="21255">
                  <c:v>24.113299999999999</c:v>
                </c:pt>
                <c:pt idx="21256">
                  <c:v>65.803799999999995</c:v>
                </c:pt>
                <c:pt idx="21257">
                  <c:v>439.59</c:v>
                </c:pt>
                <c:pt idx="21258">
                  <c:v>197.81899999999999</c:v>
                </c:pt>
                <c:pt idx="21259">
                  <c:v>203.98400000000001</c:v>
                </c:pt>
                <c:pt idx="21260">
                  <c:v>488.78899999999999</c:v>
                </c:pt>
                <c:pt idx="21261">
                  <c:v>214.44200000000001</c:v>
                </c:pt>
                <c:pt idx="21262">
                  <c:v>481.17099999999999</c:v>
                </c:pt>
                <c:pt idx="21263">
                  <c:v>208.702</c:v>
                </c:pt>
                <c:pt idx="21264">
                  <c:v>324.36799999999999</c:v>
                </c:pt>
                <c:pt idx="21265">
                  <c:v>427.6</c:v>
                </c:pt>
                <c:pt idx="21266">
                  <c:v>249.73599999999999</c:v>
                </c:pt>
                <c:pt idx="21267">
                  <c:v>210.62299999999999</c:v>
                </c:pt>
                <c:pt idx="21268">
                  <c:v>35.8294</c:v>
                </c:pt>
                <c:pt idx="21269">
                  <c:v>259.83499999999998</c:v>
                </c:pt>
                <c:pt idx="21270">
                  <c:v>178.49700000000001</c:v>
                </c:pt>
                <c:pt idx="21271">
                  <c:v>439.06700000000001</c:v>
                </c:pt>
                <c:pt idx="21272">
                  <c:v>316.98099999999999</c:v>
                </c:pt>
                <c:pt idx="21273">
                  <c:v>433.267</c:v>
                </c:pt>
                <c:pt idx="21274">
                  <c:v>190.66900000000001</c:v>
                </c:pt>
                <c:pt idx="21275">
                  <c:v>246.173</c:v>
                </c:pt>
                <c:pt idx="21276">
                  <c:v>209.876</c:v>
                </c:pt>
                <c:pt idx="21277">
                  <c:v>367.97399999999999</c:v>
                </c:pt>
                <c:pt idx="21278">
                  <c:v>404.60599999999999</c:v>
                </c:pt>
                <c:pt idx="21279">
                  <c:v>214.089</c:v>
                </c:pt>
                <c:pt idx="21280">
                  <c:v>277.75299999999999</c:v>
                </c:pt>
                <c:pt idx="21281">
                  <c:v>565.08100000000002</c:v>
                </c:pt>
                <c:pt idx="21282">
                  <c:v>125.236</c:v>
                </c:pt>
                <c:pt idx="21283">
                  <c:v>231.125</c:v>
                </c:pt>
                <c:pt idx="21284">
                  <c:v>215.18299999999999</c:v>
                </c:pt>
                <c:pt idx="21285">
                  <c:v>-9.2294400000000003</c:v>
                </c:pt>
                <c:pt idx="21286">
                  <c:v>50.816600000000001</c:v>
                </c:pt>
                <c:pt idx="21287">
                  <c:v>449.142</c:v>
                </c:pt>
                <c:pt idx="21288">
                  <c:v>106.82599999999999</c:v>
                </c:pt>
                <c:pt idx="21289">
                  <c:v>442.45400000000001</c:v>
                </c:pt>
                <c:pt idx="21290">
                  <c:v>383.19799999999998</c:v>
                </c:pt>
                <c:pt idx="21291">
                  <c:v>259.59800000000001</c:v>
                </c:pt>
                <c:pt idx="21292">
                  <c:v>158.22</c:v>
                </c:pt>
                <c:pt idx="21293">
                  <c:v>507.02300000000002</c:v>
                </c:pt>
                <c:pt idx="21294">
                  <c:v>528.82000000000005</c:v>
                </c:pt>
                <c:pt idx="21295">
                  <c:v>591.03700000000003</c:v>
                </c:pt>
                <c:pt idx="21296">
                  <c:v>586.04499999999996</c:v>
                </c:pt>
                <c:pt idx="21297">
                  <c:v>444.77</c:v>
                </c:pt>
                <c:pt idx="21298">
                  <c:v>400.56299999999999</c:v>
                </c:pt>
                <c:pt idx="21299">
                  <c:v>352.50599999999997</c:v>
                </c:pt>
                <c:pt idx="21300">
                  <c:v>278.61</c:v>
                </c:pt>
                <c:pt idx="21301">
                  <c:v>67.840599999999995</c:v>
                </c:pt>
                <c:pt idx="21302">
                  <c:v>357.75299999999999</c:v>
                </c:pt>
                <c:pt idx="21303">
                  <c:v>105.54900000000001</c:v>
                </c:pt>
                <c:pt idx="21304">
                  <c:v>277.601</c:v>
                </c:pt>
                <c:pt idx="21305">
                  <c:v>130.994</c:v>
                </c:pt>
                <c:pt idx="21306">
                  <c:v>388.30500000000001</c:v>
                </c:pt>
                <c:pt idx="21307">
                  <c:v>675.60400000000004</c:v>
                </c:pt>
                <c:pt idx="21308">
                  <c:v>448.37599999999998</c:v>
                </c:pt>
                <c:pt idx="21309">
                  <c:v>280.03899999999999</c:v>
                </c:pt>
                <c:pt idx="21310">
                  <c:v>459.26499999999999</c:v>
                </c:pt>
                <c:pt idx="21311">
                  <c:v>162.494</c:v>
                </c:pt>
                <c:pt idx="21312">
                  <c:v>-24.581399999999999</c:v>
                </c:pt>
                <c:pt idx="21313">
                  <c:v>204.768</c:v>
                </c:pt>
                <c:pt idx="21314">
                  <c:v>93.540800000000004</c:v>
                </c:pt>
                <c:pt idx="21315">
                  <c:v>280.48899999999998</c:v>
                </c:pt>
                <c:pt idx="21316">
                  <c:v>216.32599999999999</c:v>
                </c:pt>
                <c:pt idx="21317">
                  <c:v>296.86200000000002</c:v>
                </c:pt>
                <c:pt idx="21318">
                  <c:v>20.0579</c:v>
                </c:pt>
                <c:pt idx="21319">
                  <c:v>326.928</c:v>
                </c:pt>
                <c:pt idx="21320">
                  <c:v>121.077</c:v>
                </c:pt>
                <c:pt idx="21321">
                  <c:v>262.98399999999998</c:v>
                </c:pt>
                <c:pt idx="21322">
                  <c:v>184.376</c:v>
                </c:pt>
                <c:pt idx="21323">
                  <c:v>334.85</c:v>
                </c:pt>
                <c:pt idx="21324">
                  <c:v>362.09399999999999</c:v>
                </c:pt>
                <c:pt idx="21325">
                  <c:v>168.744</c:v>
                </c:pt>
                <c:pt idx="21326">
                  <c:v>92.397800000000004</c:v>
                </c:pt>
                <c:pt idx="21327">
                  <c:v>398.95100000000002</c:v>
                </c:pt>
                <c:pt idx="21328">
                  <c:v>371.88299999999998</c:v>
                </c:pt>
                <c:pt idx="21329">
                  <c:v>193.38</c:v>
                </c:pt>
                <c:pt idx="21330">
                  <c:v>105.3</c:v>
                </c:pt>
                <c:pt idx="21331">
                  <c:v>184.47300000000001</c:v>
                </c:pt>
                <c:pt idx="21332">
                  <c:v>227.06399999999999</c:v>
                </c:pt>
                <c:pt idx="21333">
                  <c:v>184.80199999999999</c:v>
                </c:pt>
                <c:pt idx="21334">
                  <c:v>530.30399999999997</c:v>
                </c:pt>
                <c:pt idx="21335">
                  <c:v>420.93099999999998</c:v>
                </c:pt>
                <c:pt idx="21336">
                  <c:v>266.26799999999997</c:v>
                </c:pt>
                <c:pt idx="21337">
                  <c:v>254.18</c:v>
                </c:pt>
                <c:pt idx="21338">
                  <c:v>206.90199999999999</c:v>
                </c:pt>
                <c:pt idx="21339">
                  <c:v>198.28700000000001</c:v>
                </c:pt>
                <c:pt idx="21340">
                  <c:v>508.03300000000002</c:v>
                </c:pt>
                <c:pt idx="21341">
                  <c:v>237.077</c:v>
                </c:pt>
                <c:pt idx="21342">
                  <c:v>200.64</c:v>
                </c:pt>
                <c:pt idx="21343">
                  <c:v>-264.69900000000001</c:v>
                </c:pt>
                <c:pt idx="21344">
                  <c:v>349.62400000000002</c:v>
                </c:pt>
                <c:pt idx="21345">
                  <c:v>227.124</c:v>
                </c:pt>
                <c:pt idx="21346">
                  <c:v>96.477400000000003</c:v>
                </c:pt>
                <c:pt idx="21347">
                  <c:v>516.15599999999995</c:v>
                </c:pt>
                <c:pt idx="21348">
                  <c:v>76.328299999999999</c:v>
                </c:pt>
                <c:pt idx="21349">
                  <c:v>383.98200000000003</c:v>
                </c:pt>
                <c:pt idx="21350">
                  <c:v>322.53800000000001</c:v>
                </c:pt>
                <c:pt idx="21351">
                  <c:v>400.58100000000002</c:v>
                </c:pt>
                <c:pt idx="21352">
                  <c:v>122.883</c:v>
                </c:pt>
                <c:pt idx="21353">
                  <c:v>231.46</c:v>
                </c:pt>
                <c:pt idx="21354">
                  <c:v>475.14600000000002</c:v>
                </c:pt>
                <c:pt idx="21355">
                  <c:v>200.84100000000001</c:v>
                </c:pt>
                <c:pt idx="21356">
                  <c:v>212.55099999999999</c:v>
                </c:pt>
                <c:pt idx="21357">
                  <c:v>557.63900000000001</c:v>
                </c:pt>
                <c:pt idx="21358">
                  <c:v>282.70800000000003</c:v>
                </c:pt>
                <c:pt idx="21359">
                  <c:v>285.40699999999998</c:v>
                </c:pt>
                <c:pt idx="21360">
                  <c:v>405.5</c:v>
                </c:pt>
                <c:pt idx="21361">
                  <c:v>496.62</c:v>
                </c:pt>
                <c:pt idx="21362">
                  <c:v>182.80099999999999</c:v>
                </c:pt>
                <c:pt idx="21363">
                  <c:v>53.516199999999998</c:v>
                </c:pt>
                <c:pt idx="21364">
                  <c:v>466.69499999999999</c:v>
                </c:pt>
                <c:pt idx="21365">
                  <c:v>179.29300000000001</c:v>
                </c:pt>
                <c:pt idx="21366">
                  <c:v>288.80599999999998</c:v>
                </c:pt>
                <c:pt idx="21367">
                  <c:v>135.46799999999999</c:v>
                </c:pt>
                <c:pt idx="21368">
                  <c:v>530.41300000000001</c:v>
                </c:pt>
                <c:pt idx="21369">
                  <c:v>93.3827</c:v>
                </c:pt>
                <c:pt idx="21370">
                  <c:v>44.116500000000002</c:v>
                </c:pt>
                <c:pt idx="21371">
                  <c:v>272.15899999999999</c:v>
                </c:pt>
                <c:pt idx="21372">
                  <c:v>-2.52928</c:v>
                </c:pt>
                <c:pt idx="21373">
                  <c:v>297.25099999999998</c:v>
                </c:pt>
                <c:pt idx="21374">
                  <c:v>176.083</c:v>
                </c:pt>
                <c:pt idx="21375">
                  <c:v>120.232</c:v>
                </c:pt>
                <c:pt idx="21376">
                  <c:v>-16.3978</c:v>
                </c:pt>
                <c:pt idx="21377">
                  <c:v>271.60599999999999</c:v>
                </c:pt>
                <c:pt idx="21378">
                  <c:v>504.39100000000002</c:v>
                </c:pt>
                <c:pt idx="21379">
                  <c:v>127.55800000000001</c:v>
                </c:pt>
                <c:pt idx="21380">
                  <c:v>-64.587800000000001</c:v>
                </c:pt>
                <c:pt idx="21381">
                  <c:v>440.46600000000001</c:v>
                </c:pt>
                <c:pt idx="21382">
                  <c:v>174.16200000000001</c:v>
                </c:pt>
                <c:pt idx="21383">
                  <c:v>17.279399999999999</c:v>
                </c:pt>
                <c:pt idx="21384">
                  <c:v>550.02099999999996</c:v>
                </c:pt>
                <c:pt idx="21385">
                  <c:v>294.52699999999999</c:v>
                </c:pt>
                <c:pt idx="21386">
                  <c:v>54.270099999999999</c:v>
                </c:pt>
                <c:pt idx="21387">
                  <c:v>547.41899999999998</c:v>
                </c:pt>
                <c:pt idx="21388">
                  <c:v>271.69099999999997</c:v>
                </c:pt>
                <c:pt idx="21389">
                  <c:v>497.49599999999998</c:v>
                </c:pt>
                <c:pt idx="21390">
                  <c:v>307.04000000000002</c:v>
                </c:pt>
                <c:pt idx="21391">
                  <c:v>89.971900000000005</c:v>
                </c:pt>
                <c:pt idx="21392">
                  <c:v>23.6755</c:v>
                </c:pt>
                <c:pt idx="21393">
                  <c:v>514.702</c:v>
                </c:pt>
                <c:pt idx="21394">
                  <c:v>364.75700000000001</c:v>
                </c:pt>
                <c:pt idx="21395">
                  <c:v>325.012</c:v>
                </c:pt>
                <c:pt idx="21396">
                  <c:v>-112.34</c:v>
                </c:pt>
                <c:pt idx="21397">
                  <c:v>-132.62899999999999</c:v>
                </c:pt>
                <c:pt idx="21398">
                  <c:v>-10.6218</c:v>
                </c:pt>
                <c:pt idx="21399">
                  <c:v>217.03200000000001</c:v>
                </c:pt>
                <c:pt idx="21400">
                  <c:v>147.81100000000001</c:v>
                </c:pt>
                <c:pt idx="21401">
                  <c:v>14.664999999999999</c:v>
                </c:pt>
                <c:pt idx="21402">
                  <c:v>266.78399999999999</c:v>
                </c:pt>
                <c:pt idx="21403">
                  <c:v>7.2656000000000001</c:v>
                </c:pt>
                <c:pt idx="21404">
                  <c:v>331.23200000000003</c:v>
                </c:pt>
                <c:pt idx="21405">
                  <c:v>4279.7700000000004</c:v>
                </c:pt>
                <c:pt idx="21406">
                  <c:v>226.69900000000001</c:v>
                </c:pt>
                <c:pt idx="21407">
                  <c:v>482.399</c:v>
                </c:pt>
                <c:pt idx="21408">
                  <c:v>148.66800000000001</c:v>
                </c:pt>
                <c:pt idx="21409">
                  <c:v>270.01900000000001</c:v>
                </c:pt>
                <c:pt idx="21410">
                  <c:v>447.512</c:v>
                </c:pt>
                <c:pt idx="21411">
                  <c:v>367.58499999999998</c:v>
                </c:pt>
                <c:pt idx="21412">
                  <c:v>337.39699999999999</c:v>
                </c:pt>
                <c:pt idx="21413">
                  <c:v>-44.456899999999997</c:v>
                </c:pt>
                <c:pt idx="21414">
                  <c:v>573.16200000000003</c:v>
                </c:pt>
                <c:pt idx="21415">
                  <c:v>621.68600000000004</c:v>
                </c:pt>
                <c:pt idx="21416">
                  <c:v>149.87799999999999</c:v>
                </c:pt>
                <c:pt idx="21417">
                  <c:v>353.55200000000002</c:v>
                </c:pt>
                <c:pt idx="21418">
                  <c:v>397.31599999999997</c:v>
                </c:pt>
                <c:pt idx="21419">
                  <c:v>480.065</c:v>
                </c:pt>
                <c:pt idx="21420">
                  <c:v>261.62200000000001</c:v>
                </c:pt>
                <c:pt idx="21421">
                  <c:v>146.38800000000001</c:v>
                </c:pt>
                <c:pt idx="21422">
                  <c:v>-13.382099999999999</c:v>
                </c:pt>
                <c:pt idx="21423">
                  <c:v>473</c:v>
                </c:pt>
                <c:pt idx="21424">
                  <c:v>299.197</c:v>
                </c:pt>
                <c:pt idx="21425">
                  <c:v>413.16</c:v>
                </c:pt>
                <c:pt idx="21426">
                  <c:v>199.14400000000001</c:v>
                </c:pt>
                <c:pt idx="21427">
                  <c:v>165.12700000000001</c:v>
                </c:pt>
                <c:pt idx="21428">
                  <c:v>191.459</c:v>
                </c:pt>
                <c:pt idx="21429">
                  <c:v>349.61200000000002</c:v>
                </c:pt>
                <c:pt idx="21430">
                  <c:v>381.642</c:v>
                </c:pt>
                <c:pt idx="21431">
                  <c:v>641.81100000000004</c:v>
                </c:pt>
                <c:pt idx="21432">
                  <c:v>165.917</c:v>
                </c:pt>
                <c:pt idx="21433">
                  <c:v>65.840299999999999</c:v>
                </c:pt>
                <c:pt idx="21434">
                  <c:v>126.61</c:v>
                </c:pt>
                <c:pt idx="21435">
                  <c:v>-2.4319999999999999</c:v>
                </c:pt>
                <c:pt idx="21436">
                  <c:v>205.84399999999999</c:v>
                </c:pt>
                <c:pt idx="21437">
                  <c:v>475.71100000000001</c:v>
                </c:pt>
                <c:pt idx="21438">
                  <c:v>676.27200000000005</c:v>
                </c:pt>
                <c:pt idx="21439">
                  <c:v>473.63799999999998</c:v>
                </c:pt>
                <c:pt idx="21440">
                  <c:v>483.202</c:v>
                </c:pt>
                <c:pt idx="21441">
                  <c:v>219.792</c:v>
                </c:pt>
                <c:pt idx="21442">
                  <c:v>9.3753600000000006</c:v>
                </c:pt>
                <c:pt idx="21443">
                  <c:v>386.512</c:v>
                </c:pt>
                <c:pt idx="21444">
                  <c:v>165.52199999999999</c:v>
                </c:pt>
                <c:pt idx="21445">
                  <c:v>-139.11600000000001</c:v>
                </c:pt>
                <c:pt idx="21446">
                  <c:v>661.303</c:v>
                </c:pt>
                <c:pt idx="21447">
                  <c:v>175.511</c:v>
                </c:pt>
                <c:pt idx="21448">
                  <c:v>564.71600000000001</c:v>
                </c:pt>
                <c:pt idx="21449">
                  <c:v>135.73599999999999</c:v>
                </c:pt>
                <c:pt idx="21450">
                  <c:v>440.01</c:v>
                </c:pt>
                <c:pt idx="21451">
                  <c:v>380.46800000000002</c:v>
                </c:pt>
                <c:pt idx="21452">
                  <c:v>189.00299999999999</c:v>
                </c:pt>
                <c:pt idx="21453">
                  <c:v>106.193</c:v>
                </c:pt>
                <c:pt idx="21454">
                  <c:v>403.95499999999998</c:v>
                </c:pt>
                <c:pt idx="21455">
                  <c:v>-139.14699999999999</c:v>
                </c:pt>
                <c:pt idx="21456">
                  <c:v>491.483</c:v>
                </c:pt>
                <c:pt idx="21457">
                  <c:v>-14.677099999999999</c:v>
                </c:pt>
                <c:pt idx="21458">
                  <c:v>241.52799999999999</c:v>
                </c:pt>
                <c:pt idx="21459">
                  <c:v>340.36399999999998</c:v>
                </c:pt>
                <c:pt idx="21460">
                  <c:v>237.21100000000001</c:v>
                </c:pt>
                <c:pt idx="21461">
                  <c:v>254.709</c:v>
                </c:pt>
                <c:pt idx="21462">
                  <c:v>673.29899999999998</c:v>
                </c:pt>
                <c:pt idx="21463">
                  <c:v>601.78</c:v>
                </c:pt>
                <c:pt idx="21464">
                  <c:v>93.905600000000007</c:v>
                </c:pt>
                <c:pt idx="21465">
                  <c:v>402.71499999999997</c:v>
                </c:pt>
                <c:pt idx="21466">
                  <c:v>567.27</c:v>
                </c:pt>
                <c:pt idx="21467">
                  <c:v>159.27799999999999</c:v>
                </c:pt>
                <c:pt idx="21468">
                  <c:v>520.86099999999999</c:v>
                </c:pt>
                <c:pt idx="21469">
                  <c:v>-57.322200000000002</c:v>
                </c:pt>
                <c:pt idx="21470">
                  <c:v>149.434</c:v>
                </c:pt>
                <c:pt idx="21471">
                  <c:v>428.74900000000002</c:v>
                </c:pt>
                <c:pt idx="21472">
                  <c:v>102.44799999999999</c:v>
                </c:pt>
                <c:pt idx="21473">
                  <c:v>414.94799999999998</c:v>
                </c:pt>
                <c:pt idx="21474">
                  <c:v>308.536</c:v>
                </c:pt>
                <c:pt idx="21475">
                  <c:v>62.046399999999998</c:v>
                </c:pt>
                <c:pt idx="21476">
                  <c:v>42.961300000000001</c:v>
                </c:pt>
                <c:pt idx="21477">
                  <c:v>96.501800000000003</c:v>
                </c:pt>
                <c:pt idx="21478">
                  <c:v>356.13600000000002</c:v>
                </c:pt>
                <c:pt idx="21479">
                  <c:v>338.55900000000003</c:v>
                </c:pt>
                <c:pt idx="21480">
                  <c:v>265.28300000000002</c:v>
                </c:pt>
                <c:pt idx="21481">
                  <c:v>38.328299999999999</c:v>
                </c:pt>
                <c:pt idx="21482">
                  <c:v>-116.955</c:v>
                </c:pt>
                <c:pt idx="21483">
                  <c:v>119.685</c:v>
                </c:pt>
                <c:pt idx="21484">
                  <c:v>51.205800000000004</c:v>
                </c:pt>
                <c:pt idx="21485">
                  <c:v>147.78</c:v>
                </c:pt>
                <c:pt idx="21486">
                  <c:v>460.72399999999999</c:v>
                </c:pt>
                <c:pt idx="21487">
                  <c:v>-14.5555</c:v>
                </c:pt>
                <c:pt idx="21488">
                  <c:v>470.87200000000001</c:v>
                </c:pt>
                <c:pt idx="21489">
                  <c:v>79.325800000000001</c:v>
                </c:pt>
                <c:pt idx="21490">
                  <c:v>198.761</c:v>
                </c:pt>
                <c:pt idx="21491">
                  <c:v>80.146600000000007</c:v>
                </c:pt>
                <c:pt idx="21492">
                  <c:v>447.85899999999998</c:v>
                </c:pt>
                <c:pt idx="21493">
                  <c:v>658.68899999999996</c:v>
                </c:pt>
                <c:pt idx="21494">
                  <c:v>641.69500000000005</c:v>
                </c:pt>
                <c:pt idx="21495">
                  <c:v>326.32600000000002</c:v>
                </c:pt>
                <c:pt idx="21496">
                  <c:v>119.831</c:v>
                </c:pt>
                <c:pt idx="21497">
                  <c:v>312.19</c:v>
                </c:pt>
                <c:pt idx="21498">
                  <c:v>190.69300000000001</c:v>
                </c:pt>
                <c:pt idx="21499">
                  <c:v>772.33600000000001</c:v>
                </c:pt>
                <c:pt idx="21500">
                  <c:v>430.95</c:v>
                </c:pt>
                <c:pt idx="21501">
                  <c:v>253.69399999999999</c:v>
                </c:pt>
                <c:pt idx="21502">
                  <c:v>153.20400000000001</c:v>
                </c:pt>
                <c:pt idx="21503">
                  <c:v>471.46800000000002</c:v>
                </c:pt>
                <c:pt idx="21504">
                  <c:v>55.005800000000001</c:v>
                </c:pt>
                <c:pt idx="21505">
                  <c:v>125.193</c:v>
                </c:pt>
                <c:pt idx="21506">
                  <c:v>220.917</c:v>
                </c:pt>
                <c:pt idx="21507">
                  <c:v>440.666</c:v>
                </c:pt>
                <c:pt idx="21508">
                  <c:v>369.29899999999998</c:v>
                </c:pt>
                <c:pt idx="21509">
                  <c:v>269.60500000000002</c:v>
                </c:pt>
                <c:pt idx="21510">
                  <c:v>74.334100000000007</c:v>
                </c:pt>
                <c:pt idx="21511">
                  <c:v>119.089</c:v>
                </c:pt>
                <c:pt idx="21512">
                  <c:v>126.762</c:v>
                </c:pt>
                <c:pt idx="21513">
                  <c:v>251.59</c:v>
                </c:pt>
                <c:pt idx="21514">
                  <c:v>115.91500000000001</c:v>
                </c:pt>
                <c:pt idx="21515">
                  <c:v>263.41000000000003</c:v>
                </c:pt>
                <c:pt idx="21516">
                  <c:v>449.58</c:v>
                </c:pt>
                <c:pt idx="21517">
                  <c:v>115.642</c:v>
                </c:pt>
                <c:pt idx="21518">
                  <c:v>153.56899999999999</c:v>
                </c:pt>
                <c:pt idx="21519">
                  <c:v>495.41699999999997</c:v>
                </c:pt>
                <c:pt idx="21520">
                  <c:v>455.55599999999998</c:v>
                </c:pt>
                <c:pt idx="21521">
                  <c:v>400.8</c:v>
                </c:pt>
                <c:pt idx="21522">
                  <c:v>112.024</c:v>
                </c:pt>
                <c:pt idx="21523">
                  <c:v>117.75700000000001</c:v>
                </c:pt>
                <c:pt idx="21524">
                  <c:v>127.267</c:v>
                </c:pt>
                <c:pt idx="21525">
                  <c:v>196.27500000000001</c:v>
                </c:pt>
                <c:pt idx="21526">
                  <c:v>113.842</c:v>
                </c:pt>
                <c:pt idx="21527">
                  <c:v>174.80600000000001</c:v>
                </c:pt>
                <c:pt idx="21528">
                  <c:v>196.262</c:v>
                </c:pt>
                <c:pt idx="21529">
                  <c:v>400.72699999999998</c:v>
                </c:pt>
                <c:pt idx="21530">
                  <c:v>653.33900000000006</c:v>
                </c:pt>
                <c:pt idx="21531">
                  <c:v>11.023</c:v>
                </c:pt>
                <c:pt idx="21532">
                  <c:v>-98.556799999999996</c:v>
                </c:pt>
                <c:pt idx="21533">
                  <c:v>330.50900000000001</c:v>
                </c:pt>
                <c:pt idx="21534">
                  <c:v>106.011</c:v>
                </c:pt>
                <c:pt idx="21535">
                  <c:v>114.04900000000001</c:v>
                </c:pt>
                <c:pt idx="21536">
                  <c:v>456.00599999999997</c:v>
                </c:pt>
                <c:pt idx="21537">
                  <c:v>100.60599999999999</c:v>
                </c:pt>
                <c:pt idx="21538">
                  <c:v>261.233</c:v>
                </c:pt>
                <c:pt idx="21539">
                  <c:v>495.79399999999998</c:v>
                </c:pt>
                <c:pt idx="21540">
                  <c:v>80.912599999999998</c:v>
                </c:pt>
                <c:pt idx="21541">
                  <c:v>286.51400000000001</c:v>
                </c:pt>
                <c:pt idx="21542">
                  <c:v>178.18</c:v>
                </c:pt>
                <c:pt idx="21543">
                  <c:v>261.209</c:v>
                </c:pt>
                <c:pt idx="21544">
                  <c:v>170.31899999999999</c:v>
                </c:pt>
                <c:pt idx="21545">
                  <c:v>393.68</c:v>
                </c:pt>
                <c:pt idx="21546">
                  <c:v>-60.593299999999999</c:v>
                </c:pt>
                <c:pt idx="21547">
                  <c:v>458.608</c:v>
                </c:pt>
                <c:pt idx="21548">
                  <c:v>257.54899999999998</c:v>
                </c:pt>
                <c:pt idx="21549">
                  <c:v>336.15100000000001</c:v>
                </c:pt>
                <c:pt idx="21550">
                  <c:v>148.024</c:v>
                </c:pt>
                <c:pt idx="21551">
                  <c:v>-112.596</c:v>
                </c:pt>
                <c:pt idx="21552">
                  <c:v>44.767000000000003</c:v>
                </c:pt>
                <c:pt idx="21553">
                  <c:v>-21.809000000000001</c:v>
                </c:pt>
                <c:pt idx="21554">
                  <c:v>266.32799999999997</c:v>
                </c:pt>
                <c:pt idx="21555">
                  <c:v>126.75</c:v>
                </c:pt>
                <c:pt idx="21556">
                  <c:v>506.71899999999999</c:v>
                </c:pt>
                <c:pt idx="21557">
                  <c:v>517.03099999999995</c:v>
                </c:pt>
                <c:pt idx="21558">
                  <c:v>-33.634599999999999</c:v>
                </c:pt>
                <c:pt idx="21559">
                  <c:v>-83.739800000000002</c:v>
                </c:pt>
                <c:pt idx="21560">
                  <c:v>228.07900000000001</c:v>
                </c:pt>
                <c:pt idx="21561">
                  <c:v>328.685</c:v>
                </c:pt>
                <c:pt idx="21562">
                  <c:v>71.920299999999997</c:v>
                </c:pt>
                <c:pt idx="21563">
                  <c:v>-4.2499000000000002</c:v>
                </c:pt>
                <c:pt idx="21564">
                  <c:v>468.38499999999999</c:v>
                </c:pt>
                <c:pt idx="21565">
                  <c:v>-36.601599999999998</c:v>
                </c:pt>
                <c:pt idx="21566">
                  <c:v>106.86799999999999</c:v>
                </c:pt>
                <c:pt idx="21567">
                  <c:v>332.18099999999998</c:v>
                </c:pt>
                <c:pt idx="21568">
                  <c:v>323.41300000000001</c:v>
                </c:pt>
                <c:pt idx="21569">
                  <c:v>57.954599999999999</c:v>
                </c:pt>
                <c:pt idx="21570">
                  <c:v>403.46300000000002</c:v>
                </c:pt>
                <c:pt idx="21571">
                  <c:v>-61.639000000000003</c:v>
                </c:pt>
                <c:pt idx="21572">
                  <c:v>174.55699999999999</c:v>
                </c:pt>
                <c:pt idx="21573">
                  <c:v>129.50399999999999</c:v>
                </c:pt>
                <c:pt idx="21574">
                  <c:v>67.506200000000007</c:v>
                </c:pt>
                <c:pt idx="21575">
                  <c:v>183.51900000000001</c:v>
                </c:pt>
                <c:pt idx="21576">
                  <c:v>296.59500000000003</c:v>
                </c:pt>
                <c:pt idx="21577">
                  <c:v>406.24700000000001</c:v>
                </c:pt>
                <c:pt idx="21578">
                  <c:v>196.37200000000001</c:v>
                </c:pt>
                <c:pt idx="21579">
                  <c:v>328.47800000000001</c:v>
                </c:pt>
                <c:pt idx="21580">
                  <c:v>80.961299999999994</c:v>
                </c:pt>
                <c:pt idx="21581">
                  <c:v>354.90199999999999</c:v>
                </c:pt>
                <c:pt idx="21582">
                  <c:v>431.65600000000001</c:v>
                </c:pt>
                <c:pt idx="21583">
                  <c:v>413.51299999999998</c:v>
                </c:pt>
                <c:pt idx="21584">
                  <c:v>264.65600000000001</c:v>
                </c:pt>
                <c:pt idx="21585">
                  <c:v>338.20600000000002</c:v>
                </c:pt>
                <c:pt idx="21586">
                  <c:v>456.012</c:v>
                </c:pt>
                <c:pt idx="21587">
                  <c:v>346.16500000000002</c:v>
                </c:pt>
                <c:pt idx="21588">
                  <c:v>294.55200000000002</c:v>
                </c:pt>
                <c:pt idx="21589">
                  <c:v>518.17399999999998</c:v>
                </c:pt>
                <c:pt idx="21590">
                  <c:v>10.5792</c:v>
                </c:pt>
                <c:pt idx="21591">
                  <c:v>419.90899999999999</c:v>
                </c:pt>
                <c:pt idx="21592">
                  <c:v>315.37</c:v>
                </c:pt>
                <c:pt idx="21593">
                  <c:v>351.363</c:v>
                </c:pt>
                <c:pt idx="21594">
                  <c:v>678.19399999999996</c:v>
                </c:pt>
                <c:pt idx="21595">
                  <c:v>434.31900000000002</c:v>
                </c:pt>
                <c:pt idx="21596">
                  <c:v>199.69200000000001</c:v>
                </c:pt>
                <c:pt idx="21597">
                  <c:v>383.66</c:v>
                </c:pt>
                <c:pt idx="21598">
                  <c:v>146.589</c:v>
                </c:pt>
                <c:pt idx="21599">
                  <c:v>511.24299999999999</c:v>
                </c:pt>
                <c:pt idx="21600">
                  <c:v>345.10700000000003</c:v>
                </c:pt>
                <c:pt idx="21601">
                  <c:v>310.11</c:v>
                </c:pt>
                <c:pt idx="21602">
                  <c:v>329.45699999999999</c:v>
                </c:pt>
                <c:pt idx="21603">
                  <c:v>239.16300000000001</c:v>
                </c:pt>
                <c:pt idx="21604">
                  <c:v>234.39</c:v>
                </c:pt>
                <c:pt idx="21605">
                  <c:v>63.463000000000001</c:v>
                </c:pt>
                <c:pt idx="21606">
                  <c:v>305.80599999999998</c:v>
                </c:pt>
                <c:pt idx="21607">
                  <c:v>88.141800000000003</c:v>
                </c:pt>
                <c:pt idx="21608">
                  <c:v>493.00299999999999</c:v>
                </c:pt>
                <c:pt idx="21609">
                  <c:v>243.97200000000001</c:v>
                </c:pt>
                <c:pt idx="21610">
                  <c:v>195.946</c:v>
                </c:pt>
                <c:pt idx="21611">
                  <c:v>340.26100000000002</c:v>
                </c:pt>
                <c:pt idx="21612">
                  <c:v>-36.546900000000001</c:v>
                </c:pt>
                <c:pt idx="21613">
                  <c:v>176.928</c:v>
                </c:pt>
                <c:pt idx="21614">
                  <c:v>54.239699999999999</c:v>
                </c:pt>
                <c:pt idx="21615">
                  <c:v>587.553</c:v>
                </c:pt>
                <c:pt idx="21616">
                  <c:v>91.455399999999997</c:v>
                </c:pt>
                <c:pt idx="21617">
                  <c:v>577.351</c:v>
                </c:pt>
                <c:pt idx="21618">
                  <c:v>229.36199999999999</c:v>
                </c:pt>
                <c:pt idx="21619">
                  <c:v>213.60900000000001</c:v>
                </c:pt>
                <c:pt idx="21620">
                  <c:v>213.68799999999999</c:v>
                </c:pt>
                <c:pt idx="21621">
                  <c:v>324.08199999999999</c:v>
                </c:pt>
                <c:pt idx="21622">
                  <c:v>285.45600000000002</c:v>
                </c:pt>
                <c:pt idx="21623">
                  <c:v>346.94900000000001</c:v>
                </c:pt>
                <c:pt idx="21624">
                  <c:v>327.12200000000001</c:v>
                </c:pt>
                <c:pt idx="21625">
                  <c:v>9.55776</c:v>
                </c:pt>
                <c:pt idx="21626">
                  <c:v>292.363</c:v>
                </c:pt>
                <c:pt idx="21627">
                  <c:v>-59.006399999999999</c:v>
                </c:pt>
                <c:pt idx="21628">
                  <c:v>149.06899999999999</c:v>
                </c:pt>
                <c:pt idx="21629">
                  <c:v>473.76600000000002</c:v>
                </c:pt>
                <c:pt idx="21630">
                  <c:v>9.0956799999999998</c:v>
                </c:pt>
                <c:pt idx="21631">
                  <c:v>500.65100000000001</c:v>
                </c:pt>
                <c:pt idx="21632">
                  <c:v>88.622100000000003</c:v>
                </c:pt>
                <c:pt idx="21633">
                  <c:v>205.44300000000001</c:v>
                </c:pt>
                <c:pt idx="21634">
                  <c:v>623.80799999999999</c:v>
                </c:pt>
                <c:pt idx="21635">
                  <c:v>151.55600000000001</c:v>
                </c:pt>
                <c:pt idx="21636">
                  <c:v>706.30700000000002</c:v>
                </c:pt>
                <c:pt idx="21637">
                  <c:v>623.79</c:v>
                </c:pt>
                <c:pt idx="21638">
                  <c:v>412.70400000000001</c:v>
                </c:pt>
                <c:pt idx="21639">
                  <c:v>58.751100000000001</c:v>
                </c:pt>
                <c:pt idx="21640">
                  <c:v>246.398</c:v>
                </c:pt>
                <c:pt idx="21641">
                  <c:v>24.903700000000001</c:v>
                </c:pt>
                <c:pt idx="21642">
                  <c:v>389.25400000000002</c:v>
                </c:pt>
                <c:pt idx="21643">
                  <c:v>-89.406400000000005</c:v>
                </c:pt>
                <c:pt idx="21644">
                  <c:v>193.16200000000001</c:v>
                </c:pt>
                <c:pt idx="21645">
                  <c:v>246.29499999999999</c:v>
                </c:pt>
                <c:pt idx="21646">
                  <c:v>650.18299999999999</c:v>
                </c:pt>
                <c:pt idx="21647">
                  <c:v>478.47800000000001</c:v>
                </c:pt>
                <c:pt idx="21648">
                  <c:v>391.38200000000001</c:v>
                </c:pt>
                <c:pt idx="21649">
                  <c:v>362.66</c:v>
                </c:pt>
                <c:pt idx="21650">
                  <c:v>26.375</c:v>
                </c:pt>
                <c:pt idx="21651">
                  <c:v>299.476</c:v>
                </c:pt>
                <c:pt idx="21652">
                  <c:v>328.673</c:v>
                </c:pt>
                <c:pt idx="21653">
                  <c:v>289.16500000000002</c:v>
                </c:pt>
                <c:pt idx="21654">
                  <c:v>424.43299999999999</c:v>
                </c:pt>
                <c:pt idx="21655">
                  <c:v>27.007400000000001</c:v>
                </c:pt>
                <c:pt idx="21656">
                  <c:v>299.483</c:v>
                </c:pt>
                <c:pt idx="21657">
                  <c:v>666.57500000000005</c:v>
                </c:pt>
                <c:pt idx="21658">
                  <c:v>137.17699999999999</c:v>
                </c:pt>
                <c:pt idx="21659">
                  <c:v>160.87700000000001</c:v>
                </c:pt>
                <c:pt idx="21660">
                  <c:v>248.684</c:v>
                </c:pt>
                <c:pt idx="21661">
                  <c:v>55.169899999999998</c:v>
                </c:pt>
                <c:pt idx="21662">
                  <c:v>437.47399999999999</c:v>
                </c:pt>
                <c:pt idx="21663">
                  <c:v>402.63</c:v>
                </c:pt>
                <c:pt idx="21664">
                  <c:v>296.43</c:v>
                </c:pt>
                <c:pt idx="21665">
                  <c:v>239.46700000000001</c:v>
                </c:pt>
                <c:pt idx="21666">
                  <c:v>190.67500000000001</c:v>
                </c:pt>
                <c:pt idx="21667">
                  <c:v>531.70799999999997</c:v>
                </c:pt>
                <c:pt idx="21668">
                  <c:v>118.834</c:v>
                </c:pt>
                <c:pt idx="21669">
                  <c:v>79.423000000000002</c:v>
                </c:pt>
                <c:pt idx="21670">
                  <c:v>311.40499999999997</c:v>
                </c:pt>
                <c:pt idx="21671">
                  <c:v>445.95600000000002</c:v>
                </c:pt>
                <c:pt idx="21672">
                  <c:v>-37.920999999999999</c:v>
                </c:pt>
                <c:pt idx="21673">
                  <c:v>271.14999999999998</c:v>
                </c:pt>
                <c:pt idx="21674">
                  <c:v>-131.863</c:v>
                </c:pt>
                <c:pt idx="21675">
                  <c:v>305.46499999999997</c:v>
                </c:pt>
                <c:pt idx="21676">
                  <c:v>32.880600000000001</c:v>
                </c:pt>
                <c:pt idx="21677">
                  <c:v>603.73199999999997</c:v>
                </c:pt>
                <c:pt idx="21678">
                  <c:v>431.22399999999999</c:v>
                </c:pt>
                <c:pt idx="21679">
                  <c:v>187.738</c:v>
                </c:pt>
                <c:pt idx="21680">
                  <c:v>204.88399999999999</c:v>
                </c:pt>
                <c:pt idx="21681">
                  <c:v>261.416</c:v>
                </c:pt>
                <c:pt idx="21682">
                  <c:v>642.43100000000004</c:v>
                </c:pt>
                <c:pt idx="21683">
                  <c:v>112.869</c:v>
                </c:pt>
                <c:pt idx="21684">
                  <c:v>64.697299999999998</c:v>
                </c:pt>
                <c:pt idx="21685">
                  <c:v>104.667</c:v>
                </c:pt>
                <c:pt idx="21686">
                  <c:v>235.339</c:v>
                </c:pt>
                <c:pt idx="21687">
                  <c:v>160.81</c:v>
                </c:pt>
                <c:pt idx="21688">
                  <c:v>181.68299999999999</c:v>
                </c:pt>
                <c:pt idx="21689">
                  <c:v>-90.604200000000006</c:v>
                </c:pt>
                <c:pt idx="21690">
                  <c:v>539.13800000000003</c:v>
                </c:pt>
                <c:pt idx="21691">
                  <c:v>229.745</c:v>
                </c:pt>
                <c:pt idx="21692">
                  <c:v>155.56299999999999</c:v>
                </c:pt>
                <c:pt idx="21693">
                  <c:v>130.404</c:v>
                </c:pt>
                <c:pt idx="21694">
                  <c:v>434.81700000000001</c:v>
                </c:pt>
                <c:pt idx="21695">
                  <c:v>326.14299999999997</c:v>
                </c:pt>
                <c:pt idx="21696">
                  <c:v>455.666</c:v>
                </c:pt>
                <c:pt idx="21697">
                  <c:v>388.06200000000001</c:v>
                </c:pt>
                <c:pt idx="21698">
                  <c:v>-9.2233599999999996</c:v>
                </c:pt>
                <c:pt idx="21699">
                  <c:v>102.88</c:v>
                </c:pt>
                <c:pt idx="21700">
                  <c:v>48.463700000000003</c:v>
                </c:pt>
                <c:pt idx="21701">
                  <c:v>236.196</c:v>
                </c:pt>
                <c:pt idx="21702">
                  <c:v>29.5974</c:v>
                </c:pt>
                <c:pt idx="21703">
                  <c:v>217.38399999999999</c:v>
                </c:pt>
                <c:pt idx="21704">
                  <c:v>400.79399999999998</c:v>
                </c:pt>
                <c:pt idx="21705">
                  <c:v>10.5123</c:v>
                </c:pt>
                <c:pt idx="21706">
                  <c:v>643.00300000000004</c:v>
                </c:pt>
                <c:pt idx="21707">
                  <c:v>415.55599999999998</c:v>
                </c:pt>
                <c:pt idx="21708">
                  <c:v>39.343699999999998</c:v>
                </c:pt>
                <c:pt idx="21709">
                  <c:v>153.62899999999999</c:v>
                </c:pt>
                <c:pt idx="21710">
                  <c:v>618.71900000000005</c:v>
                </c:pt>
                <c:pt idx="21711">
                  <c:v>32.825899999999997</c:v>
                </c:pt>
                <c:pt idx="21712">
                  <c:v>330.053</c:v>
                </c:pt>
                <c:pt idx="21713">
                  <c:v>407.88299999999998</c:v>
                </c:pt>
                <c:pt idx="21714">
                  <c:v>240.768</c:v>
                </c:pt>
                <c:pt idx="21715">
                  <c:v>-112.23099999999999</c:v>
                </c:pt>
                <c:pt idx="21716">
                  <c:v>141.70699999999999</c:v>
                </c:pt>
                <c:pt idx="21717">
                  <c:v>-93.698899999999995</c:v>
                </c:pt>
                <c:pt idx="21718">
                  <c:v>127.431</c:v>
                </c:pt>
                <c:pt idx="21719">
                  <c:v>204.483</c:v>
                </c:pt>
                <c:pt idx="21720">
                  <c:v>-135.41999999999999</c:v>
                </c:pt>
                <c:pt idx="21721">
                  <c:v>-139.804</c:v>
                </c:pt>
                <c:pt idx="21722">
                  <c:v>92.4221</c:v>
                </c:pt>
                <c:pt idx="21723">
                  <c:v>470.221</c:v>
                </c:pt>
                <c:pt idx="21724">
                  <c:v>50.834899999999998</c:v>
                </c:pt>
                <c:pt idx="21725">
                  <c:v>68.333100000000002</c:v>
                </c:pt>
                <c:pt idx="21726">
                  <c:v>47.509099999999997</c:v>
                </c:pt>
                <c:pt idx="21727">
                  <c:v>426.536</c:v>
                </c:pt>
                <c:pt idx="21728">
                  <c:v>136.131</c:v>
                </c:pt>
                <c:pt idx="21729">
                  <c:v>-13.290900000000001</c:v>
                </c:pt>
                <c:pt idx="21730">
                  <c:v>131.267</c:v>
                </c:pt>
                <c:pt idx="21731">
                  <c:v>142.619</c:v>
                </c:pt>
                <c:pt idx="21732">
                  <c:v>441.49900000000002</c:v>
                </c:pt>
                <c:pt idx="21733">
                  <c:v>312.81599999999997</c:v>
                </c:pt>
                <c:pt idx="21734">
                  <c:v>442.32</c:v>
                </c:pt>
                <c:pt idx="21735">
                  <c:v>302.27300000000002</c:v>
                </c:pt>
                <c:pt idx="21736">
                  <c:v>84.049899999999994</c:v>
                </c:pt>
                <c:pt idx="21737">
                  <c:v>299.29399999999998</c:v>
                </c:pt>
                <c:pt idx="21738">
                  <c:v>387.375</c:v>
                </c:pt>
                <c:pt idx="21739">
                  <c:v>144.76499999999999</c:v>
                </c:pt>
                <c:pt idx="21740">
                  <c:v>-9.3753600000000006</c:v>
                </c:pt>
                <c:pt idx="21741">
                  <c:v>204.75</c:v>
                </c:pt>
                <c:pt idx="21742">
                  <c:v>406.36900000000003</c:v>
                </c:pt>
                <c:pt idx="21743">
                  <c:v>181.10499999999999</c:v>
                </c:pt>
                <c:pt idx="21744">
                  <c:v>-27.207999999999998</c:v>
                </c:pt>
                <c:pt idx="21745">
                  <c:v>211.99100000000001</c:v>
                </c:pt>
                <c:pt idx="21746">
                  <c:v>548.65899999999999</c:v>
                </c:pt>
                <c:pt idx="21747">
                  <c:v>283.45</c:v>
                </c:pt>
                <c:pt idx="21748">
                  <c:v>99.632900000000006</c:v>
                </c:pt>
                <c:pt idx="21749">
                  <c:v>706.39300000000003</c:v>
                </c:pt>
                <c:pt idx="21750">
                  <c:v>382.88799999999998</c:v>
                </c:pt>
                <c:pt idx="21751">
                  <c:v>358.79899999999998</c:v>
                </c:pt>
                <c:pt idx="21752">
                  <c:v>334.99</c:v>
                </c:pt>
                <c:pt idx="21753">
                  <c:v>438.30099999999999</c:v>
                </c:pt>
                <c:pt idx="21754">
                  <c:v>252.77600000000001</c:v>
                </c:pt>
                <c:pt idx="21755">
                  <c:v>213.30500000000001</c:v>
                </c:pt>
                <c:pt idx="21756">
                  <c:v>370.22300000000001</c:v>
                </c:pt>
                <c:pt idx="21757">
                  <c:v>653.76400000000001</c:v>
                </c:pt>
                <c:pt idx="21758">
                  <c:v>10.190099999999999</c:v>
                </c:pt>
                <c:pt idx="21759">
                  <c:v>130.33099999999999</c:v>
                </c:pt>
                <c:pt idx="21760">
                  <c:v>443.99200000000002</c:v>
                </c:pt>
                <c:pt idx="21761">
                  <c:v>260.14499999999998</c:v>
                </c:pt>
                <c:pt idx="21762">
                  <c:v>263.64100000000002</c:v>
                </c:pt>
                <c:pt idx="21763">
                  <c:v>88.445800000000006</c:v>
                </c:pt>
                <c:pt idx="21764">
                  <c:v>265.08800000000002</c:v>
                </c:pt>
                <c:pt idx="21765">
                  <c:v>811.72900000000004</c:v>
                </c:pt>
                <c:pt idx="21766">
                  <c:v>739.45600000000002</c:v>
                </c:pt>
                <c:pt idx="21767">
                  <c:v>-98.477800000000002</c:v>
                </c:pt>
                <c:pt idx="21768">
                  <c:v>295.68900000000002</c:v>
                </c:pt>
                <c:pt idx="21769">
                  <c:v>374.77100000000002</c:v>
                </c:pt>
                <c:pt idx="21770">
                  <c:v>262.44900000000001</c:v>
                </c:pt>
                <c:pt idx="21771">
                  <c:v>153.648</c:v>
                </c:pt>
                <c:pt idx="21772">
                  <c:v>711.68200000000002</c:v>
                </c:pt>
                <c:pt idx="21773">
                  <c:v>361.24299999999999</c:v>
                </c:pt>
                <c:pt idx="21774">
                  <c:v>468.83499999999998</c:v>
                </c:pt>
                <c:pt idx="21775">
                  <c:v>-76.583699999999993</c:v>
                </c:pt>
                <c:pt idx="21776">
                  <c:v>365.82100000000003</c:v>
                </c:pt>
                <c:pt idx="21777">
                  <c:v>537.928</c:v>
                </c:pt>
                <c:pt idx="21778">
                  <c:v>401.77199999999999</c:v>
                </c:pt>
                <c:pt idx="21779">
                  <c:v>413.87799999999999</c:v>
                </c:pt>
                <c:pt idx="21780">
                  <c:v>1195.04</c:v>
                </c:pt>
                <c:pt idx="21781">
                  <c:v>141.59100000000001</c:v>
                </c:pt>
                <c:pt idx="21782">
                  <c:v>61.122199999999999</c:v>
                </c:pt>
                <c:pt idx="21783">
                  <c:v>216.50299999999999</c:v>
                </c:pt>
                <c:pt idx="21784">
                  <c:v>347.13200000000001</c:v>
                </c:pt>
                <c:pt idx="21785">
                  <c:v>442.33800000000002</c:v>
                </c:pt>
                <c:pt idx="21786">
                  <c:v>261.61</c:v>
                </c:pt>
                <c:pt idx="21787">
                  <c:v>116.02500000000001</c:v>
                </c:pt>
                <c:pt idx="21788">
                  <c:v>481.94900000000001</c:v>
                </c:pt>
                <c:pt idx="21789">
                  <c:v>272.39</c:v>
                </c:pt>
                <c:pt idx="21790">
                  <c:v>164.95599999999999</c:v>
                </c:pt>
                <c:pt idx="21791">
                  <c:v>300.47399999999999</c:v>
                </c:pt>
                <c:pt idx="21792">
                  <c:v>491.36700000000002</c:v>
                </c:pt>
                <c:pt idx="21793">
                  <c:v>60.240600000000001</c:v>
                </c:pt>
                <c:pt idx="21794">
                  <c:v>203.74700000000001</c:v>
                </c:pt>
                <c:pt idx="21795">
                  <c:v>222.036</c:v>
                </c:pt>
                <c:pt idx="21796">
                  <c:v>183.215</c:v>
                </c:pt>
                <c:pt idx="21797">
                  <c:v>268.89400000000001</c:v>
                </c:pt>
                <c:pt idx="21798">
                  <c:v>-88.378900000000002</c:v>
                </c:pt>
                <c:pt idx="21799">
                  <c:v>203.52199999999999</c:v>
                </c:pt>
                <c:pt idx="21800">
                  <c:v>238.90799999999999</c:v>
                </c:pt>
                <c:pt idx="21801">
                  <c:v>289.91899999999998</c:v>
                </c:pt>
                <c:pt idx="21802">
                  <c:v>39.921300000000002</c:v>
                </c:pt>
                <c:pt idx="21803">
                  <c:v>195.24100000000001</c:v>
                </c:pt>
                <c:pt idx="21804">
                  <c:v>449.21499999999997</c:v>
                </c:pt>
                <c:pt idx="21805">
                  <c:v>385.995</c:v>
                </c:pt>
                <c:pt idx="21806">
                  <c:v>-5.8732699999999998</c:v>
                </c:pt>
                <c:pt idx="21807">
                  <c:v>107.367</c:v>
                </c:pt>
                <c:pt idx="21808">
                  <c:v>253.834</c:v>
                </c:pt>
                <c:pt idx="21809">
                  <c:v>-135.43199999999999</c:v>
                </c:pt>
                <c:pt idx="21810">
                  <c:v>478.46</c:v>
                </c:pt>
                <c:pt idx="21811">
                  <c:v>74.826599999999999</c:v>
                </c:pt>
                <c:pt idx="21812">
                  <c:v>403.16500000000002</c:v>
                </c:pt>
                <c:pt idx="21813">
                  <c:v>177.542</c:v>
                </c:pt>
                <c:pt idx="21814">
                  <c:v>55.899500000000003</c:v>
                </c:pt>
                <c:pt idx="21815">
                  <c:v>413.44</c:v>
                </c:pt>
                <c:pt idx="21816">
                  <c:v>135.11600000000001</c:v>
                </c:pt>
                <c:pt idx="21817">
                  <c:v>632.32000000000005</c:v>
                </c:pt>
                <c:pt idx="21818">
                  <c:v>350.22</c:v>
                </c:pt>
                <c:pt idx="21819">
                  <c:v>444.709</c:v>
                </c:pt>
                <c:pt idx="21820">
                  <c:v>134.477</c:v>
                </c:pt>
                <c:pt idx="21821">
                  <c:v>188.69300000000001</c:v>
                </c:pt>
                <c:pt idx="21822">
                  <c:v>51.388199999999998</c:v>
                </c:pt>
                <c:pt idx="21823">
                  <c:v>4.9916799999999997</c:v>
                </c:pt>
                <c:pt idx="21824">
                  <c:v>86.269099999999995</c:v>
                </c:pt>
                <c:pt idx="21825">
                  <c:v>450.68</c:v>
                </c:pt>
                <c:pt idx="21826">
                  <c:v>860.49</c:v>
                </c:pt>
                <c:pt idx="21827">
                  <c:v>458.541</c:v>
                </c:pt>
                <c:pt idx="21828">
                  <c:v>-10.202199999999999</c:v>
                </c:pt>
                <c:pt idx="21829">
                  <c:v>159.55699999999999</c:v>
                </c:pt>
                <c:pt idx="21830">
                  <c:v>-33.342700000000001</c:v>
                </c:pt>
                <c:pt idx="21831">
                  <c:v>115.514</c:v>
                </c:pt>
                <c:pt idx="21832">
                  <c:v>495.435</c:v>
                </c:pt>
                <c:pt idx="21833">
                  <c:v>437.63799999999998</c:v>
                </c:pt>
                <c:pt idx="21834">
                  <c:v>440.71499999999997</c:v>
                </c:pt>
                <c:pt idx="21835">
                  <c:v>549.279</c:v>
                </c:pt>
                <c:pt idx="21836">
                  <c:v>139.59100000000001</c:v>
                </c:pt>
                <c:pt idx="21837">
                  <c:v>360.63499999999999</c:v>
                </c:pt>
                <c:pt idx="21838">
                  <c:v>18.4102</c:v>
                </c:pt>
                <c:pt idx="21839">
                  <c:v>765.05200000000002</c:v>
                </c:pt>
                <c:pt idx="21840">
                  <c:v>479.834</c:v>
                </c:pt>
                <c:pt idx="21841">
                  <c:v>326.654</c:v>
                </c:pt>
                <c:pt idx="21842">
                  <c:v>132.684</c:v>
                </c:pt>
                <c:pt idx="21843">
                  <c:v>347.685</c:v>
                </c:pt>
                <c:pt idx="21844">
                  <c:v>424.66399999999999</c:v>
                </c:pt>
                <c:pt idx="21845">
                  <c:v>337.34300000000002</c:v>
                </c:pt>
                <c:pt idx="21846">
                  <c:v>201.54</c:v>
                </c:pt>
                <c:pt idx="21847">
                  <c:v>-14.057</c:v>
                </c:pt>
                <c:pt idx="21848">
                  <c:v>142.00399999999999</c:v>
                </c:pt>
                <c:pt idx="21849">
                  <c:v>-6.4083199999999998</c:v>
                </c:pt>
                <c:pt idx="21850">
                  <c:v>214.85499999999999</c:v>
                </c:pt>
                <c:pt idx="21851">
                  <c:v>40.182699999999997</c:v>
                </c:pt>
                <c:pt idx="21852">
                  <c:v>145.64599999999999</c:v>
                </c:pt>
                <c:pt idx="21853">
                  <c:v>15.467499999999999</c:v>
                </c:pt>
                <c:pt idx="21854">
                  <c:v>447.36</c:v>
                </c:pt>
                <c:pt idx="21855">
                  <c:v>365.548</c:v>
                </c:pt>
                <c:pt idx="21856">
                  <c:v>213.238</c:v>
                </c:pt>
                <c:pt idx="21857">
                  <c:v>320.50099999999998</c:v>
                </c:pt>
                <c:pt idx="21858">
                  <c:v>304.96100000000001</c:v>
                </c:pt>
                <c:pt idx="21859">
                  <c:v>405.90100000000001</c:v>
                </c:pt>
                <c:pt idx="21860">
                  <c:v>90.981099999999998</c:v>
                </c:pt>
                <c:pt idx="21861">
                  <c:v>110.224</c:v>
                </c:pt>
                <c:pt idx="21862">
                  <c:v>-12.391</c:v>
                </c:pt>
                <c:pt idx="21863">
                  <c:v>414.80799999999999</c:v>
                </c:pt>
                <c:pt idx="21864">
                  <c:v>124.19</c:v>
                </c:pt>
                <c:pt idx="21865">
                  <c:v>150.99100000000001</c:v>
                </c:pt>
                <c:pt idx="21866">
                  <c:v>77.252499999999998</c:v>
                </c:pt>
                <c:pt idx="21867">
                  <c:v>-50.232999999999997</c:v>
                </c:pt>
                <c:pt idx="21868">
                  <c:v>379.95699999999999</c:v>
                </c:pt>
                <c:pt idx="21869">
                  <c:v>116.23099999999999</c:v>
                </c:pt>
                <c:pt idx="21870">
                  <c:v>284.50799999999998</c:v>
                </c:pt>
                <c:pt idx="21871">
                  <c:v>101.712</c:v>
                </c:pt>
                <c:pt idx="21872">
                  <c:v>419.83</c:v>
                </c:pt>
                <c:pt idx="21873">
                  <c:v>271.28399999999999</c:v>
                </c:pt>
                <c:pt idx="21874">
                  <c:v>582.45799999999997</c:v>
                </c:pt>
                <c:pt idx="21875">
                  <c:v>387.41199999999998</c:v>
                </c:pt>
                <c:pt idx="21876">
                  <c:v>-90.160300000000007</c:v>
                </c:pt>
                <c:pt idx="21877">
                  <c:v>322.00299999999999</c:v>
                </c:pt>
                <c:pt idx="21878">
                  <c:v>299.36700000000002</c:v>
                </c:pt>
                <c:pt idx="21879">
                  <c:v>129.328</c:v>
                </c:pt>
                <c:pt idx="21880">
                  <c:v>372.649</c:v>
                </c:pt>
                <c:pt idx="21881">
                  <c:v>482.29599999999999</c:v>
                </c:pt>
                <c:pt idx="21882">
                  <c:v>440.05200000000002</c:v>
                </c:pt>
                <c:pt idx="21883">
                  <c:v>59.814999999999998</c:v>
                </c:pt>
                <c:pt idx="21884">
                  <c:v>343.80599999999998</c:v>
                </c:pt>
                <c:pt idx="21885">
                  <c:v>2.60832</c:v>
                </c:pt>
                <c:pt idx="21886">
                  <c:v>150.81399999999999</c:v>
                </c:pt>
                <c:pt idx="21887">
                  <c:v>50.251199999999997</c:v>
                </c:pt>
                <c:pt idx="21888">
                  <c:v>-89.588800000000006</c:v>
                </c:pt>
                <c:pt idx="21889">
                  <c:v>116.298</c:v>
                </c:pt>
                <c:pt idx="21890">
                  <c:v>103.15900000000001</c:v>
                </c:pt>
                <c:pt idx="21891">
                  <c:v>40.754300000000001</c:v>
                </c:pt>
                <c:pt idx="21892">
                  <c:v>-103.938</c:v>
                </c:pt>
                <c:pt idx="21893">
                  <c:v>210.459</c:v>
                </c:pt>
                <c:pt idx="21894">
                  <c:v>451.05099999999999</c:v>
                </c:pt>
                <c:pt idx="21895">
                  <c:v>343.18</c:v>
                </c:pt>
                <c:pt idx="21896">
                  <c:v>-231.435</c:v>
                </c:pt>
                <c:pt idx="21897">
                  <c:v>40.845399999999998</c:v>
                </c:pt>
                <c:pt idx="21898">
                  <c:v>308.69400000000002</c:v>
                </c:pt>
                <c:pt idx="21899">
                  <c:v>68.843800000000002</c:v>
                </c:pt>
                <c:pt idx="21900">
                  <c:v>395.55900000000003</c:v>
                </c:pt>
                <c:pt idx="21901">
                  <c:v>478.94</c:v>
                </c:pt>
                <c:pt idx="21902">
                  <c:v>358.44</c:v>
                </c:pt>
                <c:pt idx="21903">
                  <c:v>184.83199999999999</c:v>
                </c:pt>
                <c:pt idx="21904">
                  <c:v>136.26499999999999</c:v>
                </c:pt>
                <c:pt idx="21905">
                  <c:v>806.21400000000006</c:v>
                </c:pt>
                <c:pt idx="21906">
                  <c:v>226.91800000000001</c:v>
                </c:pt>
                <c:pt idx="21907">
                  <c:v>298.88099999999997</c:v>
                </c:pt>
                <c:pt idx="21908">
                  <c:v>24.2653</c:v>
                </c:pt>
                <c:pt idx="21909">
                  <c:v>-163.114</c:v>
                </c:pt>
                <c:pt idx="21910">
                  <c:v>227.59299999999999</c:v>
                </c:pt>
                <c:pt idx="21911">
                  <c:v>395.036</c:v>
                </c:pt>
                <c:pt idx="21912">
                  <c:v>63.663699999999999</c:v>
                </c:pt>
                <c:pt idx="21913">
                  <c:v>411.01400000000001</c:v>
                </c:pt>
                <c:pt idx="21914">
                  <c:v>-0.44992100000000002</c:v>
                </c:pt>
                <c:pt idx="21915">
                  <c:v>239.023</c:v>
                </c:pt>
                <c:pt idx="21916">
                  <c:v>134.08799999999999</c:v>
                </c:pt>
                <c:pt idx="21917">
                  <c:v>172.20400000000001</c:v>
                </c:pt>
                <c:pt idx="21918">
                  <c:v>-33.081299999999999</c:v>
                </c:pt>
                <c:pt idx="21919">
                  <c:v>233.27699999999999</c:v>
                </c:pt>
                <c:pt idx="21920">
                  <c:v>308.47500000000002</c:v>
                </c:pt>
                <c:pt idx="21921">
                  <c:v>139.30500000000001</c:v>
                </c:pt>
                <c:pt idx="21922">
                  <c:v>-27.207999999999998</c:v>
                </c:pt>
                <c:pt idx="21923">
                  <c:v>316.76799999999997</c:v>
                </c:pt>
                <c:pt idx="21924">
                  <c:v>93.273300000000006</c:v>
                </c:pt>
                <c:pt idx="21925">
                  <c:v>69.853099999999998</c:v>
                </c:pt>
                <c:pt idx="21926">
                  <c:v>-5.7699199999999999</c:v>
                </c:pt>
                <c:pt idx="21927">
                  <c:v>44.146900000000002</c:v>
                </c:pt>
                <c:pt idx="21928">
                  <c:v>392.85899999999998</c:v>
                </c:pt>
                <c:pt idx="21929">
                  <c:v>142.041</c:v>
                </c:pt>
                <c:pt idx="21930">
                  <c:v>458.07900000000001</c:v>
                </c:pt>
                <c:pt idx="21931">
                  <c:v>107.53100000000001</c:v>
                </c:pt>
                <c:pt idx="21932">
                  <c:v>339.93299999999999</c:v>
                </c:pt>
                <c:pt idx="21933">
                  <c:v>235.55099999999999</c:v>
                </c:pt>
                <c:pt idx="21934">
                  <c:v>171.626</c:v>
                </c:pt>
                <c:pt idx="21935">
                  <c:v>206.79300000000001</c:v>
                </c:pt>
                <c:pt idx="21936">
                  <c:v>433.70499999999998</c:v>
                </c:pt>
                <c:pt idx="21937">
                  <c:v>46.4086</c:v>
                </c:pt>
                <c:pt idx="21938">
                  <c:v>111.902</c:v>
                </c:pt>
                <c:pt idx="21939">
                  <c:v>377.77499999999998</c:v>
                </c:pt>
                <c:pt idx="21940">
                  <c:v>76.462100000000007</c:v>
                </c:pt>
                <c:pt idx="21941">
                  <c:v>296.59500000000003</c:v>
                </c:pt>
                <c:pt idx="21942">
                  <c:v>598.11400000000003</c:v>
                </c:pt>
                <c:pt idx="21943">
                  <c:v>184.042</c:v>
                </c:pt>
                <c:pt idx="21944">
                  <c:v>523.72500000000002</c:v>
                </c:pt>
                <c:pt idx="21945">
                  <c:v>115.575</c:v>
                </c:pt>
                <c:pt idx="21946">
                  <c:v>182.923</c:v>
                </c:pt>
                <c:pt idx="21947">
                  <c:v>152.28</c:v>
                </c:pt>
                <c:pt idx="21948">
                  <c:v>557.37199999999996</c:v>
                </c:pt>
                <c:pt idx="21949">
                  <c:v>214.87299999999999</c:v>
                </c:pt>
                <c:pt idx="21950">
                  <c:v>391.83800000000002</c:v>
                </c:pt>
                <c:pt idx="21951">
                  <c:v>529.428</c:v>
                </c:pt>
                <c:pt idx="21952">
                  <c:v>300.37</c:v>
                </c:pt>
                <c:pt idx="21953">
                  <c:v>79.8</c:v>
                </c:pt>
                <c:pt idx="21954">
                  <c:v>272.55399999999997</c:v>
                </c:pt>
                <c:pt idx="21955">
                  <c:v>427.23599999999999</c:v>
                </c:pt>
                <c:pt idx="21956">
                  <c:v>216.697</c:v>
                </c:pt>
                <c:pt idx="21957">
                  <c:v>157.15600000000001</c:v>
                </c:pt>
                <c:pt idx="21958">
                  <c:v>-2.9974400000000001</c:v>
                </c:pt>
                <c:pt idx="21959">
                  <c:v>1151.72</c:v>
                </c:pt>
                <c:pt idx="21960">
                  <c:v>493.79899999999998</c:v>
                </c:pt>
                <c:pt idx="21961">
                  <c:v>348.94299999999998</c:v>
                </c:pt>
                <c:pt idx="21962">
                  <c:v>417.91500000000002</c:v>
                </c:pt>
                <c:pt idx="21963">
                  <c:v>190.68700000000001</c:v>
                </c:pt>
                <c:pt idx="21964">
                  <c:v>351.892</c:v>
                </c:pt>
                <c:pt idx="21965">
                  <c:v>167.21799999999999</c:v>
                </c:pt>
                <c:pt idx="21966">
                  <c:v>-61.474899999999998</c:v>
                </c:pt>
                <c:pt idx="21967">
                  <c:v>-96.6477</c:v>
                </c:pt>
                <c:pt idx="21968">
                  <c:v>413.37900000000002</c:v>
                </c:pt>
                <c:pt idx="21969">
                  <c:v>63.754899999999999</c:v>
                </c:pt>
                <c:pt idx="21970">
                  <c:v>332.98899999999998</c:v>
                </c:pt>
                <c:pt idx="21971">
                  <c:v>193.63</c:v>
                </c:pt>
                <c:pt idx="21972">
                  <c:v>451.00799999999998</c:v>
                </c:pt>
                <c:pt idx="21973">
                  <c:v>154.75399999999999</c:v>
                </c:pt>
                <c:pt idx="21974">
                  <c:v>329.91300000000001</c:v>
                </c:pt>
                <c:pt idx="21975">
                  <c:v>277.12</c:v>
                </c:pt>
                <c:pt idx="21976">
                  <c:v>198.87700000000001</c:v>
                </c:pt>
                <c:pt idx="21977">
                  <c:v>94.009</c:v>
                </c:pt>
                <c:pt idx="21978">
                  <c:v>464.57299999999998</c:v>
                </c:pt>
                <c:pt idx="21979">
                  <c:v>11.1082</c:v>
                </c:pt>
                <c:pt idx="21980">
                  <c:v>-0.91808000000000001</c:v>
                </c:pt>
                <c:pt idx="21982">
                  <c:v>196.64500000000001</c:v>
                </c:pt>
                <c:pt idx="21983">
                  <c:v>278.23899999999998</c:v>
                </c:pt>
                <c:pt idx="21984">
                  <c:v>-79.423000000000002</c:v>
                </c:pt>
                <c:pt idx="21985">
                  <c:v>240.40299999999999</c:v>
                </c:pt>
                <c:pt idx="21986">
                  <c:v>522.625</c:v>
                </c:pt>
                <c:pt idx="21987">
                  <c:v>389.983</c:v>
                </c:pt>
                <c:pt idx="21988">
                  <c:v>393.70400000000001</c:v>
                </c:pt>
                <c:pt idx="21989">
                  <c:v>340.53500000000003</c:v>
                </c:pt>
                <c:pt idx="21990">
                  <c:v>144.79499999999999</c:v>
                </c:pt>
                <c:pt idx="21991">
                  <c:v>421.81200000000001</c:v>
                </c:pt>
                <c:pt idx="21992">
                  <c:v>110.395</c:v>
                </c:pt>
                <c:pt idx="21993">
                  <c:v>-76.395200000000003</c:v>
                </c:pt>
                <c:pt idx="21994">
                  <c:v>245.70500000000001</c:v>
                </c:pt>
                <c:pt idx="21995">
                  <c:v>601.96299999999997</c:v>
                </c:pt>
                <c:pt idx="21996">
                  <c:v>26.216999999999999</c:v>
                </c:pt>
                <c:pt idx="21997">
                  <c:v>278.90199999999999</c:v>
                </c:pt>
                <c:pt idx="21998">
                  <c:v>129.303</c:v>
                </c:pt>
                <c:pt idx="21999">
                  <c:v>-20.276800000000001</c:v>
                </c:pt>
                <c:pt idx="22000">
                  <c:v>173.93100000000001</c:v>
                </c:pt>
                <c:pt idx="22001">
                  <c:v>183.56700000000001</c:v>
                </c:pt>
                <c:pt idx="22002">
                  <c:v>305.81799999999998</c:v>
                </c:pt>
                <c:pt idx="22003">
                  <c:v>216.81299999999999</c:v>
                </c:pt>
                <c:pt idx="22004">
                  <c:v>528.15099999999995</c:v>
                </c:pt>
                <c:pt idx="22005">
                  <c:v>32.552300000000002</c:v>
                </c:pt>
                <c:pt idx="22006">
                  <c:v>774.08699999999999</c:v>
                </c:pt>
                <c:pt idx="22007">
                  <c:v>165.24799999999999</c:v>
                </c:pt>
                <c:pt idx="22008">
                  <c:v>545.61300000000006</c:v>
                </c:pt>
                <c:pt idx="22009">
                  <c:v>-7.0831900000000001</c:v>
                </c:pt>
                <c:pt idx="22010">
                  <c:v>319.06599999999997</c:v>
                </c:pt>
                <c:pt idx="22011">
                  <c:v>-18.659500000000001</c:v>
                </c:pt>
                <c:pt idx="22012">
                  <c:v>380.851</c:v>
                </c:pt>
                <c:pt idx="22013">
                  <c:v>267.678</c:v>
                </c:pt>
                <c:pt idx="22014">
                  <c:v>452.76499999999999</c:v>
                </c:pt>
                <c:pt idx="22015">
                  <c:v>252.84299999999999</c:v>
                </c:pt>
                <c:pt idx="22016">
                  <c:v>292.17399999999998</c:v>
                </c:pt>
                <c:pt idx="22017">
                  <c:v>84.578900000000004</c:v>
                </c:pt>
                <c:pt idx="22018">
                  <c:v>149.88399999999999</c:v>
                </c:pt>
                <c:pt idx="22019">
                  <c:v>129.917</c:v>
                </c:pt>
                <c:pt idx="22020">
                  <c:v>79.787899999999993</c:v>
                </c:pt>
                <c:pt idx="22021">
                  <c:v>206.11799999999999</c:v>
                </c:pt>
                <c:pt idx="22022">
                  <c:v>327.14100000000002</c:v>
                </c:pt>
                <c:pt idx="22023">
                  <c:v>563.33600000000001</c:v>
                </c:pt>
                <c:pt idx="22024">
                  <c:v>116.383</c:v>
                </c:pt>
                <c:pt idx="22025">
                  <c:v>96.501800000000003</c:v>
                </c:pt>
                <c:pt idx="22026">
                  <c:v>235.00399999999999</c:v>
                </c:pt>
                <c:pt idx="22027">
                  <c:v>386.36599999999999</c:v>
                </c:pt>
                <c:pt idx="22028">
                  <c:v>640.38800000000003</c:v>
                </c:pt>
                <c:pt idx="22029">
                  <c:v>146.74100000000001</c:v>
                </c:pt>
                <c:pt idx="22030">
                  <c:v>208.149</c:v>
                </c:pt>
                <c:pt idx="22031">
                  <c:v>314.27499999999998</c:v>
                </c:pt>
                <c:pt idx="22032">
                  <c:v>-44.998100000000001</c:v>
                </c:pt>
                <c:pt idx="22033">
                  <c:v>191.83</c:v>
                </c:pt>
                <c:pt idx="22034">
                  <c:v>-104.44199999999999</c:v>
                </c:pt>
                <c:pt idx="22035">
                  <c:v>227.55</c:v>
                </c:pt>
                <c:pt idx="22036">
                  <c:v>140.035</c:v>
                </c:pt>
                <c:pt idx="22037">
                  <c:v>38.4621</c:v>
                </c:pt>
                <c:pt idx="22038">
                  <c:v>194.68199999999999</c:v>
                </c:pt>
                <c:pt idx="22039">
                  <c:v>-52.099499999999999</c:v>
                </c:pt>
                <c:pt idx="22040">
                  <c:v>198.04400000000001</c:v>
                </c:pt>
                <c:pt idx="22041">
                  <c:v>71.962900000000005</c:v>
                </c:pt>
                <c:pt idx="22042">
                  <c:v>267.447</c:v>
                </c:pt>
                <c:pt idx="22043">
                  <c:v>181.08699999999999</c:v>
                </c:pt>
                <c:pt idx="22044">
                  <c:v>591.46199999999999</c:v>
                </c:pt>
                <c:pt idx="22045">
                  <c:v>200.42099999999999</c:v>
                </c:pt>
                <c:pt idx="22046">
                  <c:v>175.779</c:v>
                </c:pt>
                <c:pt idx="22047">
                  <c:v>272.59100000000001</c:v>
                </c:pt>
                <c:pt idx="22048">
                  <c:v>669.87599999999998</c:v>
                </c:pt>
                <c:pt idx="22049">
                  <c:v>340.03</c:v>
                </c:pt>
                <c:pt idx="22050">
                  <c:v>222.80199999999999</c:v>
                </c:pt>
                <c:pt idx="22051">
                  <c:v>-40.505000000000003</c:v>
                </c:pt>
                <c:pt idx="22052">
                  <c:v>-114.748</c:v>
                </c:pt>
                <c:pt idx="22053">
                  <c:v>100.703</c:v>
                </c:pt>
                <c:pt idx="22054">
                  <c:v>179.00700000000001</c:v>
                </c:pt>
                <c:pt idx="22055">
                  <c:v>-70.570599999999999</c:v>
                </c:pt>
                <c:pt idx="22056">
                  <c:v>93.321899999999999</c:v>
                </c:pt>
                <c:pt idx="22057">
                  <c:v>134.81200000000001</c:v>
                </c:pt>
                <c:pt idx="22058">
                  <c:v>360.52</c:v>
                </c:pt>
                <c:pt idx="22059">
                  <c:v>274.03800000000001</c:v>
                </c:pt>
                <c:pt idx="22060">
                  <c:v>8.9923199999999994</c:v>
                </c:pt>
                <c:pt idx="22061">
                  <c:v>482.6</c:v>
                </c:pt>
                <c:pt idx="22062">
                  <c:v>211.99700000000001</c:v>
                </c:pt>
                <c:pt idx="22063">
                  <c:v>54.373399999999997</c:v>
                </c:pt>
                <c:pt idx="22064">
                  <c:v>1126.67</c:v>
                </c:pt>
                <c:pt idx="22065">
                  <c:v>492.37099999999998</c:v>
                </c:pt>
                <c:pt idx="22066">
                  <c:v>582.95600000000002</c:v>
                </c:pt>
                <c:pt idx="22067">
                  <c:v>203.83199999999999</c:v>
                </c:pt>
                <c:pt idx="22068">
                  <c:v>116.541</c:v>
                </c:pt>
                <c:pt idx="22069">
                  <c:v>40.492800000000003</c:v>
                </c:pt>
                <c:pt idx="22070">
                  <c:v>-2.7542399999999998</c:v>
                </c:pt>
                <c:pt idx="22071">
                  <c:v>339.483</c:v>
                </c:pt>
                <c:pt idx="22072">
                  <c:v>333.61</c:v>
                </c:pt>
                <c:pt idx="22073">
                  <c:v>321.322</c:v>
                </c:pt>
                <c:pt idx="22074">
                  <c:v>501.89800000000002</c:v>
                </c:pt>
                <c:pt idx="22075">
                  <c:v>-82.043499999999995</c:v>
                </c:pt>
                <c:pt idx="22076">
                  <c:v>-21.742100000000001</c:v>
                </c:pt>
                <c:pt idx="22077">
                  <c:v>548.68399999999997</c:v>
                </c:pt>
                <c:pt idx="22078">
                  <c:v>50.774099999999997</c:v>
                </c:pt>
                <c:pt idx="22079">
                  <c:v>64.581800000000001</c:v>
                </c:pt>
                <c:pt idx="22080">
                  <c:v>326.93400000000003</c:v>
                </c:pt>
                <c:pt idx="22081">
                  <c:v>-82.341399999999993</c:v>
                </c:pt>
                <c:pt idx="22082">
                  <c:v>-94.762900000000002</c:v>
                </c:pt>
                <c:pt idx="22083">
                  <c:v>-72.996499999999997</c:v>
                </c:pt>
                <c:pt idx="22084">
                  <c:v>113.848</c:v>
                </c:pt>
                <c:pt idx="22085">
                  <c:v>-31.16</c:v>
                </c:pt>
                <c:pt idx="22086">
                  <c:v>215.226</c:v>
                </c:pt>
                <c:pt idx="22087">
                  <c:v>92.750399999999999</c:v>
                </c:pt>
                <c:pt idx="22088">
                  <c:v>358.89600000000002</c:v>
                </c:pt>
                <c:pt idx="22089">
                  <c:v>81.234899999999996</c:v>
                </c:pt>
                <c:pt idx="22090">
                  <c:v>451.80500000000001</c:v>
                </c:pt>
                <c:pt idx="22091">
                  <c:v>339.08199999999999</c:v>
                </c:pt>
                <c:pt idx="22092">
                  <c:v>622.39700000000005</c:v>
                </c:pt>
                <c:pt idx="22093">
                  <c:v>280.89600000000002</c:v>
                </c:pt>
                <c:pt idx="22094">
                  <c:v>510.428</c:v>
                </c:pt>
                <c:pt idx="22095">
                  <c:v>399.62599999999998</c:v>
                </c:pt>
                <c:pt idx="22096">
                  <c:v>374.02300000000002</c:v>
                </c:pt>
                <c:pt idx="22097">
                  <c:v>256.00400000000002</c:v>
                </c:pt>
                <c:pt idx="22098">
                  <c:v>209.17599999999999</c:v>
                </c:pt>
                <c:pt idx="22099">
                  <c:v>557.76700000000005</c:v>
                </c:pt>
                <c:pt idx="22100">
                  <c:v>501.54500000000002</c:v>
                </c:pt>
                <c:pt idx="22101">
                  <c:v>34.874899999999997</c:v>
                </c:pt>
                <c:pt idx="22102">
                  <c:v>104.916</c:v>
                </c:pt>
                <c:pt idx="22103">
                  <c:v>467.17500000000001</c:v>
                </c:pt>
                <c:pt idx="22104">
                  <c:v>297.59199999999998</c:v>
                </c:pt>
                <c:pt idx="22105">
                  <c:v>195.654</c:v>
                </c:pt>
                <c:pt idx="22106">
                  <c:v>106.637</c:v>
                </c:pt>
                <c:pt idx="22107">
                  <c:v>590.952</c:v>
                </c:pt>
                <c:pt idx="22108">
                  <c:v>150.304</c:v>
                </c:pt>
                <c:pt idx="22109">
                  <c:v>311.363</c:v>
                </c:pt>
                <c:pt idx="22110">
                  <c:v>51.503700000000002</c:v>
                </c:pt>
                <c:pt idx="22111">
                  <c:v>289.03699999999998</c:v>
                </c:pt>
                <c:pt idx="22112">
                  <c:v>43.788200000000003</c:v>
                </c:pt>
                <c:pt idx="22113">
                  <c:v>208.91499999999999</c:v>
                </c:pt>
                <c:pt idx="22114">
                  <c:v>87.947199999999995</c:v>
                </c:pt>
                <c:pt idx="22115">
                  <c:v>536.41399999999999</c:v>
                </c:pt>
                <c:pt idx="22116">
                  <c:v>150.863</c:v>
                </c:pt>
                <c:pt idx="22117">
                  <c:v>400.76900000000001</c:v>
                </c:pt>
                <c:pt idx="22118">
                  <c:v>239.364</c:v>
                </c:pt>
                <c:pt idx="22119">
                  <c:v>153.92699999999999</c:v>
                </c:pt>
                <c:pt idx="22120">
                  <c:v>98.806100000000001</c:v>
                </c:pt>
                <c:pt idx="22121">
                  <c:v>390.00200000000001</c:v>
                </c:pt>
                <c:pt idx="22122">
                  <c:v>121.44199999999999</c:v>
                </c:pt>
                <c:pt idx="22123">
                  <c:v>353.096</c:v>
                </c:pt>
                <c:pt idx="22124">
                  <c:v>356.56799999999998</c:v>
                </c:pt>
                <c:pt idx="22125">
                  <c:v>787.226</c:v>
                </c:pt>
                <c:pt idx="22126">
                  <c:v>552.30100000000004</c:v>
                </c:pt>
                <c:pt idx="22127">
                  <c:v>462.95600000000002</c:v>
                </c:pt>
                <c:pt idx="22128">
                  <c:v>197.29599999999999</c:v>
                </c:pt>
                <c:pt idx="22129">
                  <c:v>-47.399700000000003</c:v>
                </c:pt>
                <c:pt idx="22130">
                  <c:v>87.576300000000003</c:v>
                </c:pt>
                <c:pt idx="22131">
                  <c:v>390.97399999999999</c:v>
                </c:pt>
                <c:pt idx="22132">
                  <c:v>101.639</c:v>
                </c:pt>
                <c:pt idx="22133">
                  <c:v>395.79</c:v>
                </c:pt>
                <c:pt idx="22134">
                  <c:v>279.78300000000002</c:v>
                </c:pt>
                <c:pt idx="22135">
                  <c:v>119.66</c:v>
                </c:pt>
                <c:pt idx="22136">
                  <c:v>188.49199999999999</c:v>
                </c:pt>
                <c:pt idx="22137">
                  <c:v>-61.170900000000003</c:v>
                </c:pt>
                <c:pt idx="22138">
                  <c:v>4.5296000000000003</c:v>
                </c:pt>
                <c:pt idx="22139">
                  <c:v>-79.909400000000005</c:v>
                </c:pt>
                <c:pt idx="22140">
                  <c:v>75.161000000000001</c:v>
                </c:pt>
                <c:pt idx="22141">
                  <c:v>333.13499999999999</c:v>
                </c:pt>
                <c:pt idx="22142">
                  <c:v>236.98599999999999</c:v>
                </c:pt>
                <c:pt idx="22143">
                  <c:v>17.9178</c:v>
                </c:pt>
                <c:pt idx="22144">
                  <c:v>174.48400000000001</c:v>
                </c:pt>
                <c:pt idx="22145">
                  <c:v>-12.4275</c:v>
                </c:pt>
                <c:pt idx="22146">
                  <c:v>278.87099999999998</c:v>
                </c:pt>
                <c:pt idx="22147">
                  <c:v>534.07899999999995</c:v>
                </c:pt>
                <c:pt idx="22148">
                  <c:v>540.15899999999999</c:v>
                </c:pt>
                <c:pt idx="22149">
                  <c:v>331.87099999999998</c:v>
                </c:pt>
                <c:pt idx="22150">
                  <c:v>172.411</c:v>
                </c:pt>
                <c:pt idx="22151">
                  <c:v>49.880299999999998</c:v>
                </c:pt>
                <c:pt idx="22152">
                  <c:v>226.298</c:v>
                </c:pt>
                <c:pt idx="22153">
                  <c:v>-57.006100000000004</c:v>
                </c:pt>
                <c:pt idx="22154">
                  <c:v>3.7574399999999999</c:v>
                </c:pt>
                <c:pt idx="22155">
                  <c:v>156.755</c:v>
                </c:pt>
                <c:pt idx="22156">
                  <c:v>320.36099999999999</c:v>
                </c:pt>
                <c:pt idx="22157">
                  <c:v>181.245</c:v>
                </c:pt>
                <c:pt idx="22158">
                  <c:v>53.631700000000002</c:v>
                </c:pt>
                <c:pt idx="22159">
                  <c:v>22.246700000000001</c:v>
                </c:pt>
                <c:pt idx="22160">
                  <c:v>487.16</c:v>
                </c:pt>
                <c:pt idx="22161">
                  <c:v>60.015700000000002</c:v>
                </c:pt>
                <c:pt idx="22162">
                  <c:v>350.512</c:v>
                </c:pt>
                <c:pt idx="22163">
                  <c:v>193.751</c:v>
                </c:pt>
                <c:pt idx="22164">
                  <c:v>31.847000000000001</c:v>
                </c:pt>
                <c:pt idx="22165">
                  <c:v>159.059</c:v>
                </c:pt>
                <c:pt idx="22166">
                  <c:v>527.43399999999997</c:v>
                </c:pt>
                <c:pt idx="22167">
                  <c:v>196.548</c:v>
                </c:pt>
                <c:pt idx="22168">
                  <c:v>455.56200000000001</c:v>
                </c:pt>
                <c:pt idx="22169">
                  <c:v>443.56599999999997</c:v>
                </c:pt>
                <c:pt idx="22170">
                  <c:v>394.04500000000002</c:v>
                </c:pt>
                <c:pt idx="22171">
                  <c:v>208.92699999999999</c:v>
                </c:pt>
                <c:pt idx="22172">
                  <c:v>-9.7827199999999994</c:v>
                </c:pt>
                <c:pt idx="22173">
                  <c:v>522.58799999999997</c:v>
                </c:pt>
                <c:pt idx="22174">
                  <c:v>87.631100000000004</c:v>
                </c:pt>
                <c:pt idx="22175">
                  <c:v>50.0931</c:v>
                </c:pt>
                <c:pt idx="22176">
                  <c:v>286.18599999999998</c:v>
                </c:pt>
                <c:pt idx="22177">
                  <c:v>298.52199999999999</c:v>
                </c:pt>
                <c:pt idx="22178">
                  <c:v>254.995</c:v>
                </c:pt>
                <c:pt idx="22179">
                  <c:v>31.865300000000001</c:v>
                </c:pt>
                <c:pt idx="22180">
                  <c:v>134.34399999999999</c:v>
                </c:pt>
                <c:pt idx="22181">
                  <c:v>276.51799999999997</c:v>
                </c:pt>
                <c:pt idx="22182">
                  <c:v>151.84800000000001</c:v>
                </c:pt>
                <c:pt idx="22183">
                  <c:v>451.404</c:v>
                </c:pt>
                <c:pt idx="22184">
                  <c:v>277.77699999999999</c:v>
                </c:pt>
                <c:pt idx="22185">
                  <c:v>57.790399999999998</c:v>
                </c:pt>
                <c:pt idx="22186">
                  <c:v>190.833</c:v>
                </c:pt>
                <c:pt idx="22187">
                  <c:v>-3.70879</c:v>
                </c:pt>
                <c:pt idx="22188">
                  <c:v>447.08100000000002</c:v>
                </c:pt>
                <c:pt idx="22189">
                  <c:v>280.45800000000003</c:v>
                </c:pt>
                <c:pt idx="22190">
                  <c:v>213.59</c:v>
                </c:pt>
                <c:pt idx="22191">
                  <c:v>149.79300000000001</c:v>
                </c:pt>
                <c:pt idx="22192">
                  <c:v>47.521299999999997</c:v>
                </c:pt>
                <c:pt idx="22193">
                  <c:v>467.4</c:v>
                </c:pt>
                <c:pt idx="22194">
                  <c:v>234.65199999999999</c:v>
                </c:pt>
                <c:pt idx="22195">
                  <c:v>156.34100000000001</c:v>
                </c:pt>
                <c:pt idx="22196">
                  <c:v>933.43200000000002</c:v>
                </c:pt>
                <c:pt idx="22197">
                  <c:v>449.233</c:v>
                </c:pt>
                <c:pt idx="22198">
                  <c:v>434.91500000000002</c:v>
                </c:pt>
                <c:pt idx="22199">
                  <c:v>197.17400000000001</c:v>
                </c:pt>
                <c:pt idx="22200">
                  <c:v>460.238</c:v>
                </c:pt>
                <c:pt idx="22201">
                  <c:v>104.971</c:v>
                </c:pt>
                <c:pt idx="22202">
                  <c:v>216.50299999999999</c:v>
                </c:pt>
                <c:pt idx="22203">
                  <c:v>271.97699999999998</c:v>
                </c:pt>
                <c:pt idx="22204">
                  <c:v>318.92599999999999</c:v>
                </c:pt>
                <c:pt idx="22205">
                  <c:v>524.18100000000004</c:v>
                </c:pt>
                <c:pt idx="22206">
                  <c:v>482.947</c:v>
                </c:pt>
                <c:pt idx="22207">
                  <c:v>311.78800000000001</c:v>
                </c:pt>
                <c:pt idx="22208">
                  <c:v>137.846</c:v>
                </c:pt>
                <c:pt idx="22209">
                  <c:v>-90.008300000000006</c:v>
                </c:pt>
                <c:pt idx="22210">
                  <c:v>41.1312</c:v>
                </c:pt>
                <c:pt idx="22211">
                  <c:v>206.03899999999999</c:v>
                </c:pt>
                <c:pt idx="22212">
                  <c:v>179.494</c:v>
                </c:pt>
                <c:pt idx="22213">
                  <c:v>122.46299999999999</c:v>
                </c:pt>
                <c:pt idx="22214">
                  <c:v>162.57900000000001</c:v>
                </c:pt>
                <c:pt idx="22215">
                  <c:v>460.48700000000002</c:v>
                </c:pt>
                <c:pt idx="22216">
                  <c:v>49.485100000000003</c:v>
                </c:pt>
                <c:pt idx="22217">
                  <c:v>461.40499999999997</c:v>
                </c:pt>
                <c:pt idx="22218">
                  <c:v>490.23599999999999</c:v>
                </c:pt>
                <c:pt idx="22219">
                  <c:v>-226.70500000000001</c:v>
                </c:pt>
                <c:pt idx="22220">
                  <c:v>501.07100000000003</c:v>
                </c:pt>
                <c:pt idx="22221">
                  <c:v>420.20699999999999</c:v>
                </c:pt>
                <c:pt idx="22222">
                  <c:v>417.50799999999998</c:v>
                </c:pt>
                <c:pt idx="22223">
                  <c:v>224.21199999999999</c:v>
                </c:pt>
                <c:pt idx="22224">
                  <c:v>509.52199999999999</c:v>
                </c:pt>
                <c:pt idx="22225">
                  <c:v>246.32499999999999</c:v>
                </c:pt>
                <c:pt idx="22226">
                  <c:v>397.39499999999998</c:v>
                </c:pt>
                <c:pt idx="22227">
                  <c:v>207.529</c:v>
                </c:pt>
                <c:pt idx="22228">
                  <c:v>130.57400000000001</c:v>
                </c:pt>
                <c:pt idx="22229">
                  <c:v>165.893</c:v>
                </c:pt>
                <c:pt idx="22230">
                  <c:v>287.89999999999998</c:v>
                </c:pt>
                <c:pt idx="22231">
                  <c:v>-64.137900000000002</c:v>
                </c:pt>
                <c:pt idx="22232">
                  <c:v>55.182099999999998</c:v>
                </c:pt>
                <c:pt idx="22233">
                  <c:v>167.37</c:v>
                </c:pt>
                <c:pt idx="22234">
                  <c:v>34.412799999999997</c:v>
                </c:pt>
                <c:pt idx="22235">
                  <c:v>66.478700000000003</c:v>
                </c:pt>
                <c:pt idx="22236">
                  <c:v>378.06</c:v>
                </c:pt>
                <c:pt idx="22237">
                  <c:v>-38.4803</c:v>
                </c:pt>
                <c:pt idx="22238">
                  <c:v>225.167</c:v>
                </c:pt>
                <c:pt idx="22239">
                  <c:v>460.18299999999999</c:v>
                </c:pt>
                <c:pt idx="22240">
                  <c:v>366.16800000000001</c:v>
                </c:pt>
                <c:pt idx="22241">
                  <c:v>306.52300000000002</c:v>
                </c:pt>
                <c:pt idx="22242">
                  <c:v>222.20599999999999</c:v>
                </c:pt>
                <c:pt idx="22243">
                  <c:v>374.935</c:v>
                </c:pt>
                <c:pt idx="22244">
                  <c:v>242.57400000000001</c:v>
                </c:pt>
                <c:pt idx="22245">
                  <c:v>55.753599999999999</c:v>
                </c:pt>
                <c:pt idx="22246">
                  <c:v>-106.813</c:v>
                </c:pt>
                <c:pt idx="22247">
                  <c:v>326.60500000000002</c:v>
                </c:pt>
                <c:pt idx="22248">
                  <c:v>319.94200000000001</c:v>
                </c:pt>
                <c:pt idx="22249">
                  <c:v>102.922</c:v>
                </c:pt>
                <c:pt idx="22250">
                  <c:v>-116.128</c:v>
                </c:pt>
                <c:pt idx="22251">
                  <c:v>315.95299999999997</c:v>
                </c:pt>
                <c:pt idx="22252">
                  <c:v>-11.3939</c:v>
                </c:pt>
                <c:pt idx="22253">
                  <c:v>266.803</c:v>
                </c:pt>
                <c:pt idx="22254">
                  <c:v>230.62700000000001</c:v>
                </c:pt>
                <c:pt idx="22255">
                  <c:v>195.58799999999999</c:v>
                </c:pt>
                <c:pt idx="22256">
                  <c:v>732.26300000000003</c:v>
                </c:pt>
                <c:pt idx="22257">
                  <c:v>127.492</c:v>
                </c:pt>
                <c:pt idx="22258">
                  <c:v>58.623399999999997</c:v>
                </c:pt>
                <c:pt idx="22259">
                  <c:v>743.803</c:v>
                </c:pt>
                <c:pt idx="22260">
                  <c:v>467.75299999999999</c:v>
                </c:pt>
                <c:pt idx="22261">
                  <c:v>419.77499999999998</c:v>
                </c:pt>
                <c:pt idx="22262">
                  <c:v>60.465600000000002</c:v>
                </c:pt>
                <c:pt idx="22263">
                  <c:v>450.887</c:v>
                </c:pt>
                <c:pt idx="22264">
                  <c:v>344.12200000000001</c:v>
                </c:pt>
                <c:pt idx="22265">
                  <c:v>52.160299999999999</c:v>
                </c:pt>
                <c:pt idx="22266">
                  <c:v>381.87299999999999</c:v>
                </c:pt>
                <c:pt idx="22267">
                  <c:v>330.42399999999998</c:v>
                </c:pt>
                <c:pt idx="22268">
                  <c:v>402.64800000000002</c:v>
                </c:pt>
                <c:pt idx="22269">
                  <c:v>189.65299999999999</c:v>
                </c:pt>
                <c:pt idx="22270">
                  <c:v>257.65199999999999</c:v>
                </c:pt>
                <c:pt idx="22271">
                  <c:v>355.14499999999998</c:v>
                </c:pt>
                <c:pt idx="22272">
                  <c:v>387.48399999999998</c:v>
                </c:pt>
                <c:pt idx="22273">
                  <c:v>436.726</c:v>
                </c:pt>
                <c:pt idx="22274">
                  <c:v>116.383</c:v>
                </c:pt>
                <c:pt idx="22275">
                  <c:v>33.2637</c:v>
                </c:pt>
                <c:pt idx="22276">
                  <c:v>347.709</c:v>
                </c:pt>
                <c:pt idx="22277">
                  <c:v>217.244</c:v>
                </c:pt>
                <c:pt idx="22278">
                  <c:v>611.72699999999998</c:v>
                </c:pt>
                <c:pt idx="22279">
                  <c:v>98.155500000000004</c:v>
                </c:pt>
                <c:pt idx="22280">
                  <c:v>235.47800000000001</c:v>
                </c:pt>
                <c:pt idx="22281">
                  <c:v>69.780199999999994</c:v>
                </c:pt>
                <c:pt idx="22282">
                  <c:v>-89.929299999999998</c:v>
                </c:pt>
                <c:pt idx="22283">
                  <c:v>95.4803</c:v>
                </c:pt>
                <c:pt idx="22284">
                  <c:v>197.24100000000001</c:v>
                </c:pt>
                <c:pt idx="22285">
                  <c:v>198.96199999999999</c:v>
                </c:pt>
                <c:pt idx="22286">
                  <c:v>105.379</c:v>
                </c:pt>
                <c:pt idx="22287">
                  <c:v>11.460800000000001</c:v>
                </c:pt>
                <c:pt idx="22288">
                  <c:v>156.90700000000001</c:v>
                </c:pt>
                <c:pt idx="22289">
                  <c:v>345.77600000000001</c:v>
                </c:pt>
                <c:pt idx="22290">
                  <c:v>404.46600000000001</c:v>
                </c:pt>
                <c:pt idx="22291">
                  <c:v>-124.14100000000001</c:v>
                </c:pt>
                <c:pt idx="22292">
                  <c:v>231.00399999999999</c:v>
                </c:pt>
                <c:pt idx="22293">
                  <c:v>209.261</c:v>
                </c:pt>
                <c:pt idx="22294">
                  <c:v>150.9</c:v>
                </c:pt>
                <c:pt idx="22295">
                  <c:v>543.46100000000001</c:v>
                </c:pt>
                <c:pt idx="22296">
                  <c:v>-40.438099999999999</c:v>
                </c:pt>
                <c:pt idx="22297">
                  <c:v>674.97699999999998</c:v>
                </c:pt>
                <c:pt idx="22298">
                  <c:v>458.07900000000001</c:v>
                </c:pt>
                <c:pt idx="22299">
                  <c:v>230.88200000000001</c:v>
                </c:pt>
                <c:pt idx="22300">
                  <c:v>-20.307200000000002</c:v>
                </c:pt>
                <c:pt idx="22301">
                  <c:v>-35.3917</c:v>
                </c:pt>
                <c:pt idx="22302">
                  <c:v>781.06100000000004</c:v>
                </c:pt>
                <c:pt idx="22303">
                  <c:v>351.42399999999998</c:v>
                </c:pt>
                <c:pt idx="22304">
                  <c:v>223.64699999999999</c:v>
                </c:pt>
                <c:pt idx="22305">
                  <c:v>465.55799999999999</c:v>
                </c:pt>
                <c:pt idx="22306">
                  <c:v>197.108</c:v>
                </c:pt>
                <c:pt idx="22307">
                  <c:v>116.62</c:v>
                </c:pt>
                <c:pt idx="22308">
                  <c:v>290.35599999999999</c:v>
                </c:pt>
                <c:pt idx="22309">
                  <c:v>345.75700000000001</c:v>
                </c:pt>
                <c:pt idx="22310">
                  <c:v>113.66</c:v>
                </c:pt>
                <c:pt idx="22311">
                  <c:v>251.14</c:v>
                </c:pt>
                <c:pt idx="22312">
                  <c:v>28.855699999999999</c:v>
                </c:pt>
                <c:pt idx="22313">
                  <c:v>211.87</c:v>
                </c:pt>
                <c:pt idx="22314">
                  <c:v>587.86300000000006</c:v>
                </c:pt>
                <c:pt idx="22315">
                  <c:v>220.74700000000001</c:v>
                </c:pt>
                <c:pt idx="22316">
                  <c:v>256.79500000000002</c:v>
                </c:pt>
                <c:pt idx="22317">
                  <c:v>570.68700000000001</c:v>
                </c:pt>
                <c:pt idx="22318">
                  <c:v>331.49400000000003</c:v>
                </c:pt>
                <c:pt idx="22319">
                  <c:v>64.861500000000007</c:v>
                </c:pt>
                <c:pt idx="22320">
                  <c:v>131.65</c:v>
                </c:pt>
                <c:pt idx="22321">
                  <c:v>439.298</c:v>
                </c:pt>
                <c:pt idx="22322">
                  <c:v>434.67099999999999</c:v>
                </c:pt>
                <c:pt idx="22323">
                  <c:v>372.09</c:v>
                </c:pt>
                <c:pt idx="22324">
                  <c:v>79.690600000000003</c:v>
                </c:pt>
                <c:pt idx="22325">
                  <c:v>371.786</c:v>
                </c:pt>
                <c:pt idx="22326">
                  <c:v>324.721</c:v>
                </c:pt>
                <c:pt idx="22327">
                  <c:v>305.125</c:v>
                </c:pt>
                <c:pt idx="22328">
                  <c:v>88.603800000000007</c:v>
                </c:pt>
                <c:pt idx="22329">
                  <c:v>817.59</c:v>
                </c:pt>
                <c:pt idx="22330">
                  <c:v>50.810600000000001</c:v>
                </c:pt>
                <c:pt idx="22331">
                  <c:v>184.68600000000001</c:v>
                </c:pt>
                <c:pt idx="22332">
                  <c:v>274.71300000000002</c:v>
                </c:pt>
                <c:pt idx="22333">
                  <c:v>260.41199999999998</c:v>
                </c:pt>
                <c:pt idx="22334">
                  <c:v>233.928</c:v>
                </c:pt>
                <c:pt idx="22335">
                  <c:v>276.53699999999998</c:v>
                </c:pt>
                <c:pt idx="22336">
                  <c:v>416.036</c:v>
                </c:pt>
                <c:pt idx="22337">
                  <c:v>609.31299999999999</c:v>
                </c:pt>
                <c:pt idx="22338">
                  <c:v>-91.8566</c:v>
                </c:pt>
                <c:pt idx="22339">
                  <c:v>123.175</c:v>
                </c:pt>
                <c:pt idx="22340">
                  <c:v>544.96900000000005</c:v>
                </c:pt>
                <c:pt idx="22341">
                  <c:v>87.071700000000007</c:v>
                </c:pt>
                <c:pt idx="22342">
                  <c:v>78.188800000000001</c:v>
                </c:pt>
                <c:pt idx="22343">
                  <c:v>259.90800000000002</c:v>
                </c:pt>
                <c:pt idx="22344">
                  <c:v>24.630099999999999</c:v>
                </c:pt>
                <c:pt idx="22345">
                  <c:v>268.49900000000002</c:v>
                </c:pt>
                <c:pt idx="22346">
                  <c:v>465.97699999999998</c:v>
                </c:pt>
                <c:pt idx="22347">
                  <c:v>253.49299999999999</c:v>
                </c:pt>
                <c:pt idx="22348">
                  <c:v>340.99099999999999</c:v>
                </c:pt>
                <c:pt idx="22349">
                  <c:v>284.20299999999997</c:v>
                </c:pt>
                <c:pt idx="22350">
                  <c:v>-19.285799999999998</c:v>
                </c:pt>
                <c:pt idx="22351">
                  <c:v>269.13099999999997</c:v>
                </c:pt>
                <c:pt idx="22352">
                  <c:v>112.07899999999999</c:v>
                </c:pt>
                <c:pt idx="22353">
                  <c:v>84.457300000000004</c:v>
                </c:pt>
                <c:pt idx="22354">
                  <c:v>214.31399999999999</c:v>
                </c:pt>
                <c:pt idx="22355">
                  <c:v>179.91300000000001</c:v>
                </c:pt>
                <c:pt idx="22356">
                  <c:v>666.22799999999995</c:v>
                </c:pt>
                <c:pt idx="22357">
                  <c:v>382.53500000000003</c:v>
                </c:pt>
                <c:pt idx="22358">
                  <c:v>177.29900000000001</c:v>
                </c:pt>
                <c:pt idx="22359">
                  <c:v>456.35899999999998</c:v>
                </c:pt>
                <c:pt idx="22360">
                  <c:v>260.83800000000002</c:v>
                </c:pt>
                <c:pt idx="22361">
                  <c:v>47.332799999999999</c:v>
                </c:pt>
                <c:pt idx="22362">
                  <c:v>237.83099999999999</c:v>
                </c:pt>
                <c:pt idx="22363">
                  <c:v>157.91</c:v>
                </c:pt>
                <c:pt idx="22364">
                  <c:v>363.70600000000002</c:v>
                </c:pt>
                <c:pt idx="22365">
                  <c:v>139.95599999999999</c:v>
                </c:pt>
                <c:pt idx="22366">
                  <c:v>139.29900000000001</c:v>
                </c:pt>
                <c:pt idx="22367">
                  <c:v>-65.475499999999997</c:v>
                </c:pt>
                <c:pt idx="22368">
                  <c:v>210.642</c:v>
                </c:pt>
                <c:pt idx="22369">
                  <c:v>191.62299999999999</c:v>
                </c:pt>
                <c:pt idx="22370">
                  <c:v>301.20299999999997</c:v>
                </c:pt>
                <c:pt idx="22371">
                  <c:v>619.50900000000001</c:v>
                </c:pt>
                <c:pt idx="22372">
                  <c:v>483.54199999999997</c:v>
                </c:pt>
                <c:pt idx="22373">
                  <c:v>247.40100000000001</c:v>
                </c:pt>
                <c:pt idx="22374">
                  <c:v>105.95</c:v>
                </c:pt>
                <c:pt idx="22375">
                  <c:v>386.28699999999998</c:v>
                </c:pt>
                <c:pt idx="22376">
                  <c:v>55.8752</c:v>
                </c:pt>
                <c:pt idx="22377">
                  <c:v>139.262</c:v>
                </c:pt>
                <c:pt idx="22378">
                  <c:v>424.57900000000001</c:v>
                </c:pt>
                <c:pt idx="22379">
                  <c:v>-46.737000000000002</c:v>
                </c:pt>
                <c:pt idx="22380">
                  <c:v>72.959999999999994</c:v>
                </c:pt>
                <c:pt idx="22381">
                  <c:v>452.79599999999999</c:v>
                </c:pt>
                <c:pt idx="22382">
                  <c:v>12.780200000000001</c:v>
                </c:pt>
                <c:pt idx="22383">
                  <c:v>558.04700000000003</c:v>
                </c:pt>
                <c:pt idx="22384">
                  <c:v>458.17099999999999</c:v>
                </c:pt>
                <c:pt idx="22385">
                  <c:v>286.11900000000003</c:v>
                </c:pt>
                <c:pt idx="22386">
                  <c:v>374.02300000000002</c:v>
                </c:pt>
                <c:pt idx="22387">
                  <c:v>83.897900000000007</c:v>
                </c:pt>
                <c:pt idx="22388">
                  <c:v>637.93799999999999</c:v>
                </c:pt>
                <c:pt idx="22389">
                  <c:v>292.71600000000001</c:v>
                </c:pt>
                <c:pt idx="22390">
                  <c:v>160.482</c:v>
                </c:pt>
                <c:pt idx="22391">
                  <c:v>102.551</c:v>
                </c:pt>
                <c:pt idx="22392">
                  <c:v>135.56</c:v>
                </c:pt>
                <c:pt idx="22393">
                  <c:v>290.97699999999998</c:v>
                </c:pt>
                <c:pt idx="22394">
                  <c:v>207.77799999999999</c:v>
                </c:pt>
                <c:pt idx="22395">
                  <c:v>127.37</c:v>
                </c:pt>
                <c:pt idx="22396">
                  <c:v>344.22500000000002</c:v>
                </c:pt>
                <c:pt idx="22397">
                  <c:v>192.08500000000001</c:v>
                </c:pt>
                <c:pt idx="22398">
                  <c:v>198.001</c:v>
                </c:pt>
                <c:pt idx="22399">
                  <c:v>189.31899999999999</c:v>
                </c:pt>
                <c:pt idx="22400">
                  <c:v>394.47699999999998</c:v>
                </c:pt>
                <c:pt idx="22401">
                  <c:v>257.822</c:v>
                </c:pt>
                <c:pt idx="22402">
                  <c:v>42.395800000000001</c:v>
                </c:pt>
                <c:pt idx="22403">
                  <c:v>112.036</c:v>
                </c:pt>
                <c:pt idx="22404">
                  <c:v>53.929600000000001</c:v>
                </c:pt>
                <c:pt idx="22405">
                  <c:v>515.83299999999997</c:v>
                </c:pt>
                <c:pt idx="22406">
                  <c:v>358.15499999999997</c:v>
                </c:pt>
                <c:pt idx="22407">
                  <c:v>124.488</c:v>
                </c:pt>
                <c:pt idx="22408">
                  <c:v>248.745</c:v>
                </c:pt>
                <c:pt idx="22409">
                  <c:v>174.61799999999999</c:v>
                </c:pt>
                <c:pt idx="22410">
                  <c:v>412.19400000000002</c:v>
                </c:pt>
                <c:pt idx="22411">
                  <c:v>713.33</c:v>
                </c:pt>
                <c:pt idx="22412">
                  <c:v>674.26599999999996</c:v>
                </c:pt>
                <c:pt idx="22413">
                  <c:v>9.9772800000000004</c:v>
                </c:pt>
                <c:pt idx="22414">
                  <c:v>254.78800000000001</c:v>
                </c:pt>
                <c:pt idx="22415">
                  <c:v>48.183999999999997</c:v>
                </c:pt>
                <c:pt idx="22416">
                  <c:v>286.08800000000002</c:v>
                </c:pt>
                <c:pt idx="22417">
                  <c:v>9.6124799999999997</c:v>
                </c:pt>
                <c:pt idx="22418">
                  <c:v>122.02</c:v>
                </c:pt>
                <c:pt idx="22419">
                  <c:v>140.02199999999999</c:v>
                </c:pt>
                <c:pt idx="22420">
                  <c:v>230.94900000000001</c:v>
                </c:pt>
                <c:pt idx="22421">
                  <c:v>-95.091200000000001</c:v>
                </c:pt>
                <c:pt idx="22422">
                  <c:v>21.1584</c:v>
                </c:pt>
                <c:pt idx="22423">
                  <c:v>-28.600300000000001</c:v>
                </c:pt>
                <c:pt idx="22424">
                  <c:v>255.08600000000001</c:v>
                </c:pt>
                <c:pt idx="22425">
                  <c:v>384.94299999999998</c:v>
                </c:pt>
                <c:pt idx="22426">
                  <c:v>205.74700000000001</c:v>
                </c:pt>
                <c:pt idx="22427">
                  <c:v>92.099800000000002</c:v>
                </c:pt>
                <c:pt idx="22428">
                  <c:v>578.33000000000004</c:v>
                </c:pt>
                <c:pt idx="22429">
                  <c:v>130.489</c:v>
                </c:pt>
                <c:pt idx="22430">
                  <c:v>424.64499999999998</c:v>
                </c:pt>
                <c:pt idx="22431">
                  <c:v>-49.521599999999999</c:v>
                </c:pt>
                <c:pt idx="22432">
                  <c:v>186.15100000000001</c:v>
                </c:pt>
                <c:pt idx="22433">
                  <c:v>121.43600000000001</c:v>
                </c:pt>
                <c:pt idx="22434">
                  <c:v>121.30200000000001</c:v>
                </c:pt>
                <c:pt idx="22435">
                  <c:v>3867.38</c:v>
                </c:pt>
                <c:pt idx="22436">
                  <c:v>-5.0889600000000002</c:v>
                </c:pt>
                <c:pt idx="22437">
                  <c:v>-75.446700000000007</c:v>
                </c:pt>
                <c:pt idx="22438">
                  <c:v>-93.376599999999996</c:v>
                </c:pt>
                <c:pt idx="22439">
                  <c:v>575.87900000000002</c:v>
                </c:pt>
                <c:pt idx="22440">
                  <c:v>247.23699999999999</c:v>
                </c:pt>
                <c:pt idx="22441">
                  <c:v>190.45599999999999</c:v>
                </c:pt>
                <c:pt idx="22442">
                  <c:v>850.86599999999999</c:v>
                </c:pt>
                <c:pt idx="22443">
                  <c:v>426.834</c:v>
                </c:pt>
                <c:pt idx="22444">
                  <c:v>-40.535400000000003</c:v>
                </c:pt>
                <c:pt idx="22445">
                  <c:v>-10.676500000000001</c:v>
                </c:pt>
                <c:pt idx="22446">
                  <c:v>350.82799999999997</c:v>
                </c:pt>
                <c:pt idx="22447">
                  <c:v>518.56899999999996</c:v>
                </c:pt>
                <c:pt idx="22448">
                  <c:v>286.30700000000002</c:v>
                </c:pt>
                <c:pt idx="22449">
                  <c:v>73.136300000000006</c:v>
                </c:pt>
                <c:pt idx="22450">
                  <c:v>591.69299999999998</c:v>
                </c:pt>
                <c:pt idx="22451">
                  <c:v>234.90100000000001</c:v>
                </c:pt>
                <c:pt idx="22452">
                  <c:v>600.83799999999997</c:v>
                </c:pt>
                <c:pt idx="22453">
                  <c:v>335.80500000000001</c:v>
                </c:pt>
                <c:pt idx="22454">
                  <c:v>439.09800000000001</c:v>
                </c:pt>
                <c:pt idx="22455">
                  <c:v>143.202</c:v>
                </c:pt>
                <c:pt idx="22456">
                  <c:v>57.127699999999997</c:v>
                </c:pt>
                <c:pt idx="22457">
                  <c:v>179.33600000000001</c:v>
                </c:pt>
                <c:pt idx="22458">
                  <c:v>17.680599999999998</c:v>
                </c:pt>
                <c:pt idx="22459">
                  <c:v>92.543700000000001</c:v>
                </c:pt>
                <c:pt idx="22460">
                  <c:v>542.43299999999999</c:v>
                </c:pt>
                <c:pt idx="22461">
                  <c:v>296.61900000000003</c:v>
                </c:pt>
                <c:pt idx="22462">
                  <c:v>8.5120000000000005</c:v>
                </c:pt>
                <c:pt idx="22463">
                  <c:v>377.12400000000002</c:v>
                </c:pt>
                <c:pt idx="22464">
                  <c:v>465.09</c:v>
                </c:pt>
                <c:pt idx="22465">
                  <c:v>436.33100000000002</c:v>
                </c:pt>
                <c:pt idx="22466">
                  <c:v>613.26499999999999</c:v>
                </c:pt>
                <c:pt idx="22467">
                  <c:v>322.16699999999997</c:v>
                </c:pt>
                <c:pt idx="22468">
                  <c:v>469.637</c:v>
                </c:pt>
                <c:pt idx="22469">
                  <c:v>496.827</c:v>
                </c:pt>
                <c:pt idx="22470">
                  <c:v>12.4214</c:v>
                </c:pt>
                <c:pt idx="22471">
                  <c:v>184.53399999999999</c:v>
                </c:pt>
                <c:pt idx="22472">
                  <c:v>519.71799999999996</c:v>
                </c:pt>
                <c:pt idx="22473">
                  <c:v>193.411</c:v>
                </c:pt>
                <c:pt idx="22474">
                  <c:v>65.9619</c:v>
                </c:pt>
                <c:pt idx="22475">
                  <c:v>158.232</c:v>
                </c:pt>
                <c:pt idx="22476">
                  <c:v>251.505</c:v>
                </c:pt>
                <c:pt idx="22477">
                  <c:v>239.80099999999999</c:v>
                </c:pt>
                <c:pt idx="22478">
                  <c:v>57.747900000000001</c:v>
                </c:pt>
                <c:pt idx="22479">
                  <c:v>-2.6751999999999998</c:v>
                </c:pt>
                <c:pt idx="22480">
                  <c:v>204.84700000000001</c:v>
                </c:pt>
                <c:pt idx="22481">
                  <c:v>392.142</c:v>
                </c:pt>
                <c:pt idx="22482">
                  <c:v>284.26400000000001</c:v>
                </c:pt>
                <c:pt idx="22483">
                  <c:v>604.03599999999994</c:v>
                </c:pt>
                <c:pt idx="22484">
                  <c:v>-46.3904</c:v>
                </c:pt>
                <c:pt idx="22485">
                  <c:v>145.37299999999999</c:v>
                </c:pt>
                <c:pt idx="22486">
                  <c:v>179.62100000000001</c:v>
                </c:pt>
                <c:pt idx="22487">
                  <c:v>712.92899999999997</c:v>
                </c:pt>
                <c:pt idx="22488">
                  <c:v>134.02099999999999</c:v>
                </c:pt>
                <c:pt idx="22489">
                  <c:v>366.721</c:v>
                </c:pt>
                <c:pt idx="22490">
                  <c:v>281.36399999999998</c:v>
                </c:pt>
                <c:pt idx="22491">
                  <c:v>233.423</c:v>
                </c:pt>
                <c:pt idx="22492">
                  <c:v>345.97</c:v>
                </c:pt>
                <c:pt idx="22493">
                  <c:v>332.56400000000002</c:v>
                </c:pt>
                <c:pt idx="22494">
                  <c:v>60.860799999999998</c:v>
                </c:pt>
                <c:pt idx="22495">
                  <c:v>273.66699999999997</c:v>
                </c:pt>
                <c:pt idx="22496">
                  <c:v>270.41399999999999</c:v>
                </c:pt>
                <c:pt idx="22497">
                  <c:v>293.57299999999998</c:v>
                </c:pt>
                <c:pt idx="22498">
                  <c:v>204.33099999999999</c:v>
                </c:pt>
                <c:pt idx="22499">
                  <c:v>471.41300000000001</c:v>
                </c:pt>
                <c:pt idx="22500">
                  <c:v>405.822</c:v>
                </c:pt>
                <c:pt idx="22501">
                  <c:v>173.554</c:v>
                </c:pt>
                <c:pt idx="22502">
                  <c:v>167.547</c:v>
                </c:pt>
                <c:pt idx="22503">
                  <c:v>211.535</c:v>
                </c:pt>
                <c:pt idx="22504">
                  <c:v>270.31099999999998</c:v>
                </c:pt>
                <c:pt idx="22505">
                  <c:v>299.416</c:v>
                </c:pt>
                <c:pt idx="22506">
                  <c:v>407.61500000000001</c:v>
                </c:pt>
                <c:pt idx="22507">
                  <c:v>124.762</c:v>
                </c:pt>
                <c:pt idx="22508">
                  <c:v>298.44900000000001</c:v>
                </c:pt>
                <c:pt idx="22509">
                  <c:v>121.801</c:v>
                </c:pt>
                <c:pt idx="22510">
                  <c:v>216.989</c:v>
                </c:pt>
                <c:pt idx="22511">
                  <c:v>336.65</c:v>
                </c:pt>
                <c:pt idx="22512">
                  <c:v>268.505</c:v>
                </c:pt>
                <c:pt idx="22513">
                  <c:v>545.54</c:v>
                </c:pt>
                <c:pt idx="22514">
                  <c:v>230.63300000000001</c:v>
                </c:pt>
                <c:pt idx="22515">
                  <c:v>20.258600000000001</c:v>
                </c:pt>
                <c:pt idx="22516">
                  <c:v>426.55500000000001</c:v>
                </c:pt>
                <c:pt idx="22517">
                  <c:v>330.32600000000002</c:v>
                </c:pt>
                <c:pt idx="22518">
                  <c:v>71.865600000000001</c:v>
                </c:pt>
                <c:pt idx="22519">
                  <c:v>519.54200000000003</c:v>
                </c:pt>
                <c:pt idx="22520">
                  <c:v>241.75899999999999</c:v>
                </c:pt>
                <c:pt idx="22521">
                  <c:v>-97.024600000000007</c:v>
                </c:pt>
                <c:pt idx="22522">
                  <c:v>0.85728099999999996</c:v>
                </c:pt>
                <c:pt idx="22523">
                  <c:v>599.04999999999995</c:v>
                </c:pt>
                <c:pt idx="22524">
                  <c:v>269.77600000000001</c:v>
                </c:pt>
                <c:pt idx="22525">
                  <c:v>549.47400000000005</c:v>
                </c:pt>
                <c:pt idx="22526">
                  <c:v>-27.682200000000002</c:v>
                </c:pt>
                <c:pt idx="22527">
                  <c:v>358.05099999999999</c:v>
                </c:pt>
                <c:pt idx="22528">
                  <c:v>136.31399999999999</c:v>
                </c:pt>
                <c:pt idx="22529">
                  <c:v>287.65699999999998</c:v>
                </c:pt>
                <c:pt idx="22530">
                  <c:v>226.358</c:v>
                </c:pt>
                <c:pt idx="22531">
                  <c:v>12.9626</c:v>
                </c:pt>
                <c:pt idx="22532">
                  <c:v>291.05</c:v>
                </c:pt>
                <c:pt idx="22533">
                  <c:v>67.183999999999997</c:v>
                </c:pt>
                <c:pt idx="22534">
                  <c:v>263.59800000000001</c:v>
                </c:pt>
                <c:pt idx="22535">
                  <c:v>440.49</c:v>
                </c:pt>
                <c:pt idx="22536">
                  <c:v>215.28700000000001</c:v>
                </c:pt>
                <c:pt idx="22537">
                  <c:v>124.58499999999999</c:v>
                </c:pt>
                <c:pt idx="22538">
                  <c:v>68.849900000000005</c:v>
                </c:pt>
                <c:pt idx="22539">
                  <c:v>525.87099999999998</c:v>
                </c:pt>
                <c:pt idx="22540">
                  <c:v>-163.631</c:v>
                </c:pt>
                <c:pt idx="22541">
                  <c:v>163.78899999999999</c:v>
                </c:pt>
                <c:pt idx="22542">
                  <c:v>296.24200000000002</c:v>
                </c:pt>
                <c:pt idx="22543">
                  <c:v>40.377299999999998</c:v>
                </c:pt>
                <c:pt idx="22544">
                  <c:v>135.62</c:v>
                </c:pt>
                <c:pt idx="22545">
                  <c:v>475.69900000000001</c:v>
                </c:pt>
                <c:pt idx="22546">
                  <c:v>49.6858</c:v>
                </c:pt>
                <c:pt idx="22547">
                  <c:v>363.572</c:v>
                </c:pt>
                <c:pt idx="22548">
                  <c:v>71.591999999999999</c:v>
                </c:pt>
                <c:pt idx="22549">
                  <c:v>184.346</c:v>
                </c:pt>
                <c:pt idx="22550">
                  <c:v>182.75299999999999</c:v>
                </c:pt>
                <c:pt idx="22551">
                  <c:v>231.77600000000001</c:v>
                </c:pt>
                <c:pt idx="22552">
                  <c:v>1248.3599999999999</c:v>
                </c:pt>
                <c:pt idx="22553">
                  <c:v>573.24699999999996</c:v>
                </c:pt>
                <c:pt idx="22554">
                  <c:v>176.66</c:v>
                </c:pt>
                <c:pt idx="22555">
                  <c:v>77.477400000000003</c:v>
                </c:pt>
                <c:pt idx="22556">
                  <c:v>2.21312</c:v>
                </c:pt>
                <c:pt idx="22557">
                  <c:v>608.91800000000001</c:v>
                </c:pt>
                <c:pt idx="22558">
                  <c:v>120.61499999999999</c:v>
                </c:pt>
                <c:pt idx="22559">
                  <c:v>111.179</c:v>
                </c:pt>
                <c:pt idx="22560">
                  <c:v>348.57299999999998</c:v>
                </c:pt>
                <c:pt idx="22561">
                  <c:v>581.19299999999998</c:v>
                </c:pt>
                <c:pt idx="22562">
                  <c:v>493.75700000000001</c:v>
                </c:pt>
                <c:pt idx="22563">
                  <c:v>375.05700000000002</c:v>
                </c:pt>
                <c:pt idx="22564">
                  <c:v>409.72500000000002</c:v>
                </c:pt>
                <c:pt idx="22565">
                  <c:v>344.48099999999999</c:v>
                </c:pt>
                <c:pt idx="22566">
                  <c:v>414.24299999999999</c:v>
                </c:pt>
                <c:pt idx="22567">
                  <c:v>243.10300000000001</c:v>
                </c:pt>
                <c:pt idx="22568">
                  <c:v>325.32900000000001</c:v>
                </c:pt>
                <c:pt idx="22569">
                  <c:v>-83.983000000000004</c:v>
                </c:pt>
                <c:pt idx="22570">
                  <c:v>138.089</c:v>
                </c:pt>
                <c:pt idx="22571">
                  <c:v>57.0426</c:v>
                </c:pt>
                <c:pt idx="22572">
                  <c:v>257.786</c:v>
                </c:pt>
                <c:pt idx="22573">
                  <c:v>306.63299999999998</c:v>
                </c:pt>
                <c:pt idx="22574">
                  <c:v>647.702</c:v>
                </c:pt>
                <c:pt idx="22575">
                  <c:v>51.673900000000003</c:v>
                </c:pt>
                <c:pt idx="22576">
                  <c:v>201.09</c:v>
                </c:pt>
                <c:pt idx="22577">
                  <c:v>268.57799999999997</c:v>
                </c:pt>
                <c:pt idx="22578">
                  <c:v>65.590999999999994</c:v>
                </c:pt>
                <c:pt idx="22579">
                  <c:v>-88.293800000000005</c:v>
                </c:pt>
                <c:pt idx="22580">
                  <c:v>132.97</c:v>
                </c:pt>
                <c:pt idx="22581">
                  <c:v>-19.0121</c:v>
                </c:pt>
                <c:pt idx="22582">
                  <c:v>-96.574700000000007</c:v>
                </c:pt>
                <c:pt idx="22583">
                  <c:v>39.404499999999999</c:v>
                </c:pt>
                <c:pt idx="22584">
                  <c:v>429.005</c:v>
                </c:pt>
                <c:pt idx="22585">
                  <c:v>407.10500000000002</c:v>
                </c:pt>
                <c:pt idx="22586">
                  <c:v>338.15100000000001</c:v>
                </c:pt>
                <c:pt idx="22587">
                  <c:v>445.46300000000002</c:v>
                </c:pt>
                <c:pt idx="22588">
                  <c:v>165.929</c:v>
                </c:pt>
                <c:pt idx="22589">
                  <c:v>172.83600000000001</c:v>
                </c:pt>
                <c:pt idx="22590">
                  <c:v>440.44099999999997</c:v>
                </c:pt>
                <c:pt idx="22591">
                  <c:v>445.88900000000001</c:v>
                </c:pt>
                <c:pt idx="22592">
                  <c:v>120.895</c:v>
                </c:pt>
                <c:pt idx="22593">
                  <c:v>452.15100000000001</c:v>
                </c:pt>
                <c:pt idx="22594">
                  <c:v>414.32799999999997</c:v>
                </c:pt>
                <c:pt idx="22595">
                  <c:v>-52.7014</c:v>
                </c:pt>
                <c:pt idx="22596">
                  <c:v>259.74400000000003</c:v>
                </c:pt>
                <c:pt idx="22597">
                  <c:v>388.90100000000001</c:v>
                </c:pt>
                <c:pt idx="22598">
                  <c:v>540.48199999999997</c:v>
                </c:pt>
                <c:pt idx="22599">
                  <c:v>344.012</c:v>
                </c:pt>
                <c:pt idx="22600">
                  <c:v>664.447</c:v>
                </c:pt>
                <c:pt idx="22601">
                  <c:v>434.95699999999999</c:v>
                </c:pt>
                <c:pt idx="22602">
                  <c:v>56.124499999999998</c:v>
                </c:pt>
                <c:pt idx="22603">
                  <c:v>307.97000000000003</c:v>
                </c:pt>
                <c:pt idx="22604">
                  <c:v>363.15800000000002</c:v>
                </c:pt>
                <c:pt idx="22605">
                  <c:v>313.28399999999999</c:v>
                </c:pt>
                <c:pt idx="22606">
                  <c:v>88.403199999999998</c:v>
                </c:pt>
                <c:pt idx="22607">
                  <c:v>174.60499999999999</c:v>
                </c:pt>
                <c:pt idx="22608">
                  <c:v>0.7661</c:v>
                </c:pt>
                <c:pt idx="22609">
                  <c:v>154.19499999999999</c:v>
                </c:pt>
                <c:pt idx="22610">
                  <c:v>543.52800000000002</c:v>
                </c:pt>
                <c:pt idx="22611">
                  <c:v>173.803</c:v>
                </c:pt>
                <c:pt idx="22612">
                  <c:v>294.71600000000001</c:v>
                </c:pt>
                <c:pt idx="22613">
                  <c:v>168.58600000000001</c:v>
                </c:pt>
                <c:pt idx="22614">
                  <c:v>477.48700000000002</c:v>
                </c:pt>
                <c:pt idx="22615">
                  <c:v>416.65600000000001</c:v>
                </c:pt>
                <c:pt idx="22616">
                  <c:v>260.911</c:v>
                </c:pt>
                <c:pt idx="22617">
                  <c:v>92.531499999999994</c:v>
                </c:pt>
                <c:pt idx="22618">
                  <c:v>380.24299999999999</c:v>
                </c:pt>
                <c:pt idx="22619">
                  <c:v>139.00700000000001</c:v>
                </c:pt>
                <c:pt idx="22620">
                  <c:v>128.08099999999999</c:v>
                </c:pt>
                <c:pt idx="22621">
                  <c:v>118.092</c:v>
                </c:pt>
                <c:pt idx="22622">
                  <c:v>270.584</c:v>
                </c:pt>
                <c:pt idx="22623">
                  <c:v>581.42999999999995</c:v>
                </c:pt>
                <c:pt idx="22624">
                  <c:v>84.031700000000001</c:v>
                </c:pt>
                <c:pt idx="22625">
                  <c:v>303.63499999999999</c:v>
                </c:pt>
                <c:pt idx="22626">
                  <c:v>95.243200000000002</c:v>
                </c:pt>
                <c:pt idx="22627">
                  <c:v>139.63300000000001</c:v>
                </c:pt>
                <c:pt idx="22628">
                  <c:v>366.47800000000001</c:v>
                </c:pt>
                <c:pt idx="22629">
                  <c:v>243.911</c:v>
                </c:pt>
                <c:pt idx="22630">
                  <c:v>167.553</c:v>
                </c:pt>
                <c:pt idx="22631">
                  <c:v>274.79199999999997</c:v>
                </c:pt>
                <c:pt idx="22632">
                  <c:v>119.892</c:v>
                </c:pt>
                <c:pt idx="22633">
                  <c:v>124.379</c:v>
                </c:pt>
                <c:pt idx="22634">
                  <c:v>131.571</c:v>
                </c:pt>
                <c:pt idx="22635">
                  <c:v>431.49200000000002</c:v>
                </c:pt>
                <c:pt idx="22636">
                  <c:v>124.74299999999999</c:v>
                </c:pt>
                <c:pt idx="22637">
                  <c:v>164.36099999999999</c:v>
                </c:pt>
                <c:pt idx="22638">
                  <c:v>115.88500000000001</c:v>
                </c:pt>
                <c:pt idx="22639">
                  <c:v>403.65699999999998</c:v>
                </c:pt>
                <c:pt idx="22640">
                  <c:v>375.64100000000002</c:v>
                </c:pt>
                <c:pt idx="22641">
                  <c:v>154.33500000000001</c:v>
                </c:pt>
                <c:pt idx="22642">
                  <c:v>820.20399999999995</c:v>
                </c:pt>
                <c:pt idx="22643">
                  <c:v>494.31</c:v>
                </c:pt>
                <c:pt idx="22644">
                  <c:v>455.87799999999999</c:v>
                </c:pt>
                <c:pt idx="22645">
                  <c:v>274.26299999999998</c:v>
                </c:pt>
                <c:pt idx="22646">
                  <c:v>244.41</c:v>
                </c:pt>
                <c:pt idx="22647">
                  <c:v>369.94400000000002</c:v>
                </c:pt>
                <c:pt idx="22648">
                  <c:v>171.523</c:v>
                </c:pt>
                <c:pt idx="22649">
                  <c:v>90.385300000000001</c:v>
                </c:pt>
                <c:pt idx="22650">
                  <c:v>114.675</c:v>
                </c:pt>
                <c:pt idx="22651">
                  <c:v>28.636800000000001</c:v>
                </c:pt>
                <c:pt idx="22652">
                  <c:v>176.03399999999999</c:v>
                </c:pt>
                <c:pt idx="22653">
                  <c:v>120.256</c:v>
                </c:pt>
                <c:pt idx="22654">
                  <c:v>132.87200000000001</c:v>
                </c:pt>
                <c:pt idx="22655">
                  <c:v>90.8048</c:v>
                </c:pt>
                <c:pt idx="22656">
                  <c:v>99.061400000000006</c:v>
                </c:pt>
                <c:pt idx="22657">
                  <c:v>360.50799999999998</c:v>
                </c:pt>
                <c:pt idx="22658">
                  <c:v>69.385000000000005</c:v>
                </c:pt>
                <c:pt idx="22659">
                  <c:v>435.29199999999997</c:v>
                </c:pt>
                <c:pt idx="22660">
                  <c:v>386.06200000000001</c:v>
                </c:pt>
                <c:pt idx="22661">
                  <c:v>83.606099999999998</c:v>
                </c:pt>
                <c:pt idx="22662">
                  <c:v>369.50599999999997</c:v>
                </c:pt>
                <c:pt idx="22663">
                  <c:v>214.095</c:v>
                </c:pt>
                <c:pt idx="22664">
                  <c:v>460.04899999999998</c:v>
                </c:pt>
                <c:pt idx="22665">
                  <c:v>44.225900000000003</c:v>
                </c:pt>
                <c:pt idx="22666">
                  <c:v>198.828</c:v>
                </c:pt>
                <c:pt idx="22667">
                  <c:v>430.52499999999998</c:v>
                </c:pt>
                <c:pt idx="22668">
                  <c:v>484.56400000000002</c:v>
                </c:pt>
                <c:pt idx="22669">
                  <c:v>-36.838700000000003</c:v>
                </c:pt>
                <c:pt idx="22670">
                  <c:v>169.16399999999999</c:v>
                </c:pt>
                <c:pt idx="22671">
                  <c:v>175.71199999999999</c:v>
                </c:pt>
                <c:pt idx="22672">
                  <c:v>113.526</c:v>
                </c:pt>
                <c:pt idx="22673">
                  <c:v>147.28800000000001</c:v>
                </c:pt>
                <c:pt idx="22674">
                  <c:v>92.379499999999993</c:v>
                </c:pt>
                <c:pt idx="22675">
                  <c:v>370.959</c:v>
                </c:pt>
                <c:pt idx="22676">
                  <c:v>257.86500000000001</c:v>
                </c:pt>
                <c:pt idx="22677">
                  <c:v>689.81200000000001</c:v>
                </c:pt>
                <c:pt idx="22678">
                  <c:v>406.35700000000003</c:v>
                </c:pt>
                <c:pt idx="22679">
                  <c:v>229.56899999999999</c:v>
                </c:pt>
                <c:pt idx="22680">
                  <c:v>-9.1139200000000002</c:v>
                </c:pt>
                <c:pt idx="22681">
                  <c:v>356.22699999999998</c:v>
                </c:pt>
                <c:pt idx="22682">
                  <c:v>484.19900000000001</c:v>
                </c:pt>
                <c:pt idx="22683">
                  <c:v>469.77100000000002</c:v>
                </c:pt>
                <c:pt idx="22684">
                  <c:v>81.745599999999996</c:v>
                </c:pt>
                <c:pt idx="22685">
                  <c:v>47.0471</c:v>
                </c:pt>
                <c:pt idx="22686">
                  <c:v>-145.71299999999999</c:v>
                </c:pt>
                <c:pt idx="22688">
                  <c:v>-12.7133</c:v>
                </c:pt>
                <c:pt idx="22689">
                  <c:v>457.18</c:v>
                </c:pt>
                <c:pt idx="22690">
                  <c:v>401.21300000000002</c:v>
                </c:pt>
                <c:pt idx="22691">
                  <c:v>157.80000000000001</c:v>
                </c:pt>
                <c:pt idx="22692">
                  <c:v>31.0931</c:v>
                </c:pt>
                <c:pt idx="22693">
                  <c:v>312.822</c:v>
                </c:pt>
                <c:pt idx="22694">
                  <c:v>560.61199999999997</c:v>
                </c:pt>
                <c:pt idx="22695">
                  <c:v>248.435</c:v>
                </c:pt>
                <c:pt idx="22696">
                  <c:v>244.97499999999999</c:v>
                </c:pt>
                <c:pt idx="22697">
                  <c:v>370.19299999999998</c:v>
                </c:pt>
                <c:pt idx="22698">
                  <c:v>101.73699999999999</c:v>
                </c:pt>
                <c:pt idx="22699">
                  <c:v>309.642</c:v>
                </c:pt>
                <c:pt idx="22700">
                  <c:v>544.87099999999998</c:v>
                </c:pt>
                <c:pt idx="22701">
                  <c:v>-14.896000000000001</c:v>
                </c:pt>
                <c:pt idx="22702">
                  <c:v>41.2224</c:v>
                </c:pt>
                <c:pt idx="22703">
                  <c:v>382.26799999999997</c:v>
                </c:pt>
                <c:pt idx="22704">
                  <c:v>69.537000000000006</c:v>
                </c:pt>
                <c:pt idx="22705">
                  <c:v>158.65199999999999</c:v>
                </c:pt>
                <c:pt idx="22706">
                  <c:v>122.64</c:v>
                </c:pt>
                <c:pt idx="22707">
                  <c:v>-13.363799999999999</c:v>
                </c:pt>
                <c:pt idx="22708">
                  <c:v>36.9968</c:v>
                </c:pt>
                <c:pt idx="22709">
                  <c:v>197.655</c:v>
                </c:pt>
                <c:pt idx="22710">
                  <c:v>341.86</c:v>
                </c:pt>
                <c:pt idx="22711">
                  <c:v>720.20600000000002</c:v>
                </c:pt>
                <c:pt idx="22712">
                  <c:v>227.714</c:v>
                </c:pt>
                <c:pt idx="22713">
                  <c:v>468.52499999999998</c:v>
                </c:pt>
                <c:pt idx="22714">
                  <c:v>719.221</c:v>
                </c:pt>
                <c:pt idx="22715">
                  <c:v>226.47399999999999</c:v>
                </c:pt>
                <c:pt idx="22716">
                  <c:v>284.62900000000002</c:v>
                </c:pt>
                <c:pt idx="22717">
                  <c:v>-98.350099999999998</c:v>
                </c:pt>
                <c:pt idx="22718">
                  <c:v>523.14800000000002</c:v>
                </c:pt>
                <c:pt idx="22719">
                  <c:v>367.94299999999998</c:v>
                </c:pt>
                <c:pt idx="22720">
                  <c:v>501.065</c:v>
                </c:pt>
                <c:pt idx="22721">
                  <c:v>184.71600000000001</c:v>
                </c:pt>
                <c:pt idx="22722">
                  <c:v>421.02199999999999</c:v>
                </c:pt>
                <c:pt idx="22723">
                  <c:v>529.31299999999999</c:v>
                </c:pt>
                <c:pt idx="22724">
                  <c:v>100.34399999999999</c:v>
                </c:pt>
                <c:pt idx="22725">
                  <c:v>208.131</c:v>
                </c:pt>
                <c:pt idx="22726">
                  <c:v>480.39299999999997</c:v>
                </c:pt>
                <c:pt idx="22727">
                  <c:v>65.542400000000001</c:v>
                </c:pt>
                <c:pt idx="22728">
                  <c:v>264.26100000000002</c:v>
                </c:pt>
                <c:pt idx="22729">
                  <c:v>36.656300000000002</c:v>
                </c:pt>
                <c:pt idx="22730">
                  <c:v>442.86700000000002</c:v>
                </c:pt>
                <c:pt idx="22731">
                  <c:v>87.314899999999994</c:v>
                </c:pt>
                <c:pt idx="22732">
                  <c:v>711.08</c:v>
                </c:pt>
                <c:pt idx="22733">
                  <c:v>43.101100000000002</c:v>
                </c:pt>
                <c:pt idx="22734">
                  <c:v>339.209</c:v>
                </c:pt>
                <c:pt idx="22735">
                  <c:v>309.983</c:v>
                </c:pt>
                <c:pt idx="22736">
                  <c:v>187.86</c:v>
                </c:pt>
                <c:pt idx="22737">
                  <c:v>344.262</c:v>
                </c:pt>
                <c:pt idx="22738">
                  <c:v>541.95299999999997</c:v>
                </c:pt>
                <c:pt idx="22739">
                  <c:v>67.105000000000004</c:v>
                </c:pt>
                <c:pt idx="22740">
                  <c:v>250.435</c:v>
                </c:pt>
                <c:pt idx="22741">
                  <c:v>219.56700000000001</c:v>
                </c:pt>
                <c:pt idx="22742">
                  <c:v>442.19799999999998</c:v>
                </c:pt>
                <c:pt idx="22743">
                  <c:v>483.39600000000002</c:v>
                </c:pt>
                <c:pt idx="22744">
                  <c:v>376.74099999999999</c:v>
                </c:pt>
                <c:pt idx="22745">
                  <c:v>271.33800000000002</c:v>
                </c:pt>
                <c:pt idx="22746">
                  <c:v>79.027900000000002</c:v>
                </c:pt>
                <c:pt idx="22747">
                  <c:v>585.33399999999995</c:v>
                </c:pt>
                <c:pt idx="22748">
                  <c:v>502.46300000000002</c:v>
                </c:pt>
                <c:pt idx="22749">
                  <c:v>26.3386</c:v>
                </c:pt>
                <c:pt idx="22750">
                  <c:v>118.05500000000001</c:v>
                </c:pt>
                <c:pt idx="22751">
                  <c:v>29.822399999999998</c:v>
                </c:pt>
                <c:pt idx="22752">
                  <c:v>-0.86943700000000002</c:v>
                </c:pt>
                <c:pt idx="22753">
                  <c:v>90.123900000000006</c:v>
                </c:pt>
                <c:pt idx="22754">
                  <c:v>693.351</c:v>
                </c:pt>
                <c:pt idx="22755">
                  <c:v>405.767</c:v>
                </c:pt>
                <c:pt idx="22756">
                  <c:v>78.736000000000004</c:v>
                </c:pt>
                <c:pt idx="22757">
                  <c:v>269.55700000000002</c:v>
                </c:pt>
                <c:pt idx="22758">
                  <c:v>119.63</c:v>
                </c:pt>
                <c:pt idx="22759">
                  <c:v>53.023699999999998</c:v>
                </c:pt>
                <c:pt idx="22760">
                  <c:v>43.028199999999998</c:v>
                </c:pt>
                <c:pt idx="22761">
                  <c:v>320.04500000000002</c:v>
                </c:pt>
                <c:pt idx="22762">
                  <c:v>92.282200000000003</c:v>
                </c:pt>
                <c:pt idx="22763">
                  <c:v>442.16199999999998</c:v>
                </c:pt>
                <c:pt idx="22764">
                  <c:v>383.21</c:v>
                </c:pt>
                <c:pt idx="22765">
                  <c:v>-79.806100000000001</c:v>
                </c:pt>
                <c:pt idx="22766">
                  <c:v>470.142</c:v>
                </c:pt>
                <c:pt idx="22767">
                  <c:v>596.15</c:v>
                </c:pt>
                <c:pt idx="22768">
                  <c:v>215.63900000000001</c:v>
                </c:pt>
                <c:pt idx="22769">
                  <c:v>144.49700000000001</c:v>
                </c:pt>
                <c:pt idx="22770">
                  <c:v>1.2646500000000001</c:v>
                </c:pt>
                <c:pt idx="22771">
                  <c:v>245.018</c:v>
                </c:pt>
                <c:pt idx="22772">
                  <c:v>153.946</c:v>
                </c:pt>
                <c:pt idx="22773">
                  <c:v>283.83300000000003</c:v>
                </c:pt>
                <c:pt idx="22774">
                  <c:v>222.24199999999999</c:v>
                </c:pt>
                <c:pt idx="22775">
                  <c:v>200.39699999999999</c:v>
                </c:pt>
                <c:pt idx="22776">
                  <c:v>168.69</c:v>
                </c:pt>
                <c:pt idx="22777">
                  <c:v>71.142099999999999</c:v>
                </c:pt>
                <c:pt idx="22778">
                  <c:v>177.71199999999999</c:v>
                </c:pt>
                <c:pt idx="22779">
                  <c:v>338.96600000000001</c:v>
                </c:pt>
                <c:pt idx="22780">
                  <c:v>400.161</c:v>
                </c:pt>
                <c:pt idx="22781">
                  <c:v>321.54700000000003</c:v>
                </c:pt>
                <c:pt idx="22782">
                  <c:v>136.30099999999999</c:v>
                </c:pt>
                <c:pt idx="22783">
                  <c:v>523.96199999999999</c:v>
                </c:pt>
                <c:pt idx="22784">
                  <c:v>311.947</c:v>
                </c:pt>
                <c:pt idx="22785">
                  <c:v>61.030999999999999</c:v>
                </c:pt>
                <c:pt idx="22786">
                  <c:v>174.94</c:v>
                </c:pt>
                <c:pt idx="22787">
                  <c:v>565.89599999999996</c:v>
                </c:pt>
                <c:pt idx="22788">
                  <c:v>219.12299999999999</c:v>
                </c:pt>
                <c:pt idx="22789">
                  <c:v>60.994599999999998</c:v>
                </c:pt>
                <c:pt idx="22790">
                  <c:v>429.15699999999998</c:v>
                </c:pt>
                <c:pt idx="22791">
                  <c:v>230.12799999999999</c:v>
                </c:pt>
                <c:pt idx="22792">
                  <c:v>415.05099999999999</c:v>
                </c:pt>
                <c:pt idx="22793">
                  <c:v>449.53699999999998</c:v>
                </c:pt>
                <c:pt idx="22794">
                  <c:v>341.36799999999999</c:v>
                </c:pt>
                <c:pt idx="22795">
                  <c:v>200.90100000000001</c:v>
                </c:pt>
                <c:pt idx="22796">
                  <c:v>222.16900000000001</c:v>
                </c:pt>
                <c:pt idx="22797">
                  <c:v>397.322</c:v>
                </c:pt>
                <c:pt idx="22798">
                  <c:v>132.38</c:v>
                </c:pt>
                <c:pt idx="22799">
                  <c:v>32.7408</c:v>
                </c:pt>
                <c:pt idx="22800">
                  <c:v>-110.905</c:v>
                </c:pt>
                <c:pt idx="22801">
                  <c:v>610.15200000000004</c:v>
                </c:pt>
                <c:pt idx="22802">
                  <c:v>216.60599999999999</c:v>
                </c:pt>
                <c:pt idx="22803">
                  <c:v>495.07600000000002</c:v>
                </c:pt>
                <c:pt idx="22804">
                  <c:v>333.97399999999999</c:v>
                </c:pt>
                <c:pt idx="22805">
                  <c:v>4.7849599999999999</c:v>
                </c:pt>
                <c:pt idx="22806">
                  <c:v>511.09100000000001</c:v>
                </c:pt>
                <c:pt idx="22807">
                  <c:v>155.119</c:v>
                </c:pt>
                <c:pt idx="22808">
                  <c:v>80.006699999999995</c:v>
                </c:pt>
                <c:pt idx="22809">
                  <c:v>-93.747500000000002</c:v>
                </c:pt>
                <c:pt idx="22810">
                  <c:v>260.072</c:v>
                </c:pt>
                <c:pt idx="22811">
                  <c:v>324.28300000000002</c:v>
                </c:pt>
                <c:pt idx="22812">
                  <c:v>485.32400000000001</c:v>
                </c:pt>
                <c:pt idx="22813">
                  <c:v>6.9372800000000003</c:v>
                </c:pt>
                <c:pt idx="22814">
                  <c:v>571.24</c:v>
                </c:pt>
                <c:pt idx="22815">
                  <c:v>-5.1497599999999997</c:v>
                </c:pt>
                <c:pt idx="22816">
                  <c:v>244.03299999999999</c:v>
                </c:pt>
                <c:pt idx="22817">
                  <c:v>-62.836799999999997</c:v>
                </c:pt>
                <c:pt idx="22818">
                  <c:v>148.45500000000001</c:v>
                </c:pt>
                <c:pt idx="22819">
                  <c:v>216.55699999999999</c:v>
                </c:pt>
                <c:pt idx="22820">
                  <c:v>653.53300000000002</c:v>
                </c:pt>
                <c:pt idx="22821">
                  <c:v>420.02499999999998</c:v>
                </c:pt>
                <c:pt idx="22822">
                  <c:v>-83.928299999999993</c:v>
                </c:pt>
                <c:pt idx="22823">
                  <c:v>106.97799999999999</c:v>
                </c:pt>
                <c:pt idx="22824">
                  <c:v>226.74799999999999</c:v>
                </c:pt>
                <c:pt idx="22825">
                  <c:v>182.26599999999999</c:v>
                </c:pt>
                <c:pt idx="22826">
                  <c:v>-139.749</c:v>
                </c:pt>
                <c:pt idx="22827">
                  <c:v>195.928</c:v>
                </c:pt>
                <c:pt idx="22828">
                  <c:v>176.05199999999999</c:v>
                </c:pt>
                <c:pt idx="22829">
                  <c:v>211.20099999999999</c:v>
                </c:pt>
                <c:pt idx="22830">
                  <c:v>101.816</c:v>
                </c:pt>
                <c:pt idx="22831">
                  <c:v>613.30799999999999</c:v>
                </c:pt>
                <c:pt idx="22832">
                  <c:v>89.898899999999998</c:v>
                </c:pt>
                <c:pt idx="22833">
                  <c:v>409.92599999999999</c:v>
                </c:pt>
                <c:pt idx="22834">
                  <c:v>117.36199999999999</c:v>
                </c:pt>
                <c:pt idx="22835">
                  <c:v>-18.768999999999998</c:v>
                </c:pt>
                <c:pt idx="22836">
                  <c:v>-12.3485</c:v>
                </c:pt>
                <c:pt idx="22837">
                  <c:v>149.161</c:v>
                </c:pt>
                <c:pt idx="22838">
                  <c:v>59.705599999999997</c:v>
                </c:pt>
                <c:pt idx="22839">
                  <c:v>296.16899999999998</c:v>
                </c:pt>
                <c:pt idx="22840">
                  <c:v>12.257300000000001</c:v>
                </c:pt>
                <c:pt idx="22841">
                  <c:v>573.02800000000002</c:v>
                </c:pt>
                <c:pt idx="22842">
                  <c:v>33.494700000000002</c:v>
                </c:pt>
                <c:pt idx="22843">
                  <c:v>160.96199999999999</c:v>
                </c:pt>
                <c:pt idx="22844">
                  <c:v>234.31100000000001</c:v>
                </c:pt>
                <c:pt idx="22845">
                  <c:v>42.018900000000002</c:v>
                </c:pt>
                <c:pt idx="22846">
                  <c:v>238.26300000000001</c:v>
                </c:pt>
                <c:pt idx="22847">
                  <c:v>-40.802900000000001</c:v>
                </c:pt>
                <c:pt idx="22848">
                  <c:v>97.176599999999993</c:v>
                </c:pt>
                <c:pt idx="22849">
                  <c:v>229.982</c:v>
                </c:pt>
                <c:pt idx="22850">
                  <c:v>33.099499999999999</c:v>
                </c:pt>
                <c:pt idx="22851">
                  <c:v>353.80099999999999</c:v>
                </c:pt>
                <c:pt idx="22852">
                  <c:v>349.44799999999998</c:v>
                </c:pt>
                <c:pt idx="22853">
                  <c:v>-6.9737600000000004</c:v>
                </c:pt>
                <c:pt idx="22854">
                  <c:v>319.64400000000001</c:v>
                </c:pt>
                <c:pt idx="22855">
                  <c:v>-15.3581</c:v>
                </c:pt>
                <c:pt idx="22856">
                  <c:v>31.1661</c:v>
                </c:pt>
                <c:pt idx="22857">
                  <c:v>407.60300000000001</c:v>
                </c:pt>
                <c:pt idx="22858">
                  <c:v>270.94900000000001</c:v>
                </c:pt>
                <c:pt idx="22859">
                  <c:v>253.7</c:v>
                </c:pt>
                <c:pt idx="22860">
                  <c:v>288.78199999999998</c:v>
                </c:pt>
                <c:pt idx="22861">
                  <c:v>98.313599999999994</c:v>
                </c:pt>
                <c:pt idx="22862">
                  <c:v>413.05700000000002</c:v>
                </c:pt>
                <c:pt idx="22863">
                  <c:v>230.70599999999999</c:v>
                </c:pt>
                <c:pt idx="22864">
                  <c:v>223.96899999999999</c:v>
                </c:pt>
                <c:pt idx="22865">
                  <c:v>275.041</c:v>
                </c:pt>
                <c:pt idx="22866">
                  <c:v>520.43600000000004</c:v>
                </c:pt>
                <c:pt idx="22867">
                  <c:v>273.24099999999999</c:v>
                </c:pt>
                <c:pt idx="22868">
                  <c:v>24.940200000000001</c:v>
                </c:pt>
                <c:pt idx="22869">
                  <c:v>53.3581</c:v>
                </c:pt>
                <c:pt idx="22870">
                  <c:v>334.35700000000003</c:v>
                </c:pt>
                <c:pt idx="22871">
                  <c:v>77.593000000000004</c:v>
                </c:pt>
                <c:pt idx="22872">
                  <c:v>146.327</c:v>
                </c:pt>
                <c:pt idx="22873">
                  <c:v>56.556199999999997</c:v>
                </c:pt>
                <c:pt idx="22874">
                  <c:v>331.536</c:v>
                </c:pt>
                <c:pt idx="22875">
                  <c:v>322.32499999999999</c:v>
                </c:pt>
                <c:pt idx="22876">
                  <c:v>-126.482</c:v>
                </c:pt>
                <c:pt idx="22877">
                  <c:v>521.76099999999997</c:v>
                </c:pt>
                <c:pt idx="22878">
                  <c:v>131.322</c:v>
                </c:pt>
                <c:pt idx="22879">
                  <c:v>47.801000000000002</c:v>
                </c:pt>
                <c:pt idx="22880">
                  <c:v>191.80600000000001</c:v>
                </c:pt>
                <c:pt idx="22881">
                  <c:v>362.38</c:v>
                </c:pt>
                <c:pt idx="22882">
                  <c:v>580.61599999999999</c:v>
                </c:pt>
                <c:pt idx="22883">
                  <c:v>236.34200000000001</c:v>
                </c:pt>
                <c:pt idx="22884">
                  <c:v>53.011499999999998</c:v>
                </c:pt>
                <c:pt idx="22885">
                  <c:v>170.416</c:v>
                </c:pt>
                <c:pt idx="22886">
                  <c:v>241.25399999999999</c:v>
                </c:pt>
                <c:pt idx="22887">
                  <c:v>-8.91934</c:v>
                </c:pt>
                <c:pt idx="22888">
                  <c:v>257.39699999999999</c:v>
                </c:pt>
                <c:pt idx="22889">
                  <c:v>235.393</c:v>
                </c:pt>
                <c:pt idx="22890">
                  <c:v>95</c:v>
                </c:pt>
                <c:pt idx="22891">
                  <c:v>76.565399999999997</c:v>
                </c:pt>
                <c:pt idx="22892">
                  <c:v>76.431700000000006</c:v>
                </c:pt>
                <c:pt idx="22893">
                  <c:v>255.37200000000001</c:v>
                </c:pt>
                <c:pt idx="22894">
                  <c:v>689.50199999999995</c:v>
                </c:pt>
                <c:pt idx="22895">
                  <c:v>255.91300000000001</c:v>
                </c:pt>
                <c:pt idx="22896">
                  <c:v>393.26</c:v>
                </c:pt>
                <c:pt idx="22897">
                  <c:v>435.74099999999999</c:v>
                </c:pt>
                <c:pt idx="22898">
                  <c:v>116.675</c:v>
                </c:pt>
                <c:pt idx="22899">
                  <c:v>738.58</c:v>
                </c:pt>
                <c:pt idx="22900">
                  <c:v>623.40700000000004</c:v>
                </c:pt>
                <c:pt idx="22901">
                  <c:v>457.18</c:v>
                </c:pt>
                <c:pt idx="22902">
                  <c:v>55.662399999999998</c:v>
                </c:pt>
                <c:pt idx="22903">
                  <c:v>64.861500000000007</c:v>
                </c:pt>
                <c:pt idx="22904">
                  <c:v>459.36200000000002</c:v>
                </c:pt>
                <c:pt idx="22905">
                  <c:v>186.16300000000001</c:v>
                </c:pt>
                <c:pt idx="22906">
                  <c:v>501.45400000000001</c:v>
                </c:pt>
                <c:pt idx="22907">
                  <c:v>268.20100000000002</c:v>
                </c:pt>
                <c:pt idx="22908">
                  <c:v>353.90499999999997</c:v>
                </c:pt>
                <c:pt idx="22909">
                  <c:v>425.63600000000002</c:v>
                </c:pt>
                <c:pt idx="22910">
                  <c:v>370.19900000000001</c:v>
                </c:pt>
                <c:pt idx="22911">
                  <c:v>122.105</c:v>
                </c:pt>
                <c:pt idx="22912">
                  <c:v>223.51900000000001</c:v>
                </c:pt>
                <c:pt idx="22913">
                  <c:v>213.99199999999999</c:v>
                </c:pt>
                <c:pt idx="22914">
                  <c:v>335.34800000000001</c:v>
                </c:pt>
                <c:pt idx="22915">
                  <c:v>206.142</c:v>
                </c:pt>
                <c:pt idx="22916">
                  <c:v>255.35400000000001</c:v>
                </c:pt>
                <c:pt idx="22917">
                  <c:v>220.364</c:v>
                </c:pt>
                <c:pt idx="22918">
                  <c:v>439.35899999999998</c:v>
                </c:pt>
                <c:pt idx="22919">
                  <c:v>323.036</c:v>
                </c:pt>
                <c:pt idx="22920">
                  <c:v>288.08300000000003</c:v>
                </c:pt>
                <c:pt idx="22921">
                  <c:v>180.55199999999999</c:v>
                </c:pt>
                <c:pt idx="22922">
                  <c:v>274.49400000000003</c:v>
                </c:pt>
                <c:pt idx="22923">
                  <c:v>364.24700000000001</c:v>
                </c:pt>
                <c:pt idx="22924">
                  <c:v>180.75800000000001</c:v>
                </c:pt>
                <c:pt idx="22925">
                  <c:v>696.67700000000002</c:v>
                </c:pt>
                <c:pt idx="22926">
                  <c:v>139.64500000000001</c:v>
                </c:pt>
                <c:pt idx="22927">
                  <c:v>301.13600000000002</c:v>
                </c:pt>
                <c:pt idx="22928">
                  <c:v>114.77200000000001</c:v>
                </c:pt>
                <c:pt idx="22929">
                  <c:v>-166.94499999999999</c:v>
                </c:pt>
                <c:pt idx="22930">
                  <c:v>513.76599999999996</c:v>
                </c:pt>
                <c:pt idx="22931">
                  <c:v>310.7</c:v>
                </c:pt>
                <c:pt idx="22932">
                  <c:v>422.62700000000001</c:v>
                </c:pt>
                <c:pt idx="22933">
                  <c:v>457.1</c:v>
                </c:pt>
                <c:pt idx="22934">
                  <c:v>328.47800000000001</c:v>
                </c:pt>
                <c:pt idx="22935">
                  <c:v>238.53700000000001</c:v>
                </c:pt>
                <c:pt idx="22936">
                  <c:v>87.935100000000006</c:v>
                </c:pt>
                <c:pt idx="22937">
                  <c:v>260.67399999999998</c:v>
                </c:pt>
                <c:pt idx="22938">
                  <c:v>293.67</c:v>
                </c:pt>
                <c:pt idx="22939">
                  <c:v>-128.27600000000001</c:v>
                </c:pt>
                <c:pt idx="22940">
                  <c:v>309.17399999999998</c:v>
                </c:pt>
                <c:pt idx="22941">
                  <c:v>74.4071</c:v>
                </c:pt>
                <c:pt idx="22942">
                  <c:v>79.374399999999994</c:v>
                </c:pt>
                <c:pt idx="22943">
                  <c:v>76.614099999999993</c:v>
                </c:pt>
                <c:pt idx="22944">
                  <c:v>493.42200000000003</c:v>
                </c:pt>
                <c:pt idx="22945">
                  <c:v>244.82900000000001</c:v>
                </c:pt>
                <c:pt idx="22946">
                  <c:v>493.666</c:v>
                </c:pt>
                <c:pt idx="22947">
                  <c:v>103.71899999999999</c:v>
                </c:pt>
                <c:pt idx="22948">
                  <c:v>144.85</c:v>
                </c:pt>
                <c:pt idx="22949">
                  <c:v>519.02499999999998</c:v>
                </c:pt>
                <c:pt idx="22950">
                  <c:v>-45.369</c:v>
                </c:pt>
                <c:pt idx="22951">
                  <c:v>551.21900000000005</c:v>
                </c:pt>
                <c:pt idx="22952">
                  <c:v>457.00900000000001</c:v>
                </c:pt>
                <c:pt idx="22953">
                  <c:v>370.315</c:v>
                </c:pt>
                <c:pt idx="22954">
                  <c:v>58.0336</c:v>
                </c:pt>
                <c:pt idx="22955">
                  <c:v>101.062</c:v>
                </c:pt>
                <c:pt idx="22956">
                  <c:v>150.94200000000001</c:v>
                </c:pt>
                <c:pt idx="22957">
                  <c:v>99.213399999999993</c:v>
                </c:pt>
                <c:pt idx="22958">
                  <c:v>415.471</c:v>
                </c:pt>
                <c:pt idx="22959">
                  <c:v>285.91199999999998</c:v>
                </c:pt>
                <c:pt idx="22960">
                  <c:v>353.17500000000001</c:v>
                </c:pt>
                <c:pt idx="22961">
                  <c:v>423.01</c:v>
                </c:pt>
                <c:pt idx="22962">
                  <c:v>197.29599999999999</c:v>
                </c:pt>
                <c:pt idx="22963">
                  <c:v>140.15</c:v>
                </c:pt>
                <c:pt idx="22964">
                  <c:v>72.437100000000001</c:v>
                </c:pt>
                <c:pt idx="22965">
                  <c:v>15.3277</c:v>
                </c:pt>
                <c:pt idx="22966">
                  <c:v>217.43899999999999</c:v>
                </c:pt>
                <c:pt idx="22967">
                  <c:v>562.73400000000004</c:v>
                </c:pt>
                <c:pt idx="22968">
                  <c:v>256.71600000000001</c:v>
                </c:pt>
                <c:pt idx="22969">
                  <c:v>129.44900000000001</c:v>
                </c:pt>
                <c:pt idx="22970">
                  <c:v>110.455</c:v>
                </c:pt>
                <c:pt idx="22971">
                  <c:v>311.63600000000002</c:v>
                </c:pt>
                <c:pt idx="22972">
                  <c:v>377.87200000000001</c:v>
                </c:pt>
                <c:pt idx="22973">
                  <c:v>14.3306</c:v>
                </c:pt>
                <c:pt idx="22974">
                  <c:v>125.145</c:v>
                </c:pt>
                <c:pt idx="22975">
                  <c:v>301.67700000000002</c:v>
                </c:pt>
                <c:pt idx="22976">
                  <c:v>-35.160600000000002</c:v>
                </c:pt>
                <c:pt idx="22977">
                  <c:v>121.898</c:v>
                </c:pt>
                <c:pt idx="22978">
                  <c:v>109.294</c:v>
                </c:pt>
                <c:pt idx="22979">
                  <c:v>154.21299999999999</c:v>
                </c:pt>
                <c:pt idx="22980">
                  <c:v>231.01599999999999</c:v>
                </c:pt>
                <c:pt idx="22981">
                  <c:v>541.84400000000005</c:v>
                </c:pt>
                <c:pt idx="22982">
                  <c:v>479.97899999999998</c:v>
                </c:pt>
                <c:pt idx="22983">
                  <c:v>20.0762</c:v>
                </c:pt>
                <c:pt idx="22984">
                  <c:v>47.101799999999997</c:v>
                </c:pt>
                <c:pt idx="22985">
                  <c:v>273.38099999999997</c:v>
                </c:pt>
                <c:pt idx="22986">
                  <c:v>86.457599999999999</c:v>
                </c:pt>
                <c:pt idx="22987">
                  <c:v>156.18299999999999</c:v>
                </c:pt>
                <c:pt idx="22988">
                  <c:v>278.61</c:v>
                </c:pt>
                <c:pt idx="22989">
                  <c:v>241.4</c:v>
                </c:pt>
                <c:pt idx="22990">
                  <c:v>24.532800000000002</c:v>
                </c:pt>
                <c:pt idx="22991">
                  <c:v>1.1187199999999999</c:v>
                </c:pt>
                <c:pt idx="22992">
                  <c:v>399.53500000000003</c:v>
                </c:pt>
                <c:pt idx="22993">
                  <c:v>255.91300000000001</c:v>
                </c:pt>
                <c:pt idx="22994">
                  <c:v>329.74900000000002</c:v>
                </c:pt>
                <c:pt idx="22995">
                  <c:v>395.04199999999997</c:v>
                </c:pt>
                <c:pt idx="22996">
                  <c:v>281.86900000000003</c:v>
                </c:pt>
                <c:pt idx="22997">
                  <c:v>57.370899999999999</c:v>
                </c:pt>
                <c:pt idx="22998">
                  <c:v>284.25200000000001</c:v>
                </c:pt>
                <c:pt idx="22999">
                  <c:v>627.77800000000002</c:v>
                </c:pt>
                <c:pt idx="23000">
                  <c:v>599.34799999999996</c:v>
                </c:pt>
                <c:pt idx="23001">
                  <c:v>-39.331499999999998</c:v>
                </c:pt>
                <c:pt idx="23002">
                  <c:v>100.429</c:v>
                </c:pt>
                <c:pt idx="23003">
                  <c:v>485.20800000000003</c:v>
                </c:pt>
                <c:pt idx="23004">
                  <c:v>203.929</c:v>
                </c:pt>
                <c:pt idx="23005">
                  <c:v>102.29</c:v>
                </c:pt>
                <c:pt idx="23006">
                  <c:v>229.404</c:v>
                </c:pt>
                <c:pt idx="23007">
                  <c:v>653.73400000000004</c:v>
                </c:pt>
                <c:pt idx="23008">
                  <c:v>215.65199999999999</c:v>
                </c:pt>
                <c:pt idx="23009">
                  <c:v>-2.6691199999999999</c:v>
                </c:pt>
                <c:pt idx="23010">
                  <c:v>511.839</c:v>
                </c:pt>
                <c:pt idx="23011">
                  <c:v>465.59399999999999</c:v>
                </c:pt>
                <c:pt idx="23012">
                  <c:v>52.932499999999997</c:v>
                </c:pt>
                <c:pt idx="23013">
                  <c:v>492.53500000000003</c:v>
                </c:pt>
                <c:pt idx="23014">
                  <c:v>443.92500000000001</c:v>
                </c:pt>
                <c:pt idx="23015">
                  <c:v>153.161</c:v>
                </c:pt>
                <c:pt idx="23016">
                  <c:v>483.00700000000001</c:v>
                </c:pt>
                <c:pt idx="23017">
                  <c:v>133.31</c:v>
                </c:pt>
                <c:pt idx="23018">
                  <c:v>472.86</c:v>
                </c:pt>
                <c:pt idx="23019">
                  <c:v>185.08099999999999</c:v>
                </c:pt>
                <c:pt idx="23020">
                  <c:v>-197.60599999999999</c:v>
                </c:pt>
                <c:pt idx="23021">
                  <c:v>218.50899999999999</c:v>
                </c:pt>
                <c:pt idx="23022">
                  <c:v>168.05099999999999</c:v>
                </c:pt>
                <c:pt idx="23023">
                  <c:v>422.08</c:v>
                </c:pt>
                <c:pt idx="23024">
                  <c:v>118.791</c:v>
                </c:pt>
                <c:pt idx="23025">
                  <c:v>374.57100000000003</c:v>
                </c:pt>
                <c:pt idx="23026">
                  <c:v>247.88800000000001</c:v>
                </c:pt>
                <c:pt idx="23027">
                  <c:v>1.9395199999999999</c:v>
                </c:pt>
                <c:pt idx="23028">
                  <c:v>233.8</c:v>
                </c:pt>
                <c:pt idx="23029">
                  <c:v>339.12400000000002</c:v>
                </c:pt>
                <c:pt idx="23030">
                  <c:v>375.51299999999998</c:v>
                </c:pt>
                <c:pt idx="23031">
                  <c:v>191.113</c:v>
                </c:pt>
                <c:pt idx="23032">
                  <c:v>89.886700000000005</c:v>
                </c:pt>
                <c:pt idx="23033">
                  <c:v>32.892800000000001</c:v>
                </c:pt>
                <c:pt idx="23034">
                  <c:v>347.16800000000001</c:v>
                </c:pt>
                <c:pt idx="23035">
                  <c:v>289.55399999999997</c:v>
                </c:pt>
                <c:pt idx="23036">
                  <c:v>323.51100000000002</c:v>
                </c:pt>
                <c:pt idx="23037">
                  <c:v>342.67500000000001</c:v>
                </c:pt>
                <c:pt idx="23038">
                  <c:v>620.84100000000001</c:v>
                </c:pt>
                <c:pt idx="23039">
                  <c:v>340.42500000000001</c:v>
                </c:pt>
                <c:pt idx="23040">
                  <c:v>28.959</c:v>
                </c:pt>
                <c:pt idx="23041">
                  <c:v>135.858</c:v>
                </c:pt>
                <c:pt idx="23042">
                  <c:v>232.97300000000001</c:v>
                </c:pt>
                <c:pt idx="23043">
                  <c:v>90.196799999999996</c:v>
                </c:pt>
                <c:pt idx="23044">
                  <c:v>50.433599999999998</c:v>
                </c:pt>
                <c:pt idx="23045">
                  <c:v>452.82600000000002</c:v>
                </c:pt>
                <c:pt idx="23046">
                  <c:v>367.55399999999997</c:v>
                </c:pt>
                <c:pt idx="23047">
                  <c:v>405.48099999999999</c:v>
                </c:pt>
                <c:pt idx="23048">
                  <c:v>322.28300000000002</c:v>
                </c:pt>
                <c:pt idx="23049">
                  <c:v>50.92</c:v>
                </c:pt>
                <c:pt idx="23050">
                  <c:v>48.664299999999997</c:v>
                </c:pt>
                <c:pt idx="23051">
                  <c:v>38.188499999999998</c:v>
                </c:pt>
                <c:pt idx="23052">
                  <c:v>282.43400000000003</c:v>
                </c:pt>
                <c:pt idx="23053">
                  <c:v>481.262</c:v>
                </c:pt>
                <c:pt idx="23054">
                  <c:v>205.43700000000001</c:v>
                </c:pt>
                <c:pt idx="23055">
                  <c:v>-62.952300000000001</c:v>
                </c:pt>
                <c:pt idx="23056">
                  <c:v>353.18700000000001</c:v>
                </c:pt>
                <c:pt idx="23057">
                  <c:v>191.946</c:v>
                </c:pt>
                <c:pt idx="23058">
                  <c:v>310.12900000000002</c:v>
                </c:pt>
                <c:pt idx="23059">
                  <c:v>467.53399999999999</c:v>
                </c:pt>
                <c:pt idx="23060">
                  <c:v>43.253100000000003</c:v>
                </c:pt>
                <c:pt idx="23061">
                  <c:v>54.045099999999998</c:v>
                </c:pt>
                <c:pt idx="23062">
                  <c:v>324.137</c:v>
                </c:pt>
                <c:pt idx="23063">
                  <c:v>297.59199999999998</c:v>
                </c:pt>
                <c:pt idx="23064">
                  <c:v>108.096</c:v>
                </c:pt>
                <c:pt idx="23065">
                  <c:v>113.307</c:v>
                </c:pt>
                <c:pt idx="23066">
                  <c:v>156.761</c:v>
                </c:pt>
                <c:pt idx="23067">
                  <c:v>143.762</c:v>
                </c:pt>
                <c:pt idx="23068">
                  <c:v>81.082899999999995</c:v>
                </c:pt>
                <c:pt idx="23069">
                  <c:v>30.746600000000001</c:v>
                </c:pt>
                <c:pt idx="23070">
                  <c:v>32.564500000000002</c:v>
                </c:pt>
                <c:pt idx="23071">
                  <c:v>191.83</c:v>
                </c:pt>
                <c:pt idx="23072">
                  <c:v>170.09399999999999</c:v>
                </c:pt>
                <c:pt idx="23073">
                  <c:v>487.41500000000002</c:v>
                </c:pt>
                <c:pt idx="23074">
                  <c:v>354.48200000000003</c:v>
                </c:pt>
                <c:pt idx="23075">
                  <c:v>290.42899999999997</c:v>
                </c:pt>
                <c:pt idx="23076">
                  <c:v>592.76300000000003</c:v>
                </c:pt>
                <c:pt idx="23077">
                  <c:v>461.80599999999998</c:v>
                </c:pt>
                <c:pt idx="23078">
                  <c:v>37.106200000000001</c:v>
                </c:pt>
                <c:pt idx="23079">
                  <c:v>159.959</c:v>
                </c:pt>
                <c:pt idx="23080">
                  <c:v>261.416</c:v>
                </c:pt>
                <c:pt idx="23081">
                  <c:v>135.87</c:v>
                </c:pt>
                <c:pt idx="23082">
                  <c:v>70.600999999999999</c:v>
                </c:pt>
                <c:pt idx="23083">
                  <c:v>67.627799999999993</c:v>
                </c:pt>
                <c:pt idx="23084">
                  <c:v>305.666</c:v>
                </c:pt>
                <c:pt idx="23085">
                  <c:v>107.756</c:v>
                </c:pt>
                <c:pt idx="23086">
                  <c:v>418.505</c:v>
                </c:pt>
                <c:pt idx="23087">
                  <c:v>151.666</c:v>
                </c:pt>
                <c:pt idx="23088">
                  <c:v>414.2</c:v>
                </c:pt>
                <c:pt idx="23089">
                  <c:v>349.41199999999998</c:v>
                </c:pt>
                <c:pt idx="23090">
                  <c:v>-6.01919</c:v>
                </c:pt>
                <c:pt idx="23091">
                  <c:v>151.24600000000001</c:v>
                </c:pt>
                <c:pt idx="23092">
                  <c:v>490.06599999999997</c:v>
                </c:pt>
                <c:pt idx="23093">
                  <c:v>-34.206099999999999</c:v>
                </c:pt>
                <c:pt idx="23094">
                  <c:v>90.348799999999997</c:v>
                </c:pt>
                <c:pt idx="23095">
                  <c:v>-34.941800000000001</c:v>
                </c:pt>
                <c:pt idx="23096">
                  <c:v>-82.408299999999997</c:v>
                </c:pt>
                <c:pt idx="23097">
                  <c:v>-59.553600000000003</c:v>
                </c:pt>
                <c:pt idx="23098">
                  <c:v>423.20400000000001</c:v>
                </c:pt>
                <c:pt idx="23099">
                  <c:v>436.25200000000001</c:v>
                </c:pt>
                <c:pt idx="23100">
                  <c:v>553.26199999999994</c:v>
                </c:pt>
                <c:pt idx="23101">
                  <c:v>308.88799999999998</c:v>
                </c:pt>
                <c:pt idx="23102">
                  <c:v>96.641599999999997</c:v>
                </c:pt>
                <c:pt idx="23103">
                  <c:v>646.274</c:v>
                </c:pt>
                <c:pt idx="23104">
                  <c:v>370.041</c:v>
                </c:pt>
                <c:pt idx="23105">
                  <c:v>420.73</c:v>
                </c:pt>
                <c:pt idx="23106">
                  <c:v>240.172</c:v>
                </c:pt>
                <c:pt idx="23107">
                  <c:v>173.22499999999999</c:v>
                </c:pt>
                <c:pt idx="23108">
                  <c:v>-31.1661</c:v>
                </c:pt>
                <c:pt idx="23109">
                  <c:v>211.608</c:v>
                </c:pt>
                <c:pt idx="23110">
                  <c:v>57.881599999999999</c:v>
                </c:pt>
                <c:pt idx="23111">
                  <c:v>111.167</c:v>
                </c:pt>
                <c:pt idx="23112">
                  <c:v>58.854399999999998</c:v>
                </c:pt>
                <c:pt idx="23113">
                  <c:v>42.097900000000003</c:v>
                </c:pt>
                <c:pt idx="23114">
                  <c:v>308.27999999999997</c:v>
                </c:pt>
                <c:pt idx="23115">
                  <c:v>245.92400000000001</c:v>
                </c:pt>
                <c:pt idx="23116">
                  <c:v>-173.95500000000001</c:v>
                </c:pt>
                <c:pt idx="23117">
                  <c:v>231.78800000000001</c:v>
                </c:pt>
                <c:pt idx="23118">
                  <c:v>-51.059800000000003</c:v>
                </c:pt>
                <c:pt idx="23119">
                  <c:v>453.161</c:v>
                </c:pt>
                <c:pt idx="23120">
                  <c:v>113.69</c:v>
                </c:pt>
                <c:pt idx="23121">
                  <c:v>81.934100000000001</c:v>
                </c:pt>
                <c:pt idx="23122">
                  <c:v>-14.8474</c:v>
                </c:pt>
                <c:pt idx="23123">
                  <c:v>56.270400000000002</c:v>
                </c:pt>
                <c:pt idx="23124">
                  <c:v>418.24900000000002</c:v>
                </c:pt>
                <c:pt idx="23125">
                  <c:v>161.56399999999999</c:v>
                </c:pt>
                <c:pt idx="23126">
                  <c:v>115.22799999999999</c:v>
                </c:pt>
                <c:pt idx="23127">
                  <c:v>400.976</c:v>
                </c:pt>
                <c:pt idx="23128">
                  <c:v>-74.540800000000004</c:v>
                </c:pt>
                <c:pt idx="23129">
                  <c:v>391.55799999999999</c:v>
                </c:pt>
                <c:pt idx="23130">
                  <c:v>436.29500000000002</c:v>
                </c:pt>
                <c:pt idx="23131">
                  <c:v>119.971</c:v>
                </c:pt>
                <c:pt idx="23132">
                  <c:v>216.44200000000001</c:v>
                </c:pt>
                <c:pt idx="23133">
                  <c:v>200.3</c:v>
                </c:pt>
                <c:pt idx="23134">
                  <c:v>-48.311700000000002</c:v>
                </c:pt>
                <c:pt idx="23135">
                  <c:v>453.738</c:v>
                </c:pt>
                <c:pt idx="23136">
                  <c:v>164.92</c:v>
                </c:pt>
                <c:pt idx="23137">
                  <c:v>277.88600000000002</c:v>
                </c:pt>
                <c:pt idx="23138">
                  <c:v>187.756</c:v>
                </c:pt>
                <c:pt idx="23139">
                  <c:v>71.798699999999997</c:v>
                </c:pt>
                <c:pt idx="23140">
                  <c:v>358.428</c:v>
                </c:pt>
                <c:pt idx="23141">
                  <c:v>165.887</c:v>
                </c:pt>
                <c:pt idx="23142">
                  <c:v>222.601</c:v>
                </c:pt>
                <c:pt idx="23143">
                  <c:v>18.4467</c:v>
                </c:pt>
                <c:pt idx="23144">
                  <c:v>479.65100000000001</c:v>
                </c:pt>
                <c:pt idx="23145">
                  <c:v>-8.4876699999999996</c:v>
                </c:pt>
                <c:pt idx="23146">
                  <c:v>187.495</c:v>
                </c:pt>
                <c:pt idx="23147">
                  <c:v>-31.689</c:v>
                </c:pt>
                <c:pt idx="23148">
                  <c:v>331.82799999999997</c:v>
                </c:pt>
                <c:pt idx="23149">
                  <c:v>86.621799999999993</c:v>
                </c:pt>
                <c:pt idx="23150">
                  <c:v>300.39499999999998</c:v>
                </c:pt>
                <c:pt idx="23151">
                  <c:v>440.72699999999998</c:v>
                </c:pt>
                <c:pt idx="23152">
                  <c:v>261.84699999999998</c:v>
                </c:pt>
                <c:pt idx="23153">
                  <c:v>241.309</c:v>
                </c:pt>
                <c:pt idx="23154">
                  <c:v>477.66300000000001</c:v>
                </c:pt>
                <c:pt idx="23155">
                  <c:v>2.4624100000000002</c:v>
                </c:pt>
                <c:pt idx="23156">
                  <c:v>456.505</c:v>
                </c:pt>
                <c:pt idx="23157">
                  <c:v>424.46899999999999</c:v>
                </c:pt>
                <c:pt idx="23158">
                  <c:v>379.97</c:v>
                </c:pt>
                <c:pt idx="23159">
                  <c:v>-83.393299999999996</c:v>
                </c:pt>
                <c:pt idx="23160">
                  <c:v>84.651799999999994</c:v>
                </c:pt>
                <c:pt idx="23161">
                  <c:v>357.42500000000001</c:v>
                </c:pt>
                <c:pt idx="23162">
                  <c:v>166.94499999999999</c:v>
                </c:pt>
                <c:pt idx="23163">
                  <c:v>266.62</c:v>
                </c:pt>
                <c:pt idx="23164">
                  <c:v>264.08499999999998</c:v>
                </c:pt>
                <c:pt idx="23165">
                  <c:v>103.846</c:v>
                </c:pt>
                <c:pt idx="23166">
                  <c:v>74.808300000000003</c:v>
                </c:pt>
                <c:pt idx="23167">
                  <c:v>192.67500000000001</c:v>
                </c:pt>
                <c:pt idx="23168">
                  <c:v>135.33500000000001</c:v>
                </c:pt>
                <c:pt idx="23169">
                  <c:v>176.33799999999999</c:v>
                </c:pt>
                <c:pt idx="23170">
                  <c:v>139.45699999999999</c:v>
                </c:pt>
                <c:pt idx="23171">
                  <c:v>103.852</c:v>
                </c:pt>
                <c:pt idx="23172">
                  <c:v>251.34700000000001</c:v>
                </c:pt>
                <c:pt idx="23173">
                  <c:v>203.583</c:v>
                </c:pt>
                <c:pt idx="23174">
                  <c:v>267.38600000000002</c:v>
                </c:pt>
                <c:pt idx="23175">
                  <c:v>431.92899999999997</c:v>
                </c:pt>
                <c:pt idx="23176">
                  <c:v>181.39699999999999</c:v>
                </c:pt>
                <c:pt idx="23177">
                  <c:v>286.52600000000001</c:v>
                </c:pt>
                <c:pt idx="23178">
                  <c:v>533.173</c:v>
                </c:pt>
                <c:pt idx="23179">
                  <c:v>72.2851</c:v>
                </c:pt>
                <c:pt idx="23180">
                  <c:v>133.75399999999999</c:v>
                </c:pt>
                <c:pt idx="23181">
                  <c:v>417.447</c:v>
                </c:pt>
                <c:pt idx="23182">
                  <c:v>37.738599999999998</c:v>
                </c:pt>
                <c:pt idx="23183">
                  <c:v>182.47300000000001</c:v>
                </c:pt>
                <c:pt idx="23184">
                  <c:v>15.0906</c:v>
                </c:pt>
                <c:pt idx="23185">
                  <c:v>36.863</c:v>
                </c:pt>
                <c:pt idx="23186">
                  <c:v>188.267</c:v>
                </c:pt>
                <c:pt idx="23187">
                  <c:v>108.631</c:v>
                </c:pt>
                <c:pt idx="23188">
                  <c:v>404.44799999999998</c:v>
                </c:pt>
                <c:pt idx="23189">
                  <c:v>419.47699999999998</c:v>
                </c:pt>
                <c:pt idx="23190">
                  <c:v>342.07900000000001</c:v>
                </c:pt>
                <c:pt idx="23191">
                  <c:v>162.73699999999999</c:v>
                </c:pt>
                <c:pt idx="23192">
                  <c:v>6.3840000000000003</c:v>
                </c:pt>
                <c:pt idx="23193">
                  <c:v>445.178</c:v>
                </c:pt>
                <c:pt idx="23194">
                  <c:v>208.179</c:v>
                </c:pt>
                <c:pt idx="23195">
                  <c:v>346.62099999999998</c:v>
                </c:pt>
                <c:pt idx="23196">
                  <c:v>225.67699999999999</c:v>
                </c:pt>
                <c:pt idx="23197">
                  <c:v>295.09300000000002</c:v>
                </c:pt>
                <c:pt idx="23198">
                  <c:v>204.80500000000001</c:v>
                </c:pt>
                <c:pt idx="23199">
                  <c:v>165.49799999999999</c:v>
                </c:pt>
                <c:pt idx="23200">
                  <c:v>192.74199999999999</c:v>
                </c:pt>
                <c:pt idx="23201">
                  <c:v>141.94399999999999</c:v>
                </c:pt>
                <c:pt idx="23202">
                  <c:v>-164.798</c:v>
                </c:pt>
                <c:pt idx="23203">
                  <c:v>374.09</c:v>
                </c:pt>
                <c:pt idx="23204">
                  <c:v>358.75599999999997</c:v>
                </c:pt>
                <c:pt idx="23205">
                  <c:v>69.172200000000004</c:v>
                </c:pt>
                <c:pt idx="23206">
                  <c:v>16.063400000000001</c:v>
                </c:pt>
                <c:pt idx="23207">
                  <c:v>55.431399999999996</c:v>
                </c:pt>
                <c:pt idx="23208">
                  <c:v>109.416</c:v>
                </c:pt>
                <c:pt idx="23209">
                  <c:v>-0.16414300000000001</c:v>
                </c:pt>
                <c:pt idx="23210">
                  <c:v>9.1199999999999992</c:v>
                </c:pt>
                <c:pt idx="23211">
                  <c:v>-14.883800000000001</c:v>
                </c:pt>
                <c:pt idx="23212">
                  <c:v>244.161</c:v>
                </c:pt>
                <c:pt idx="23213">
                  <c:v>745.09199999999998</c:v>
                </c:pt>
                <c:pt idx="23214">
                  <c:v>232.07400000000001</c:v>
                </c:pt>
                <c:pt idx="23215">
                  <c:v>175.244</c:v>
                </c:pt>
                <c:pt idx="23216">
                  <c:v>358.19099999999997</c:v>
                </c:pt>
                <c:pt idx="23217">
                  <c:v>209.08500000000001</c:v>
                </c:pt>
                <c:pt idx="23218">
                  <c:v>418.84500000000003</c:v>
                </c:pt>
                <c:pt idx="23219">
                  <c:v>-13.1571</c:v>
                </c:pt>
                <c:pt idx="23220">
                  <c:v>126.744</c:v>
                </c:pt>
                <c:pt idx="23221">
                  <c:v>211.73599999999999</c:v>
                </c:pt>
                <c:pt idx="23222">
                  <c:v>94.732500000000002</c:v>
                </c:pt>
                <c:pt idx="23223">
                  <c:v>101.59099999999999</c:v>
                </c:pt>
                <c:pt idx="23224">
                  <c:v>240.83500000000001</c:v>
                </c:pt>
                <c:pt idx="23225">
                  <c:v>-40.559699999999999</c:v>
                </c:pt>
                <c:pt idx="23226">
                  <c:v>4.5782400000000001</c:v>
                </c:pt>
                <c:pt idx="23227">
                  <c:v>380.07900000000001</c:v>
                </c:pt>
                <c:pt idx="23228">
                  <c:v>250.149</c:v>
                </c:pt>
                <c:pt idx="23229">
                  <c:v>-9.7340800000000005</c:v>
                </c:pt>
                <c:pt idx="23230">
                  <c:v>305.02100000000002</c:v>
                </c:pt>
                <c:pt idx="23231">
                  <c:v>524.03499999999997</c:v>
                </c:pt>
                <c:pt idx="23232">
                  <c:v>315.77699999999999</c:v>
                </c:pt>
                <c:pt idx="23233">
                  <c:v>451.36700000000002</c:v>
                </c:pt>
                <c:pt idx="23234">
                  <c:v>324.42899999999997</c:v>
                </c:pt>
                <c:pt idx="23235">
                  <c:v>435.89299999999997</c:v>
                </c:pt>
                <c:pt idx="23236">
                  <c:v>146.54599999999999</c:v>
                </c:pt>
                <c:pt idx="23237">
                  <c:v>441.92500000000001</c:v>
                </c:pt>
                <c:pt idx="23238">
                  <c:v>91.139200000000002</c:v>
                </c:pt>
                <c:pt idx="23239">
                  <c:v>349.74599999999998</c:v>
                </c:pt>
                <c:pt idx="23240">
                  <c:v>-113.678</c:v>
                </c:pt>
                <c:pt idx="23241">
                  <c:v>99.7363</c:v>
                </c:pt>
                <c:pt idx="23242">
                  <c:v>291.14699999999999</c:v>
                </c:pt>
                <c:pt idx="23243">
                  <c:v>465.77699999999999</c:v>
                </c:pt>
                <c:pt idx="23244">
                  <c:v>44.8157</c:v>
                </c:pt>
                <c:pt idx="23245">
                  <c:v>332.98899999999998</c:v>
                </c:pt>
                <c:pt idx="23246">
                  <c:v>264.48</c:v>
                </c:pt>
                <c:pt idx="23247">
                  <c:v>217.03200000000001</c:v>
                </c:pt>
                <c:pt idx="23248">
                  <c:v>496.49900000000002</c:v>
                </c:pt>
                <c:pt idx="23249">
                  <c:v>412.72300000000001</c:v>
                </c:pt>
                <c:pt idx="23250">
                  <c:v>188.41300000000001</c:v>
                </c:pt>
                <c:pt idx="23251">
                  <c:v>-30.5763</c:v>
                </c:pt>
                <c:pt idx="23252">
                  <c:v>111.057</c:v>
                </c:pt>
                <c:pt idx="23253">
                  <c:v>33.683199999999999</c:v>
                </c:pt>
                <c:pt idx="23254">
                  <c:v>-141.30500000000001</c:v>
                </c:pt>
                <c:pt idx="23255">
                  <c:v>239.68</c:v>
                </c:pt>
                <c:pt idx="23256">
                  <c:v>199.333</c:v>
                </c:pt>
                <c:pt idx="23257">
                  <c:v>328.892</c:v>
                </c:pt>
                <c:pt idx="23258">
                  <c:v>235.54499999999999</c:v>
                </c:pt>
                <c:pt idx="23259">
                  <c:v>120.931</c:v>
                </c:pt>
                <c:pt idx="23260">
                  <c:v>-260.56400000000002</c:v>
                </c:pt>
                <c:pt idx="23261">
                  <c:v>267.18</c:v>
                </c:pt>
                <c:pt idx="23262">
                  <c:v>287.298</c:v>
                </c:pt>
                <c:pt idx="23263">
                  <c:v>185.10599999999999</c:v>
                </c:pt>
                <c:pt idx="23264">
                  <c:v>124.68300000000001</c:v>
                </c:pt>
                <c:pt idx="23265">
                  <c:v>147.05699999999999</c:v>
                </c:pt>
                <c:pt idx="23266">
                  <c:v>208.21</c:v>
                </c:pt>
                <c:pt idx="23267">
                  <c:v>101.73099999999999</c:v>
                </c:pt>
                <c:pt idx="23268">
                  <c:v>262.303</c:v>
                </c:pt>
                <c:pt idx="23269">
                  <c:v>641.495</c:v>
                </c:pt>
                <c:pt idx="23270">
                  <c:v>676.32100000000003</c:v>
                </c:pt>
                <c:pt idx="23271">
                  <c:v>500.00099999999998</c:v>
                </c:pt>
                <c:pt idx="23272">
                  <c:v>202.136</c:v>
                </c:pt>
                <c:pt idx="23273">
                  <c:v>437.97899999999998</c:v>
                </c:pt>
                <c:pt idx="23274">
                  <c:v>357.012</c:v>
                </c:pt>
                <c:pt idx="23275">
                  <c:v>334.85599999999999</c:v>
                </c:pt>
                <c:pt idx="23276">
                  <c:v>-69.688999999999993</c:v>
                </c:pt>
                <c:pt idx="23277">
                  <c:v>244.87799999999999</c:v>
                </c:pt>
                <c:pt idx="23278">
                  <c:v>357.30900000000003</c:v>
                </c:pt>
                <c:pt idx="23279">
                  <c:v>584.20899999999995</c:v>
                </c:pt>
                <c:pt idx="23280">
                  <c:v>196.542</c:v>
                </c:pt>
                <c:pt idx="23281">
                  <c:v>6.43872</c:v>
                </c:pt>
                <c:pt idx="23282">
                  <c:v>464.178</c:v>
                </c:pt>
                <c:pt idx="23283">
                  <c:v>41.246699999999997</c:v>
                </c:pt>
                <c:pt idx="23284">
                  <c:v>117.374</c:v>
                </c:pt>
                <c:pt idx="23285">
                  <c:v>531.27599999999995</c:v>
                </c:pt>
                <c:pt idx="23286">
                  <c:v>250.101</c:v>
                </c:pt>
                <c:pt idx="23287">
                  <c:v>72.649900000000002</c:v>
                </c:pt>
                <c:pt idx="23288">
                  <c:v>251.32300000000001</c:v>
                </c:pt>
                <c:pt idx="23289">
                  <c:v>75.148799999999994</c:v>
                </c:pt>
                <c:pt idx="23290">
                  <c:v>-14.3123</c:v>
                </c:pt>
                <c:pt idx="23291">
                  <c:v>80.712000000000003</c:v>
                </c:pt>
                <c:pt idx="23292">
                  <c:v>235.75200000000001</c:v>
                </c:pt>
                <c:pt idx="23293">
                  <c:v>350.65800000000002</c:v>
                </c:pt>
                <c:pt idx="23294">
                  <c:v>147.92599999999999</c:v>
                </c:pt>
                <c:pt idx="23295">
                  <c:v>355.005</c:v>
                </c:pt>
                <c:pt idx="23296">
                  <c:v>-136.411</c:v>
                </c:pt>
                <c:pt idx="23297">
                  <c:v>281.22399999999999</c:v>
                </c:pt>
                <c:pt idx="23298">
                  <c:v>271.709</c:v>
                </c:pt>
                <c:pt idx="23299">
                  <c:v>-4.5721600000000002</c:v>
                </c:pt>
                <c:pt idx="23300">
                  <c:v>116.754</c:v>
                </c:pt>
                <c:pt idx="23301">
                  <c:v>577.91600000000005</c:v>
                </c:pt>
                <c:pt idx="23302">
                  <c:v>15.5952</c:v>
                </c:pt>
                <c:pt idx="23303">
                  <c:v>68.363500000000002</c:v>
                </c:pt>
                <c:pt idx="23304">
                  <c:v>33.7136</c:v>
                </c:pt>
                <c:pt idx="23305">
                  <c:v>152.15199999999999</c:v>
                </c:pt>
                <c:pt idx="23306">
                  <c:v>173.517</c:v>
                </c:pt>
                <c:pt idx="23307">
                  <c:v>118.04300000000001</c:v>
                </c:pt>
                <c:pt idx="23308">
                  <c:v>359</c:v>
                </c:pt>
                <c:pt idx="23309">
                  <c:v>408.12599999999998</c:v>
                </c:pt>
                <c:pt idx="23310">
                  <c:v>389.77699999999999</c:v>
                </c:pt>
                <c:pt idx="23311">
                  <c:v>200.54300000000001</c:v>
                </c:pt>
                <c:pt idx="23312">
                  <c:v>519.44500000000005</c:v>
                </c:pt>
                <c:pt idx="23313">
                  <c:v>230.815</c:v>
                </c:pt>
                <c:pt idx="23314">
                  <c:v>303.78100000000001</c:v>
                </c:pt>
                <c:pt idx="23315">
                  <c:v>445.37799999999999</c:v>
                </c:pt>
                <c:pt idx="23316">
                  <c:v>304.529</c:v>
                </c:pt>
                <c:pt idx="23317">
                  <c:v>290.81299999999999</c:v>
                </c:pt>
                <c:pt idx="23318">
                  <c:v>142.333</c:v>
                </c:pt>
                <c:pt idx="23319">
                  <c:v>45.058900000000001</c:v>
                </c:pt>
                <c:pt idx="23320">
                  <c:v>107.804</c:v>
                </c:pt>
                <c:pt idx="23321">
                  <c:v>92.178899999999999</c:v>
                </c:pt>
                <c:pt idx="23322">
                  <c:v>347.58100000000002</c:v>
                </c:pt>
                <c:pt idx="23323">
                  <c:v>427.327</c:v>
                </c:pt>
                <c:pt idx="23324">
                  <c:v>169.614</c:v>
                </c:pt>
                <c:pt idx="23325">
                  <c:v>382.19499999999999</c:v>
                </c:pt>
                <c:pt idx="23326">
                  <c:v>92.020799999999994</c:v>
                </c:pt>
                <c:pt idx="23327">
                  <c:v>-111.057</c:v>
                </c:pt>
                <c:pt idx="23328">
                  <c:v>95.024299999999997</c:v>
                </c:pt>
                <c:pt idx="23329">
                  <c:v>404.89800000000002</c:v>
                </c:pt>
                <c:pt idx="23330">
                  <c:v>412.358</c:v>
                </c:pt>
                <c:pt idx="23331">
                  <c:v>279.26</c:v>
                </c:pt>
                <c:pt idx="23332">
                  <c:v>516.41099999999994</c:v>
                </c:pt>
                <c:pt idx="23333">
                  <c:v>257.95</c:v>
                </c:pt>
                <c:pt idx="23334">
                  <c:v>62.344299999999997</c:v>
                </c:pt>
                <c:pt idx="23335">
                  <c:v>188.91200000000001</c:v>
                </c:pt>
                <c:pt idx="23336">
                  <c:v>651.84900000000005</c:v>
                </c:pt>
                <c:pt idx="23337">
                  <c:v>-49.770899999999997</c:v>
                </c:pt>
                <c:pt idx="23338">
                  <c:v>338.60700000000003</c:v>
                </c:pt>
                <c:pt idx="23339">
                  <c:v>5.4598599999999999</c:v>
                </c:pt>
                <c:pt idx="23340">
                  <c:v>395.82</c:v>
                </c:pt>
                <c:pt idx="23341">
                  <c:v>117.04</c:v>
                </c:pt>
                <c:pt idx="23342">
                  <c:v>84.366100000000003</c:v>
                </c:pt>
                <c:pt idx="23343">
                  <c:v>10.3482</c:v>
                </c:pt>
                <c:pt idx="23344">
                  <c:v>-14.3245</c:v>
                </c:pt>
                <c:pt idx="23345">
                  <c:v>302.78399999999999</c:v>
                </c:pt>
                <c:pt idx="23346">
                  <c:v>7.9039999999999999</c:v>
                </c:pt>
                <c:pt idx="23347">
                  <c:v>260.601</c:v>
                </c:pt>
                <c:pt idx="23348">
                  <c:v>517.548</c:v>
                </c:pt>
                <c:pt idx="23349">
                  <c:v>134.22800000000001</c:v>
                </c:pt>
                <c:pt idx="23350">
                  <c:v>346.66300000000001</c:v>
                </c:pt>
                <c:pt idx="23351">
                  <c:v>225.81100000000001</c:v>
                </c:pt>
                <c:pt idx="23352">
                  <c:v>-21.547499999999999</c:v>
                </c:pt>
                <c:pt idx="23353">
                  <c:v>270.88200000000001</c:v>
                </c:pt>
                <c:pt idx="23354">
                  <c:v>528.26700000000005</c:v>
                </c:pt>
                <c:pt idx="23355">
                  <c:v>247.79599999999999</c:v>
                </c:pt>
                <c:pt idx="23356">
                  <c:v>463.95299999999997</c:v>
                </c:pt>
                <c:pt idx="23357">
                  <c:v>269.30799999999999</c:v>
                </c:pt>
                <c:pt idx="23358">
                  <c:v>436.483</c:v>
                </c:pt>
                <c:pt idx="23359">
                  <c:v>23.511399999999998</c:v>
                </c:pt>
                <c:pt idx="23360">
                  <c:v>145.81100000000001</c:v>
                </c:pt>
                <c:pt idx="23361">
                  <c:v>90.464299999999994</c:v>
                </c:pt>
                <c:pt idx="23362">
                  <c:v>110.005</c:v>
                </c:pt>
                <c:pt idx="23363">
                  <c:v>322.404</c:v>
                </c:pt>
                <c:pt idx="23364">
                  <c:v>295.19</c:v>
                </c:pt>
                <c:pt idx="23365">
                  <c:v>56.866199999999999</c:v>
                </c:pt>
                <c:pt idx="23366">
                  <c:v>35.501100000000001</c:v>
                </c:pt>
                <c:pt idx="23367">
                  <c:v>112.833</c:v>
                </c:pt>
                <c:pt idx="23368">
                  <c:v>261.48899999999998</c:v>
                </c:pt>
                <c:pt idx="23369">
                  <c:v>203.53399999999999</c:v>
                </c:pt>
                <c:pt idx="23370">
                  <c:v>39.568600000000004</c:v>
                </c:pt>
                <c:pt idx="23371">
                  <c:v>342.553</c:v>
                </c:pt>
                <c:pt idx="23372">
                  <c:v>-19.978899999999999</c:v>
                </c:pt>
                <c:pt idx="23373">
                  <c:v>514.66600000000005</c:v>
                </c:pt>
                <c:pt idx="23374">
                  <c:v>122.244</c:v>
                </c:pt>
                <c:pt idx="23375">
                  <c:v>383.71499999999997</c:v>
                </c:pt>
                <c:pt idx="23376">
                  <c:v>64.654700000000005</c:v>
                </c:pt>
                <c:pt idx="23377">
                  <c:v>152.45599999999999</c:v>
                </c:pt>
                <c:pt idx="23378">
                  <c:v>125.102</c:v>
                </c:pt>
                <c:pt idx="23379">
                  <c:v>1085.5999999999999</c:v>
                </c:pt>
                <c:pt idx="23380">
                  <c:v>60.319699999999997</c:v>
                </c:pt>
                <c:pt idx="23381">
                  <c:v>35.099800000000002</c:v>
                </c:pt>
                <c:pt idx="23382">
                  <c:v>367.93099999999998</c:v>
                </c:pt>
                <c:pt idx="23383">
                  <c:v>203.81399999999999</c:v>
                </c:pt>
                <c:pt idx="23384">
                  <c:v>217.57300000000001</c:v>
                </c:pt>
                <c:pt idx="23385">
                  <c:v>-57.504600000000003</c:v>
                </c:pt>
                <c:pt idx="23386">
                  <c:v>411.65199999999999</c:v>
                </c:pt>
                <c:pt idx="23387">
                  <c:v>34.2547</c:v>
                </c:pt>
                <c:pt idx="23388">
                  <c:v>262.62</c:v>
                </c:pt>
                <c:pt idx="23389">
                  <c:v>33.367100000000001</c:v>
                </c:pt>
                <c:pt idx="23390">
                  <c:v>389.19299999999998</c:v>
                </c:pt>
                <c:pt idx="23391">
                  <c:v>-14.634600000000001</c:v>
                </c:pt>
                <c:pt idx="23392">
                  <c:v>276.99900000000002</c:v>
                </c:pt>
                <c:pt idx="23393">
                  <c:v>43.2592</c:v>
                </c:pt>
                <c:pt idx="23394">
                  <c:v>213.45699999999999</c:v>
                </c:pt>
                <c:pt idx="23395">
                  <c:v>479.91300000000001</c:v>
                </c:pt>
                <c:pt idx="23396">
                  <c:v>-16.3734</c:v>
                </c:pt>
                <c:pt idx="23397">
                  <c:v>323.17</c:v>
                </c:pt>
                <c:pt idx="23398">
                  <c:v>244.69</c:v>
                </c:pt>
                <c:pt idx="23399">
                  <c:v>76.832999999999998</c:v>
                </c:pt>
                <c:pt idx="23400">
                  <c:v>197.916</c:v>
                </c:pt>
                <c:pt idx="23401">
                  <c:v>552.90899999999999</c:v>
                </c:pt>
                <c:pt idx="23402">
                  <c:v>154.864</c:v>
                </c:pt>
                <c:pt idx="23403">
                  <c:v>-2.09152</c:v>
                </c:pt>
                <c:pt idx="23404">
                  <c:v>527.48299999999995</c:v>
                </c:pt>
                <c:pt idx="23405">
                  <c:v>396.92700000000002</c:v>
                </c:pt>
                <c:pt idx="23406">
                  <c:v>92.853800000000007</c:v>
                </c:pt>
                <c:pt idx="23407">
                  <c:v>436.17899999999997</c:v>
                </c:pt>
                <c:pt idx="23408">
                  <c:v>202.98699999999999</c:v>
                </c:pt>
                <c:pt idx="23409">
                  <c:v>212.84299999999999</c:v>
                </c:pt>
                <c:pt idx="23410">
                  <c:v>600.78300000000002</c:v>
                </c:pt>
                <c:pt idx="23411">
                  <c:v>503.19299999999998</c:v>
                </c:pt>
                <c:pt idx="23412">
                  <c:v>125.70399999999999</c:v>
                </c:pt>
                <c:pt idx="23413">
                  <c:v>300.613</c:v>
                </c:pt>
                <c:pt idx="23414">
                  <c:v>139.98599999999999</c:v>
                </c:pt>
                <c:pt idx="23415">
                  <c:v>68.552000000000007</c:v>
                </c:pt>
                <c:pt idx="23416">
                  <c:v>95.966700000000003</c:v>
                </c:pt>
                <c:pt idx="23417">
                  <c:v>148.559</c:v>
                </c:pt>
                <c:pt idx="23418">
                  <c:v>103.46899999999999</c:v>
                </c:pt>
                <c:pt idx="23419">
                  <c:v>76.462100000000007</c:v>
                </c:pt>
                <c:pt idx="23420">
                  <c:v>451.67700000000002</c:v>
                </c:pt>
                <c:pt idx="23421">
                  <c:v>334.18099999999998</c:v>
                </c:pt>
                <c:pt idx="23422">
                  <c:v>319.49200000000002</c:v>
                </c:pt>
                <c:pt idx="23423">
                  <c:v>215.834</c:v>
                </c:pt>
                <c:pt idx="23424">
                  <c:v>0.145922</c:v>
                </c:pt>
                <c:pt idx="23425">
                  <c:v>14.2819</c:v>
                </c:pt>
                <c:pt idx="23426">
                  <c:v>81.538899999999998</c:v>
                </c:pt>
                <c:pt idx="23427">
                  <c:v>454.46800000000002</c:v>
                </c:pt>
                <c:pt idx="23428">
                  <c:v>413.62900000000002</c:v>
                </c:pt>
                <c:pt idx="23429">
                  <c:v>303.483</c:v>
                </c:pt>
                <c:pt idx="23430">
                  <c:v>295.58499999999998</c:v>
                </c:pt>
                <c:pt idx="23431">
                  <c:v>-101.086</c:v>
                </c:pt>
                <c:pt idx="23432">
                  <c:v>-19.784300000000002</c:v>
                </c:pt>
                <c:pt idx="23433">
                  <c:v>340.40699999999998</c:v>
                </c:pt>
                <c:pt idx="23434">
                  <c:v>409.23899999999998</c:v>
                </c:pt>
                <c:pt idx="23435">
                  <c:v>438.78100000000001</c:v>
                </c:pt>
                <c:pt idx="23436">
                  <c:v>453.56799999999998</c:v>
                </c:pt>
                <c:pt idx="23437">
                  <c:v>206.77500000000001</c:v>
                </c:pt>
                <c:pt idx="23438">
                  <c:v>-51.369900000000001</c:v>
                </c:pt>
                <c:pt idx="23439">
                  <c:v>526.65599999999995</c:v>
                </c:pt>
                <c:pt idx="23440">
                  <c:v>8061.42</c:v>
                </c:pt>
                <c:pt idx="23441">
                  <c:v>483.87700000000001</c:v>
                </c:pt>
                <c:pt idx="23442">
                  <c:v>15.279</c:v>
                </c:pt>
                <c:pt idx="23443">
                  <c:v>139.03700000000001</c:v>
                </c:pt>
                <c:pt idx="23444">
                  <c:v>515.98500000000001</c:v>
                </c:pt>
                <c:pt idx="23445">
                  <c:v>85.764499999999998</c:v>
                </c:pt>
                <c:pt idx="23446">
                  <c:v>505.43</c:v>
                </c:pt>
                <c:pt idx="23447">
                  <c:v>439.63299999999998</c:v>
                </c:pt>
                <c:pt idx="23448">
                  <c:v>167.21199999999999</c:v>
                </c:pt>
                <c:pt idx="23449">
                  <c:v>176.648</c:v>
                </c:pt>
                <c:pt idx="23450">
                  <c:v>134.62899999999999</c:v>
                </c:pt>
                <c:pt idx="23451">
                  <c:v>88.421400000000006</c:v>
                </c:pt>
                <c:pt idx="23452">
                  <c:v>170.29499999999999</c:v>
                </c:pt>
                <c:pt idx="23453">
                  <c:v>256.363</c:v>
                </c:pt>
                <c:pt idx="23454">
                  <c:v>-6.9980799999999999</c:v>
                </c:pt>
                <c:pt idx="23455">
                  <c:v>227.501</c:v>
                </c:pt>
                <c:pt idx="23456">
                  <c:v>8.0620799999999999</c:v>
                </c:pt>
                <c:pt idx="23457">
                  <c:v>173.91200000000001</c:v>
                </c:pt>
                <c:pt idx="23458">
                  <c:v>173.74199999999999</c:v>
                </c:pt>
                <c:pt idx="23459">
                  <c:v>82.001000000000005</c:v>
                </c:pt>
                <c:pt idx="23460">
                  <c:v>316.93200000000002</c:v>
                </c:pt>
                <c:pt idx="23461">
                  <c:v>110.705</c:v>
                </c:pt>
                <c:pt idx="23462">
                  <c:v>180.69800000000001</c:v>
                </c:pt>
                <c:pt idx="23463">
                  <c:v>446.72199999999998</c:v>
                </c:pt>
                <c:pt idx="23464">
                  <c:v>568.15800000000002</c:v>
                </c:pt>
                <c:pt idx="23465">
                  <c:v>240.39699999999999</c:v>
                </c:pt>
                <c:pt idx="23466">
                  <c:v>91.966099999999997</c:v>
                </c:pt>
                <c:pt idx="23467">
                  <c:v>325.33499999999998</c:v>
                </c:pt>
                <c:pt idx="23468">
                  <c:v>224.905</c:v>
                </c:pt>
                <c:pt idx="23469">
                  <c:v>321.53500000000003</c:v>
                </c:pt>
                <c:pt idx="23470">
                  <c:v>-97.839399999999998</c:v>
                </c:pt>
                <c:pt idx="23471">
                  <c:v>-322.34899999999999</c:v>
                </c:pt>
                <c:pt idx="23472">
                  <c:v>269.63</c:v>
                </c:pt>
                <c:pt idx="23473">
                  <c:v>144.357</c:v>
                </c:pt>
                <c:pt idx="23474">
                  <c:v>328.46</c:v>
                </c:pt>
                <c:pt idx="23475">
                  <c:v>238.26300000000001</c:v>
                </c:pt>
                <c:pt idx="23476">
                  <c:v>118.074</c:v>
                </c:pt>
                <c:pt idx="23477">
                  <c:v>353.16300000000001</c:v>
                </c:pt>
                <c:pt idx="23478">
                  <c:v>226.559</c:v>
                </c:pt>
                <c:pt idx="23479">
                  <c:v>-180.69200000000001</c:v>
                </c:pt>
                <c:pt idx="23480">
                  <c:v>124.239</c:v>
                </c:pt>
                <c:pt idx="23481">
                  <c:v>181.762</c:v>
                </c:pt>
                <c:pt idx="23482">
                  <c:v>506.08699999999999</c:v>
                </c:pt>
                <c:pt idx="23483">
                  <c:v>86.919700000000006</c:v>
                </c:pt>
                <c:pt idx="23484">
                  <c:v>270.10399999999998</c:v>
                </c:pt>
                <c:pt idx="23485">
                  <c:v>250.751</c:v>
                </c:pt>
                <c:pt idx="23486">
                  <c:v>-46.9315</c:v>
                </c:pt>
                <c:pt idx="23487">
                  <c:v>277.24200000000002</c:v>
                </c:pt>
                <c:pt idx="23488">
                  <c:v>-86.457599999999999</c:v>
                </c:pt>
                <c:pt idx="23489">
                  <c:v>119.58799999999999</c:v>
                </c:pt>
                <c:pt idx="23490">
                  <c:v>67.396799999999999</c:v>
                </c:pt>
                <c:pt idx="23491">
                  <c:v>104.71</c:v>
                </c:pt>
                <c:pt idx="23492">
                  <c:v>126.038</c:v>
                </c:pt>
                <c:pt idx="23493">
                  <c:v>376.16399999999999</c:v>
                </c:pt>
                <c:pt idx="23494">
                  <c:v>-6.1651100000000003</c:v>
                </c:pt>
                <c:pt idx="23495">
                  <c:v>477.572</c:v>
                </c:pt>
                <c:pt idx="23496">
                  <c:v>-49.929000000000002</c:v>
                </c:pt>
                <c:pt idx="23497">
                  <c:v>311.24099999999999</c:v>
                </c:pt>
                <c:pt idx="23498">
                  <c:v>367.82799999999997</c:v>
                </c:pt>
                <c:pt idx="23499">
                  <c:v>-29.354199999999999</c:v>
                </c:pt>
                <c:pt idx="23500">
                  <c:v>126.227</c:v>
                </c:pt>
                <c:pt idx="23501">
                  <c:v>204.54300000000001</c:v>
                </c:pt>
                <c:pt idx="23502">
                  <c:v>115.952</c:v>
                </c:pt>
                <c:pt idx="23503">
                  <c:v>85.539500000000004</c:v>
                </c:pt>
                <c:pt idx="23504">
                  <c:v>100.551</c:v>
                </c:pt>
                <c:pt idx="23505">
                  <c:v>339.76900000000001</c:v>
                </c:pt>
                <c:pt idx="23506">
                  <c:v>253.791</c:v>
                </c:pt>
                <c:pt idx="23507">
                  <c:v>206.744</c:v>
                </c:pt>
                <c:pt idx="23508">
                  <c:v>-51.357799999999997</c:v>
                </c:pt>
                <c:pt idx="23509">
                  <c:v>245.98500000000001</c:v>
                </c:pt>
                <c:pt idx="23510">
                  <c:v>485.09899999999999</c:v>
                </c:pt>
                <c:pt idx="23511">
                  <c:v>63.9129</c:v>
                </c:pt>
                <c:pt idx="23512">
                  <c:v>358.14800000000002</c:v>
                </c:pt>
                <c:pt idx="23513">
                  <c:v>179.244</c:v>
                </c:pt>
                <c:pt idx="23514">
                  <c:v>146.22399999999999</c:v>
                </c:pt>
                <c:pt idx="23515">
                  <c:v>-40.748199999999997</c:v>
                </c:pt>
                <c:pt idx="23516">
                  <c:v>553.04300000000001</c:v>
                </c:pt>
                <c:pt idx="23517">
                  <c:v>69.640299999999996</c:v>
                </c:pt>
                <c:pt idx="23518">
                  <c:v>124.70699999999999</c:v>
                </c:pt>
                <c:pt idx="23519">
                  <c:v>-76.5107</c:v>
                </c:pt>
                <c:pt idx="23520">
                  <c:v>41.185899999999997</c:v>
                </c:pt>
                <c:pt idx="23521">
                  <c:v>179.95</c:v>
                </c:pt>
                <c:pt idx="23522">
                  <c:v>-55.4861</c:v>
                </c:pt>
                <c:pt idx="23523">
                  <c:v>300.923</c:v>
                </c:pt>
                <c:pt idx="23524">
                  <c:v>234.39599999999999</c:v>
                </c:pt>
                <c:pt idx="23525">
                  <c:v>533.404</c:v>
                </c:pt>
                <c:pt idx="23526">
                  <c:v>313.94099999999997</c:v>
                </c:pt>
                <c:pt idx="23527">
                  <c:v>213.828</c:v>
                </c:pt>
                <c:pt idx="23528">
                  <c:v>453.392</c:v>
                </c:pt>
                <c:pt idx="23529">
                  <c:v>66.691500000000005</c:v>
                </c:pt>
                <c:pt idx="23530">
                  <c:v>234.96199999999999</c:v>
                </c:pt>
                <c:pt idx="23531">
                  <c:v>595.00699999999995</c:v>
                </c:pt>
                <c:pt idx="23532">
                  <c:v>9.7948799999999991</c:v>
                </c:pt>
                <c:pt idx="23533">
                  <c:v>149.90799999999999</c:v>
                </c:pt>
                <c:pt idx="23534">
                  <c:v>36.249000000000002</c:v>
                </c:pt>
                <c:pt idx="23535">
                  <c:v>75.726399999999998</c:v>
                </c:pt>
                <c:pt idx="23536">
                  <c:v>610.73</c:v>
                </c:pt>
                <c:pt idx="23537">
                  <c:v>281.82</c:v>
                </c:pt>
                <c:pt idx="23538">
                  <c:v>326.84899999999999</c:v>
                </c:pt>
                <c:pt idx="23539">
                  <c:v>237.989</c:v>
                </c:pt>
                <c:pt idx="23540">
                  <c:v>96.270700000000005</c:v>
                </c:pt>
                <c:pt idx="23541">
                  <c:v>373.78</c:v>
                </c:pt>
                <c:pt idx="23542">
                  <c:v>246.05799999999999</c:v>
                </c:pt>
                <c:pt idx="23543">
                  <c:v>284.73200000000003</c:v>
                </c:pt>
                <c:pt idx="23544">
                  <c:v>0.46816200000000002</c:v>
                </c:pt>
                <c:pt idx="23545">
                  <c:v>116.937</c:v>
                </c:pt>
                <c:pt idx="23546">
                  <c:v>73.872</c:v>
                </c:pt>
                <c:pt idx="23547">
                  <c:v>195.363</c:v>
                </c:pt>
                <c:pt idx="23548">
                  <c:v>328.92200000000003</c:v>
                </c:pt>
                <c:pt idx="23549">
                  <c:v>289.80900000000003</c:v>
                </c:pt>
                <c:pt idx="23550">
                  <c:v>171.12200000000001</c:v>
                </c:pt>
                <c:pt idx="23551">
                  <c:v>66.655100000000004</c:v>
                </c:pt>
                <c:pt idx="23552">
                  <c:v>112.535</c:v>
                </c:pt>
                <c:pt idx="23553">
                  <c:v>396.30700000000002</c:v>
                </c:pt>
                <c:pt idx="23554">
                  <c:v>231.32599999999999</c:v>
                </c:pt>
                <c:pt idx="23555">
                  <c:v>528.62599999999998</c:v>
                </c:pt>
                <c:pt idx="23556">
                  <c:v>267.08800000000002</c:v>
                </c:pt>
                <c:pt idx="23557">
                  <c:v>74.954300000000003</c:v>
                </c:pt>
                <c:pt idx="23558">
                  <c:v>332.327</c:v>
                </c:pt>
                <c:pt idx="23559">
                  <c:v>451.74400000000003</c:v>
                </c:pt>
                <c:pt idx="23560">
                  <c:v>40.1584</c:v>
                </c:pt>
                <c:pt idx="23561">
                  <c:v>384.226</c:v>
                </c:pt>
                <c:pt idx="23562">
                  <c:v>694.53099999999995</c:v>
                </c:pt>
                <c:pt idx="23563">
                  <c:v>483.76100000000002</c:v>
                </c:pt>
                <c:pt idx="23564">
                  <c:v>-42.426200000000001</c:v>
                </c:pt>
                <c:pt idx="23565">
                  <c:v>-48.840600000000002</c:v>
                </c:pt>
                <c:pt idx="23566">
                  <c:v>422.87599999999998</c:v>
                </c:pt>
                <c:pt idx="23567">
                  <c:v>244.38</c:v>
                </c:pt>
                <c:pt idx="23568">
                  <c:v>231.48400000000001</c:v>
                </c:pt>
                <c:pt idx="23569">
                  <c:v>385.30799999999999</c:v>
                </c:pt>
                <c:pt idx="23570">
                  <c:v>326.94600000000003</c:v>
                </c:pt>
                <c:pt idx="23571">
                  <c:v>358.33699999999999</c:v>
                </c:pt>
                <c:pt idx="23572">
                  <c:v>-129.17599999999999</c:v>
                </c:pt>
                <c:pt idx="23573">
                  <c:v>-4.7180799999999996</c:v>
                </c:pt>
                <c:pt idx="23574">
                  <c:v>141.66399999999999</c:v>
                </c:pt>
                <c:pt idx="23575">
                  <c:v>83.241299999999995</c:v>
                </c:pt>
                <c:pt idx="23576">
                  <c:v>385.18</c:v>
                </c:pt>
                <c:pt idx="23577">
                  <c:v>-35.640999999999998</c:v>
                </c:pt>
                <c:pt idx="23578">
                  <c:v>710.31399999999996</c:v>
                </c:pt>
                <c:pt idx="23579">
                  <c:v>118.834</c:v>
                </c:pt>
                <c:pt idx="23580">
                  <c:v>376.303</c:v>
                </c:pt>
                <c:pt idx="23581">
                  <c:v>-95.164199999999994</c:v>
                </c:pt>
                <c:pt idx="23582">
                  <c:v>-60.185899999999997</c:v>
                </c:pt>
                <c:pt idx="23583">
                  <c:v>-145.71899999999999</c:v>
                </c:pt>
                <c:pt idx="23584">
                  <c:v>524.74699999999996</c:v>
                </c:pt>
                <c:pt idx="23585">
                  <c:v>416.35199999999998</c:v>
                </c:pt>
                <c:pt idx="23586">
                  <c:v>282.47699999999998</c:v>
                </c:pt>
                <c:pt idx="23587">
                  <c:v>123.996</c:v>
                </c:pt>
                <c:pt idx="23588">
                  <c:v>355.11500000000001</c:v>
                </c:pt>
                <c:pt idx="23589">
                  <c:v>150.15799999999999</c:v>
                </c:pt>
                <c:pt idx="23590">
                  <c:v>245.71700000000001</c:v>
                </c:pt>
                <c:pt idx="23591">
                  <c:v>233.16800000000001</c:v>
                </c:pt>
                <c:pt idx="23592">
                  <c:v>574.47500000000002</c:v>
                </c:pt>
                <c:pt idx="23593">
                  <c:v>33.166400000000003</c:v>
                </c:pt>
                <c:pt idx="23594">
                  <c:v>219.12299999999999</c:v>
                </c:pt>
                <c:pt idx="23595">
                  <c:v>500.50599999999997</c:v>
                </c:pt>
                <c:pt idx="23596">
                  <c:v>255.06800000000001</c:v>
                </c:pt>
                <c:pt idx="23597">
                  <c:v>170.31899999999999</c:v>
                </c:pt>
                <c:pt idx="23598">
                  <c:v>276.47000000000003</c:v>
                </c:pt>
                <c:pt idx="23599">
                  <c:v>324.95800000000003</c:v>
                </c:pt>
                <c:pt idx="23600">
                  <c:v>112.425</c:v>
                </c:pt>
                <c:pt idx="23601">
                  <c:v>245.71700000000001</c:v>
                </c:pt>
                <c:pt idx="23602">
                  <c:v>368.55700000000002</c:v>
                </c:pt>
                <c:pt idx="23603">
                  <c:v>223.08099999999999</c:v>
                </c:pt>
                <c:pt idx="23604">
                  <c:v>33.245399999999997</c:v>
                </c:pt>
                <c:pt idx="23605">
                  <c:v>113.89100000000001</c:v>
                </c:pt>
                <c:pt idx="23606">
                  <c:v>250.36799999999999</c:v>
                </c:pt>
                <c:pt idx="23607">
                  <c:v>222.309</c:v>
                </c:pt>
                <c:pt idx="23608">
                  <c:v>91.649900000000002</c:v>
                </c:pt>
                <c:pt idx="23609">
                  <c:v>335.90800000000002</c:v>
                </c:pt>
                <c:pt idx="23610">
                  <c:v>618.11099999999999</c:v>
                </c:pt>
                <c:pt idx="23611">
                  <c:v>-86.323800000000006</c:v>
                </c:pt>
                <c:pt idx="23612">
                  <c:v>61.894399999999997</c:v>
                </c:pt>
                <c:pt idx="23613">
                  <c:v>433.89299999999997</c:v>
                </c:pt>
                <c:pt idx="23614">
                  <c:v>94.908799999999999</c:v>
                </c:pt>
                <c:pt idx="23615">
                  <c:v>-28.417899999999999</c:v>
                </c:pt>
                <c:pt idx="23616">
                  <c:v>85.497</c:v>
                </c:pt>
                <c:pt idx="23617">
                  <c:v>153.93299999999999</c:v>
                </c:pt>
                <c:pt idx="23618">
                  <c:v>326.46600000000001</c:v>
                </c:pt>
                <c:pt idx="23619">
                  <c:v>-26.533100000000001</c:v>
                </c:pt>
                <c:pt idx="23620">
                  <c:v>345.51400000000001</c:v>
                </c:pt>
                <c:pt idx="23621">
                  <c:v>-96.915199999999999</c:v>
                </c:pt>
                <c:pt idx="23622">
                  <c:v>224.23</c:v>
                </c:pt>
                <c:pt idx="23623">
                  <c:v>262.13900000000001</c:v>
                </c:pt>
                <c:pt idx="23624">
                  <c:v>24.015999999999998</c:v>
                </c:pt>
                <c:pt idx="23625">
                  <c:v>481.858</c:v>
                </c:pt>
                <c:pt idx="23626">
                  <c:v>-97.407700000000006</c:v>
                </c:pt>
                <c:pt idx="23627">
                  <c:v>501.053</c:v>
                </c:pt>
                <c:pt idx="23628">
                  <c:v>125.242</c:v>
                </c:pt>
                <c:pt idx="23629">
                  <c:v>159.91</c:v>
                </c:pt>
                <c:pt idx="23630">
                  <c:v>297.74400000000003</c:v>
                </c:pt>
                <c:pt idx="23631">
                  <c:v>512.08799999999997</c:v>
                </c:pt>
                <c:pt idx="23632">
                  <c:v>375.61</c:v>
                </c:pt>
                <c:pt idx="23633">
                  <c:v>182.97200000000001</c:v>
                </c:pt>
                <c:pt idx="23634">
                  <c:v>284.36200000000002</c:v>
                </c:pt>
                <c:pt idx="23635">
                  <c:v>533.59299999999996</c:v>
                </c:pt>
                <c:pt idx="23636">
                  <c:v>-25.019200000000001</c:v>
                </c:pt>
                <c:pt idx="23637">
                  <c:v>-57.139800000000001</c:v>
                </c:pt>
                <c:pt idx="23638">
                  <c:v>59.565800000000003</c:v>
                </c:pt>
                <c:pt idx="23639">
                  <c:v>373.774</c:v>
                </c:pt>
                <c:pt idx="23640">
                  <c:v>385.64800000000002</c:v>
                </c:pt>
                <c:pt idx="23641">
                  <c:v>233.87899999999999</c:v>
                </c:pt>
                <c:pt idx="23642">
                  <c:v>158.46899999999999</c:v>
                </c:pt>
                <c:pt idx="23643">
                  <c:v>217.53</c:v>
                </c:pt>
                <c:pt idx="23644">
                  <c:v>23.7789</c:v>
                </c:pt>
                <c:pt idx="23645">
                  <c:v>217.11099999999999</c:v>
                </c:pt>
                <c:pt idx="23646">
                  <c:v>56.598700000000001</c:v>
                </c:pt>
                <c:pt idx="23647">
                  <c:v>322.16699999999997</c:v>
                </c:pt>
                <c:pt idx="23648">
                  <c:v>478.80599999999998</c:v>
                </c:pt>
                <c:pt idx="23649">
                  <c:v>-148.036</c:v>
                </c:pt>
                <c:pt idx="23650">
                  <c:v>223.67699999999999</c:v>
                </c:pt>
                <c:pt idx="23651">
                  <c:v>150.92400000000001</c:v>
                </c:pt>
                <c:pt idx="23652">
                  <c:v>56.635199999999998</c:v>
                </c:pt>
                <c:pt idx="23653">
                  <c:v>734.68899999999996</c:v>
                </c:pt>
                <c:pt idx="23654">
                  <c:v>74.777900000000002</c:v>
                </c:pt>
                <c:pt idx="23655">
                  <c:v>192.97900000000001</c:v>
                </c:pt>
                <c:pt idx="23656">
                  <c:v>173.43799999999999</c:v>
                </c:pt>
                <c:pt idx="23657">
                  <c:v>568.51</c:v>
                </c:pt>
                <c:pt idx="23658">
                  <c:v>284.33100000000002</c:v>
                </c:pt>
                <c:pt idx="23659">
                  <c:v>633.89499999999998</c:v>
                </c:pt>
                <c:pt idx="23660">
                  <c:v>182.43600000000001</c:v>
                </c:pt>
                <c:pt idx="23661">
                  <c:v>167.74700000000001</c:v>
                </c:pt>
                <c:pt idx="23662">
                  <c:v>317.13900000000001</c:v>
                </c:pt>
                <c:pt idx="23663">
                  <c:v>-178.50899999999999</c:v>
                </c:pt>
                <c:pt idx="23664">
                  <c:v>294.59399999999999</c:v>
                </c:pt>
                <c:pt idx="23665">
                  <c:v>132.137</c:v>
                </c:pt>
                <c:pt idx="23666">
                  <c:v>-13.1693</c:v>
                </c:pt>
                <c:pt idx="23667">
                  <c:v>497.25299999999999</c:v>
                </c:pt>
                <c:pt idx="23668">
                  <c:v>173.809</c:v>
                </c:pt>
                <c:pt idx="23669">
                  <c:v>136.22800000000001</c:v>
                </c:pt>
                <c:pt idx="23670">
                  <c:v>43.721299999999999</c:v>
                </c:pt>
                <c:pt idx="23671">
                  <c:v>124.98</c:v>
                </c:pt>
                <c:pt idx="23672">
                  <c:v>-80.468800000000002</c:v>
                </c:pt>
                <c:pt idx="23673">
                  <c:v>299.47000000000003</c:v>
                </c:pt>
                <c:pt idx="23674">
                  <c:v>67.652199999999993</c:v>
                </c:pt>
                <c:pt idx="23675">
                  <c:v>-92.099800000000002</c:v>
                </c:pt>
                <c:pt idx="23676">
                  <c:v>157.50800000000001</c:v>
                </c:pt>
                <c:pt idx="23677">
                  <c:v>202.68299999999999</c:v>
                </c:pt>
                <c:pt idx="23678">
                  <c:v>234.66399999999999</c:v>
                </c:pt>
                <c:pt idx="23679">
                  <c:v>195.61199999999999</c:v>
                </c:pt>
                <c:pt idx="23680">
                  <c:v>72.029799999999994</c:v>
                </c:pt>
                <c:pt idx="23681">
                  <c:v>-61.681600000000003</c:v>
                </c:pt>
                <c:pt idx="23682">
                  <c:v>447.40300000000002</c:v>
                </c:pt>
                <c:pt idx="23683">
                  <c:v>143.494</c:v>
                </c:pt>
                <c:pt idx="23684">
                  <c:v>115.952</c:v>
                </c:pt>
                <c:pt idx="23685">
                  <c:v>209.07900000000001</c:v>
                </c:pt>
                <c:pt idx="23686">
                  <c:v>839.447</c:v>
                </c:pt>
                <c:pt idx="23687">
                  <c:v>104.029</c:v>
                </c:pt>
                <c:pt idx="23688">
                  <c:v>152.09100000000001</c:v>
                </c:pt>
                <c:pt idx="23689">
                  <c:v>156.04900000000001</c:v>
                </c:pt>
                <c:pt idx="23690">
                  <c:v>109.98099999999999</c:v>
                </c:pt>
                <c:pt idx="23691">
                  <c:v>100.03400000000001</c:v>
                </c:pt>
                <c:pt idx="23692">
                  <c:v>304.74200000000002</c:v>
                </c:pt>
                <c:pt idx="23693">
                  <c:v>289.62700000000001</c:v>
                </c:pt>
                <c:pt idx="23695">
                  <c:v>69.476200000000006</c:v>
                </c:pt>
                <c:pt idx="23696">
                  <c:v>-37.081899999999997</c:v>
                </c:pt>
                <c:pt idx="23697">
                  <c:v>421.25299999999999</c:v>
                </c:pt>
                <c:pt idx="23698">
                  <c:v>554.28300000000002</c:v>
                </c:pt>
                <c:pt idx="23699">
                  <c:v>244.32499999999999</c:v>
                </c:pt>
                <c:pt idx="23700">
                  <c:v>220.46100000000001</c:v>
                </c:pt>
                <c:pt idx="23701">
                  <c:v>170.36799999999999</c:v>
                </c:pt>
                <c:pt idx="23702">
                  <c:v>155.739</c:v>
                </c:pt>
                <c:pt idx="23703">
                  <c:v>59.450299999999999</c:v>
                </c:pt>
                <c:pt idx="23704">
                  <c:v>271.32</c:v>
                </c:pt>
                <c:pt idx="23705">
                  <c:v>255.90700000000001</c:v>
                </c:pt>
                <c:pt idx="23706">
                  <c:v>128.06299999999999</c:v>
                </c:pt>
                <c:pt idx="23707">
                  <c:v>337.17200000000003</c:v>
                </c:pt>
                <c:pt idx="23708">
                  <c:v>256.17500000000001</c:v>
                </c:pt>
                <c:pt idx="23709">
                  <c:v>256.48500000000001</c:v>
                </c:pt>
                <c:pt idx="23710">
                  <c:v>11.004799999999999</c:v>
                </c:pt>
                <c:pt idx="23711">
                  <c:v>153.02099999999999</c:v>
                </c:pt>
                <c:pt idx="23712">
                  <c:v>-103.494</c:v>
                </c:pt>
                <c:pt idx="23713">
                  <c:v>782.05799999999999</c:v>
                </c:pt>
                <c:pt idx="23714">
                  <c:v>435.596</c:v>
                </c:pt>
                <c:pt idx="23715">
                  <c:v>9.1206499999999996E-2</c:v>
                </c:pt>
                <c:pt idx="23716">
                  <c:v>198.15299999999999</c:v>
                </c:pt>
                <c:pt idx="23717">
                  <c:v>176.88499999999999</c:v>
                </c:pt>
                <c:pt idx="23718">
                  <c:v>132.59299999999999</c:v>
                </c:pt>
                <c:pt idx="23719">
                  <c:v>574.82100000000003</c:v>
                </c:pt>
                <c:pt idx="23720">
                  <c:v>130.67699999999999</c:v>
                </c:pt>
                <c:pt idx="23721">
                  <c:v>319.63799999999998</c:v>
                </c:pt>
                <c:pt idx="23722">
                  <c:v>63.019199999999998</c:v>
                </c:pt>
                <c:pt idx="23723">
                  <c:v>144.51599999999999</c:v>
                </c:pt>
                <c:pt idx="23724">
                  <c:v>153.131</c:v>
                </c:pt>
                <c:pt idx="23725">
                  <c:v>386.89499999999998</c:v>
                </c:pt>
                <c:pt idx="23726">
                  <c:v>195.35599999999999</c:v>
                </c:pt>
                <c:pt idx="23727">
                  <c:v>41.489899999999999</c:v>
                </c:pt>
                <c:pt idx="23728">
                  <c:v>51.303100000000001</c:v>
                </c:pt>
                <c:pt idx="23729">
                  <c:v>-75.878399999999999</c:v>
                </c:pt>
                <c:pt idx="23730">
                  <c:v>-144.21799999999999</c:v>
                </c:pt>
                <c:pt idx="23731">
                  <c:v>-17.48</c:v>
                </c:pt>
                <c:pt idx="23732">
                  <c:v>199.053</c:v>
                </c:pt>
                <c:pt idx="23733">
                  <c:v>-60.836500000000001</c:v>
                </c:pt>
                <c:pt idx="23734">
                  <c:v>205.869</c:v>
                </c:pt>
                <c:pt idx="23735">
                  <c:v>125.959</c:v>
                </c:pt>
                <c:pt idx="23736">
                  <c:v>124.816</c:v>
                </c:pt>
                <c:pt idx="23737">
                  <c:v>406.55700000000002</c:v>
                </c:pt>
                <c:pt idx="23738">
                  <c:v>85.454400000000007</c:v>
                </c:pt>
                <c:pt idx="23739">
                  <c:v>86.214399999999998</c:v>
                </c:pt>
                <c:pt idx="23740">
                  <c:v>152.76</c:v>
                </c:pt>
                <c:pt idx="23741">
                  <c:v>108.82599999999999</c:v>
                </c:pt>
                <c:pt idx="23742">
                  <c:v>392.10500000000002</c:v>
                </c:pt>
                <c:pt idx="23743">
                  <c:v>592.72699999999998</c:v>
                </c:pt>
                <c:pt idx="23744">
                  <c:v>-75.276499999999999</c:v>
                </c:pt>
                <c:pt idx="23745">
                  <c:v>280.68299999999999</c:v>
                </c:pt>
                <c:pt idx="23746">
                  <c:v>372.79500000000002</c:v>
                </c:pt>
                <c:pt idx="23747">
                  <c:v>190.572</c:v>
                </c:pt>
                <c:pt idx="23748">
                  <c:v>1.77536</c:v>
                </c:pt>
                <c:pt idx="23749">
                  <c:v>146.12700000000001</c:v>
                </c:pt>
                <c:pt idx="23750">
                  <c:v>-29.682500000000001</c:v>
                </c:pt>
                <c:pt idx="23751">
                  <c:v>160.15899999999999</c:v>
                </c:pt>
                <c:pt idx="23752">
                  <c:v>494.22500000000002</c:v>
                </c:pt>
                <c:pt idx="23753">
                  <c:v>329.238</c:v>
                </c:pt>
                <c:pt idx="23754">
                  <c:v>128.999</c:v>
                </c:pt>
                <c:pt idx="23755">
                  <c:v>415.33100000000002</c:v>
                </c:pt>
                <c:pt idx="23756">
                  <c:v>0.35871700000000001</c:v>
                </c:pt>
                <c:pt idx="23757">
                  <c:v>141.90100000000001</c:v>
                </c:pt>
                <c:pt idx="23758">
                  <c:v>393.10199999999998</c:v>
                </c:pt>
                <c:pt idx="23759">
                  <c:v>-51.375999999999998</c:v>
                </c:pt>
                <c:pt idx="23760">
                  <c:v>70.619200000000006</c:v>
                </c:pt>
                <c:pt idx="23761">
                  <c:v>60.301400000000001</c:v>
                </c:pt>
                <c:pt idx="23762">
                  <c:v>346.25</c:v>
                </c:pt>
                <c:pt idx="23763">
                  <c:v>266.89999999999998</c:v>
                </c:pt>
                <c:pt idx="23764">
                  <c:v>374.47899999999998</c:v>
                </c:pt>
                <c:pt idx="23765">
                  <c:v>96.0214</c:v>
                </c:pt>
                <c:pt idx="23766">
                  <c:v>249.04300000000001</c:v>
                </c:pt>
                <c:pt idx="23767">
                  <c:v>-87.825599999999994</c:v>
                </c:pt>
                <c:pt idx="23768">
                  <c:v>103.56100000000001</c:v>
                </c:pt>
                <c:pt idx="23769">
                  <c:v>63.505600000000001</c:v>
                </c:pt>
                <c:pt idx="23770">
                  <c:v>142.99600000000001</c:v>
                </c:pt>
                <c:pt idx="23771">
                  <c:v>574.87</c:v>
                </c:pt>
                <c:pt idx="23772">
                  <c:v>320.95699999999999</c:v>
                </c:pt>
                <c:pt idx="23773">
                  <c:v>662.84799999999996</c:v>
                </c:pt>
                <c:pt idx="23774">
                  <c:v>141.46299999999999</c:v>
                </c:pt>
                <c:pt idx="23775">
                  <c:v>271.72699999999998</c:v>
                </c:pt>
                <c:pt idx="23776">
                  <c:v>479.47500000000002</c:v>
                </c:pt>
                <c:pt idx="23777">
                  <c:v>235.995</c:v>
                </c:pt>
                <c:pt idx="23778">
                  <c:v>258.73399999999998</c:v>
                </c:pt>
                <c:pt idx="23779">
                  <c:v>161.345</c:v>
                </c:pt>
                <c:pt idx="23780">
                  <c:v>-79.362200000000001</c:v>
                </c:pt>
                <c:pt idx="23781">
                  <c:v>623.60699999999997</c:v>
                </c:pt>
                <c:pt idx="23782">
                  <c:v>441.42599999999999</c:v>
                </c:pt>
                <c:pt idx="23783">
                  <c:v>122.27500000000001</c:v>
                </c:pt>
                <c:pt idx="23784">
                  <c:v>284.78699999999998</c:v>
                </c:pt>
                <c:pt idx="23785">
                  <c:v>134.49600000000001</c:v>
                </c:pt>
                <c:pt idx="23786">
                  <c:v>157.429</c:v>
                </c:pt>
                <c:pt idx="23787">
                  <c:v>134.23400000000001</c:v>
                </c:pt>
                <c:pt idx="23788">
                  <c:v>177.88900000000001</c:v>
                </c:pt>
                <c:pt idx="23789">
                  <c:v>213.62700000000001</c:v>
                </c:pt>
                <c:pt idx="23790">
                  <c:v>226.10900000000001</c:v>
                </c:pt>
                <c:pt idx="23791">
                  <c:v>217.32400000000001</c:v>
                </c:pt>
                <c:pt idx="23792">
                  <c:v>-40.584000000000003</c:v>
                </c:pt>
                <c:pt idx="23793">
                  <c:v>-20.0944</c:v>
                </c:pt>
                <c:pt idx="23794">
                  <c:v>267.67200000000003</c:v>
                </c:pt>
                <c:pt idx="23795">
                  <c:v>91.096699999999998</c:v>
                </c:pt>
                <c:pt idx="23796">
                  <c:v>528.18799999999999</c:v>
                </c:pt>
                <c:pt idx="23797">
                  <c:v>387.47800000000001</c:v>
                </c:pt>
                <c:pt idx="23798">
                  <c:v>248.24600000000001</c:v>
                </c:pt>
                <c:pt idx="23799">
                  <c:v>458.88799999999998</c:v>
                </c:pt>
                <c:pt idx="23800">
                  <c:v>420.37099999999998</c:v>
                </c:pt>
                <c:pt idx="23801">
                  <c:v>337.62200000000001</c:v>
                </c:pt>
                <c:pt idx="23802">
                  <c:v>77.544300000000007</c:v>
                </c:pt>
                <c:pt idx="23803">
                  <c:v>107.89</c:v>
                </c:pt>
                <c:pt idx="23804">
                  <c:v>157.75200000000001</c:v>
                </c:pt>
                <c:pt idx="23805">
                  <c:v>36.844799999999999</c:v>
                </c:pt>
                <c:pt idx="23806">
                  <c:v>91.625600000000006</c:v>
                </c:pt>
                <c:pt idx="23807">
                  <c:v>531.92100000000005</c:v>
                </c:pt>
                <c:pt idx="23808">
                  <c:v>-25.152999999999999</c:v>
                </c:pt>
                <c:pt idx="23809">
                  <c:v>41.6419</c:v>
                </c:pt>
                <c:pt idx="23810">
                  <c:v>437.40699999999998</c:v>
                </c:pt>
                <c:pt idx="23811">
                  <c:v>619.947</c:v>
                </c:pt>
                <c:pt idx="23812">
                  <c:v>428.452</c:v>
                </c:pt>
                <c:pt idx="23813">
                  <c:v>331.178</c:v>
                </c:pt>
                <c:pt idx="23814">
                  <c:v>52.610199999999999</c:v>
                </c:pt>
                <c:pt idx="23815">
                  <c:v>-68.1203</c:v>
                </c:pt>
                <c:pt idx="23816">
                  <c:v>9.8556899999999992</c:v>
                </c:pt>
                <c:pt idx="23817">
                  <c:v>-109.68899999999999</c:v>
                </c:pt>
                <c:pt idx="23818">
                  <c:v>-67.129300000000001</c:v>
                </c:pt>
                <c:pt idx="23819">
                  <c:v>89.801599999999993</c:v>
                </c:pt>
                <c:pt idx="23820">
                  <c:v>556.423</c:v>
                </c:pt>
                <c:pt idx="23821">
                  <c:v>143.06800000000001</c:v>
                </c:pt>
                <c:pt idx="23822">
                  <c:v>184.97200000000001</c:v>
                </c:pt>
                <c:pt idx="23823">
                  <c:v>318.37299999999999</c:v>
                </c:pt>
                <c:pt idx="23824">
                  <c:v>647.60500000000002</c:v>
                </c:pt>
                <c:pt idx="23825">
                  <c:v>203.77699999999999</c:v>
                </c:pt>
                <c:pt idx="23826">
                  <c:v>101.196</c:v>
                </c:pt>
                <c:pt idx="23827">
                  <c:v>274.834</c:v>
                </c:pt>
                <c:pt idx="23828">
                  <c:v>441.596</c:v>
                </c:pt>
                <c:pt idx="23829">
                  <c:v>257.31799999999998</c:v>
                </c:pt>
                <c:pt idx="23830">
                  <c:v>179.34200000000001</c:v>
                </c:pt>
                <c:pt idx="23831">
                  <c:v>207.364</c:v>
                </c:pt>
                <c:pt idx="23832">
                  <c:v>74.619799999999998</c:v>
                </c:pt>
                <c:pt idx="23833">
                  <c:v>403.46899999999999</c:v>
                </c:pt>
                <c:pt idx="23834">
                  <c:v>167.048</c:v>
                </c:pt>
                <c:pt idx="23835">
                  <c:v>25.657599999999999</c:v>
                </c:pt>
                <c:pt idx="23836">
                  <c:v>152.523</c:v>
                </c:pt>
                <c:pt idx="23837">
                  <c:v>306.32900000000001</c:v>
                </c:pt>
                <c:pt idx="23838">
                  <c:v>229.59299999999999</c:v>
                </c:pt>
                <c:pt idx="23839">
                  <c:v>126.458</c:v>
                </c:pt>
                <c:pt idx="23840">
                  <c:v>155.697</c:v>
                </c:pt>
                <c:pt idx="23841">
                  <c:v>18.0029</c:v>
                </c:pt>
                <c:pt idx="23842">
                  <c:v>-19.5837</c:v>
                </c:pt>
                <c:pt idx="23843">
                  <c:v>464.00700000000001</c:v>
                </c:pt>
                <c:pt idx="23844">
                  <c:v>278.29399999999998</c:v>
                </c:pt>
                <c:pt idx="23845">
                  <c:v>253.506</c:v>
                </c:pt>
                <c:pt idx="23846">
                  <c:v>193.18600000000001</c:v>
                </c:pt>
                <c:pt idx="23847">
                  <c:v>170.59299999999999</c:v>
                </c:pt>
                <c:pt idx="23848">
                  <c:v>533.16099999999994</c:v>
                </c:pt>
                <c:pt idx="23849">
                  <c:v>-17.783999999999999</c:v>
                </c:pt>
                <c:pt idx="23850">
                  <c:v>244.59200000000001</c:v>
                </c:pt>
                <c:pt idx="23851">
                  <c:v>188.09700000000001</c:v>
                </c:pt>
                <c:pt idx="23852">
                  <c:v>114.517</c:v>
                </c:pt>
                <c:pt idx="23853">
                  <c:v>553.40800000000002</c:v>
                </c:pt>
                <c:pt idx="23854">
                  <c:v>488.06599999999997</c:v>
                </c:pt>
                <c:pt idx="23855">
                  <c:v>198.755</c:v>
                </c:pt>
                <c:pt idx="23856">
                  <c:v>182.905</c:v>
                </c:pt>
                <c:pt idx="23857">
                  <c:v>8.9193599999999993</c:v>
                </c:pt>
                <c:pt idx="23858">
                  <c:v>541.947</c:v>
                </c:pt>
                <c:pt idx="23859">
                  <c:v>363.94900000000001</c:v>
                </c:pt>
                <c:pt idx="23860">
                  <c:v>155.78800000000001</c:v>
                </c:pt>
                <c:pt idx="23861">
                  <c:v>-136.995</c:v>
                </c:pt>
                <c:pt idx="23862">
                  <c:v>19.127700000000001</c:v>
                </c:pt>
                <c:pt idx="23863">
                  <c:v>-89.850200000000001</c:v>
                </c:pt>
                <c:pt idx="23864">
                  <c:v>74.966399999999993</c:v>
                </c:pt>
                <c:pt idx="23865">
                  <c:v>125.205</c:v>
                </c:pt>
                <c:pt idx="23866">
                  <c:v>7877</c:v>
                </c:pt>
                <c:pt idx="23867">
                  <c:v>136.33799999999999</c:v>
                </c:pt>
                <c:pt idx="23868">
                  <c:v>204.60400000000001</c:v>
                </c:pt>
                <c:pt idx="23869">
                  <c:v>163.97200000000001</c:v>
                </c:pt>
                <c:pt idx="23870">
                  <c:v>159.32599999999999</c:v>
                </c:pt>
                <c:pt idx="23871">
                  <c:v>205.40100000000001</c:v>
                </c:pt>
                <c:pt idx="23872">
                  <c:v>-46.098599999999998</c:v>
                </c:pt>
                <c:pt idx="23873">
                  <c:v>12.524800000000001</c:v>
                </c:pt>
                <c:pt idx="23874">
                  <c:v>208.24600000000001</c:v>
                </c:pt>
                <c:pt idx="23875">
                  <c:v>280.51900000000001</c:v>
                </c:pt>
                <c:pt idx="23876">
                  <c:v>186.95400000000001</c:v>
                </c:pt>
                <c:pt idx="23877">
                  <c:v>281.577</c:v>
                </c:pt>
                <c:pt idx="23878">
                  <c:v>59.182699999999997</c:v>
                </c:pt>
                <c:pt idx="23879">
                  <c:v>301.495</c:v>
                </c:pt>
                <c:pt idx="23880">
                  <c:v>512.94500000000005</c:v>
                </c:pt>
                <c:pt idx="23881">
                  <c:v>162.91399999999999</c:v>
                </c:pt>
                <c:pt idx="23882">
                  <c:v>83.4298</c:v>
                </c:pt>
                <c:pt idx="23883">
                  <c:v>317.15699999999998</c:v>
                </c:pt>
                <c:pt idx="23884">
                  <c:v>620.97500000000002</c:v>
                </c:pt>
                <c:pt idx="23885">
                  <c:v>129.51</c:v>
                </c:pt>
                <c:pt idx="23886">
                  <c:v>464.56099999999998</c:v>
                </c:pt>
                <c:pt idx="23887">
                  <c:v>565.26400000000001</c:v>
                </c:pt>
                <c:pt idx="23888">
                  <c:v>253.94300000000001</c:v>
                </c:pt>
                <c:pt idx="23889">
                  <c:v>53.048000000000002</c:v>
                </c:pt>
                <c:pt idx="23890">
                  <c:v>303.25200000000001</c:v>
                </c:pt>
                <c:pt idx="23891">
                  <c:v>573.50199999999995</c:v>
                </c:pt>
                <c:pt idx="23892">
                  <c:v>131.279</c:v>
                </c:pt>
                <c:pt idx="23893">
                  <c:v>-228.15799999999999</c:v>
                </c:pt>
                <c:pt idx="23894">
                  <c:v>326.30799999999999</c:v>
                </c:pt>
                <c:pt idx="23895">
                  <c:v>293.00099999999998</c:v>
                </c:pt>
                <c:pt idx="23896">
                  <c:v>323.29199999999997</c:v>
                </c:pt>
                <c:pt idx="23897">
                  <c:v>519.61500000000001</c:v>
                </c:pt>
                <c:pt idx="23898">
                  <c:v>607.726</c:v>
                </c:pt>
                <c:pt idx="23899">
                  <c:v>531.471</c:v>
                </c:pt>
                <c:pt idx="23900">
                  <c:v>181.43299999999999</c:v>
                </c:pt>
                <c:pt idx="23901">
                  <c:v>72.321600000000004</c:v>
                </c:pt>
                <c:pt idx="23902">
                  <c:v>427.44200000000001</c:v>
                </c:pt>
                <c:pt idx="23903">
                  <c:v>305.18</c:v>
                </c:pt>
                <c:pt idx="23904">
                  <c:v>293.70699999999999</c:v>
                </c:pt>
                <c:pt idx="23905">
                  <c:v>211.47499999999999</c:v>
                </c:pt>
                <c:pt idx="23906">
                  <c:v>257.47000000000003</c:v>
                </c:pt>
                <c:pt idx="23907">
                  <c:v>20.6294</c:v>
                </c:pt>
                <c:pt idx="23908">
                  <c:v>-183.08099999999999</c:v>
                </c:pt>
                <c:pt idx="23909">
                  <c:v>392.82299999999998</c:v>
                </c:pt>
                <c:pt idx="23910">
                  <c:v>451.762</c:v>
                </c:pt>
                <c:pt idx="23911">
                  <c:v>421.18</c:v>
                </c:pt>
                <c:pt idx="23912">
                  <c:v>158.02500000000001</c:v>
                </c:pt>
                <c:pt idx="23913">
                  <c:v>674.41200000000003</c:v>
                </c:pt>
                <c:pt idx="23914">
                  <c:v>381.57499999999999</c:v>
                </c:pt>
                <c:pt idx="23915">
                  <c:v>421.745</c:v>
                </c:pt>
                <c:pt idx="23916">
                  <c:v>238.53100000000001</c:v>
                </c:pt>
                <c:pt idx="23917">
                  <c:v>231.095</c:v>
                </c:pt>
                <c:pt idx="23918">
                  <c:v>171.97300000000001</c:v>
                </c:pt>
                <c:pt idx="23919">
                  <c:v>139.29300000000001</c:v>
                </c:pt>
                <c:pt idx="23920">
                  <c:v>520.12599999999998</c:v>
                </c:pt>
                <c:pt idx="23921">
                  <c:v>433.39499999999998</c:v>
                </c:pt>
                <c:pt idx="23922">
                  <c:v>302.47399999999999</c:v>
                </c:pt>
                <c:pt idx="23923">
                  <c:v>298.44299999999998</c:v>
                </c:pt>
                <c:pt idx="23924">
                  <c:v>566.05399999999997</c:v>
                </c:pt>
                <c:pt idx="23925">
                  <c:v>489.63499999999999</c:v>
                </c:pt>
                <c:pt idx="23926">
                  <c:v>46.530200000000001</c:v>
                </c:pt>
                <c:pt idx="23927">
                  <c:v>406.50900000000001</c:v>
                </c:pt>
                <c:pt idx="23928">
                  <c:v>422.12799999999999</c:v>
                </c:pt>
                <c:pt idx="23929">
                  <c:v>112.389</c:v>
                </c:pt>
                <c:pt idx="23930">
                  <c:v>-80.882199999999997</c:v>
                </c:pt>
                <c:pt idx="23931">
                  <c:v>165.80199999999999</c:v>
                </c:pt>
                <c:pt idx="23932">
                  <c:v>182.25399999999999</c:v>
                </c:pt>
                <c:pt idx="23933">
                  <c:v>-96.343699999999998</c:v>
                </c:pt>
                <c:pt idx="23934">
                  <c:v>16.434200000000001</c:v>
                </c:pt>
                <c:pt idx="23935">
                  <c:v>-15.8141</c:v>
                </c:pt>
                <c:pt idx="23936">
                  <c:v>133.274</c:v>
                </c:pt>
                <c:pt idx="23937">
                  <c:v>-32.096299999999999</c:v>
                </c:pt>
                <c:pt idx="23938">
                  <c:v>-110.905</c:v>
                </c:pt>
                <c:pt idx="23939">
                  <c:v>37.331200000000003</c:v>
                </c:pt>
                <c:pt idx="23940">
                  <c:v>654.36</c:v>
                </c:pt>
                <c:pt idx="23941">
                  <c:v>207.09700000000001</c:v>
                </c:pt>
                <c:pt idx="23942">
                  <c:v>149.988</c:v>
                </c:pt>
                <c:pt idx="23943">
                  <c:v>555.71799999999996</c:v>
                </c:pt>
                <c:pt idx="23944">
                  <c:v>403.54199999999997</c:v>
                </c:pt>
                <c:pt idx="23945">
                  <c:v>342.89400000000001</c:v>
                </c:pt>
                <c:pt idx="23946">
                  <c:v>364.04</c:v>
                </c:pt>
                <c:pt idx="23947">
                  <c:v>248.32499999999999</c:v>
                </c:pt>
                <c:pt idx="23948">
                  <c:v>141.31700000000001</c:v>
                </c:pt>
                <c:pt idx="23949">
                  <c:v>477.49299999999999</c:v>
                </c:pt>
                <c:pt idx="23950">
                  <c:v>140.29599999999999</c:v>
                </c:pt>
                <c:pt idx="23951">
                  <c:v>389.80700000000002</c:v>
                </c:pt>
                <c:pt idx="23952">
                  <c:v>204.54900000000001</c:v>
                </c:pt>
                <c:pt idx="23953">
                  <c:v>162.11699999999999</c:v>
                </c:pt>
                <c:pt idx="23954">
                  <c:v>429.14499999999998</c:v>
                </c:pt>
                <c:pt idx="23955">
                  <c:v>421.76400000000001</c:v>
                </c:pt>
                <c:pt idx="23956">
                  <c:v>510.74400000000003</c:v>
                </c:pt>
                <c:pt idx="23957">
                  <c:v>153.26499999999999</c:v>
                </c:pt>
                <c:pt idx="23958">
                  <c:v>100.095</c:v>
                </c:pt>
                <c:pt idx="23959">
                  <c:v>169.43700000000001</c:v>
                </c:pt>
                <c:pt idx="23960">
                  <c:v>464.99799999999999</c:v>
                </c:pt>
                <c:pt idx="23961">
                  <c:v>333.45800000000003</c:v>
                </c:pt>
                <c:pt idx="23962">
                  <c:v>28.800999999999998</c:v>
                </c:pt>
                <c:pt idx="23963">
                  <c:v>-6.4083199999999998</c:v>
                </c:pt>
                <c:pt idx="23964">
                  <c:v>352.65800000000002</c:v>
                </c:pt>
                <c:pt idx="23965">
                  <c:v>21.273900000000001</c:v>
                </c:pt>
                <c:pt idx="23966">
                  <c:v>622.82899999999995</c:v>
                </c:pt>
                <c:pt idx="23967">
                  <c:v>121.58199999999999</c:v>
                </c:pt>
                <c:pt idx="23968">
                  <c:v>233.22900000000001</c:v>
                </c:pt>
                <c:pt idx="23969">
                  <c:v>52.798699999999997</c:v>
                </c:pt>
                <c:pt idx="23970">
                  <c:v>691.63</c:v>
                </c:pt>
                <c:pt idx="23971">
                  <c:v>303.98200000000003</c:v>
                </c:pt>
                <c:pt idx="23972">
                  <c:v>332.18099999999998</c:v>
                </c:pt>
                <c:pt idx="23973">
                  <c:v>388.96199999999999</c:v>
                </c:pt>
                <c:pt idx="23974">
                  <c:v>489.97500000000002</c:v>
                </c:pt>
                <c:pt idx="23975">
                  <c:v>509.37</c:v>
                </c:pt>
                <c:pt idx="23976">
                  <c:v>177.88300000000001</c:v>
                </c:pt>
                <c:pt idx="23977">
                  <c:v>105.616</c:v>
                </c:pt>
                <c:pt idx="23978">
                  <c:v>-45.964799999999997</c:v>
                </c:pt>
                <c:pt idx="23979">
                  <c:v>160.56700000000001</c:v>
                </c:pt>
                <c:pt idx="23980">
                  <c:v>650.85799999999995</c:v>
                </c:pt>
                <c:pt idx="23981">
                  <c:v>-16.033000000000001</c:v>
                </c:pt>
                <c:pt idx="23982">
                  <c:v>340.43099999999998</c:v>
                </c:pt>
                <c:pt idx="23983">
                  <c:v>186.297</c:v>
                </c:pt>
                <c:pt idx="23984">
                  <c:v>123.764</c:v>
                </c:pt>
                <c:pt idx="23985">
                  <c:v>592.30700000000002</c:v>
                </c:pt>
                <c:pt idx="23986">
                  <c:v>584.68299999999999</c:v>
                </c:pt>
                <c:pt idx="23987">
                  <c:v>202.52500000000001</c:v>
                </c:pt>
                <c:pt idx="23988">
                  <c:v>238.85300000000001</c:v>
                </c:pt>
                <c:pt idx="23989">
                  <c:v>169.76599999999999</c:v>
                </c:pt>
                <c:pt idx="23990">
                  <c:v>-34.163499999999999</c:v>
                </c:pt>
                <c:pt idx="23991">
                  <c:v>24.088999999999999</c:v>
                </c:pt>
                <c:pt idx="23992">
                  <c:v>79.191999999999993</c:v>
                </c:pt>
                <c:pt idx="23993">
                  <c:v>458.38900000000001</c:v>
                </c:pt>
                <c:pt idx="23994">
                  <c:v>595.68799999999999</c:v>
                </c:pt>
                <c:pt idx="23995">
                  <c:v>231.55699999999999</c:v>
                </c:pt>
                <c:pt idx="23996">
                  <c:v>-109.179</c:v>
                </c:pt>
                <c:pt idx="23997">
                  <c:v>421.113</c:v>
                </c:pt>
                <c:pt idx="23998">
                  <c:v>586.39200000000005</c:v>
                </c:pt>
                <c:pt idx="23999">
                  <c:v>55.522599999999997</c:v>
                </c:pt>
                <c:pt idx="24000">
                  <c:v>56.495399999999997</c:v>
                </c:pt>
                <c:pt idx="24001">
                  <c:v>38.267499999999998</c:v>
                </c:pt>
                <c:pt idx="24002">
                  <c:v>465.923</c:v>
                </c:pt>
                <c:pt idx="24003">
                  <c:v>298.69200000000001</c:v>
                </c:pt>
                <c:pt idx="24004">
                  <c:v>351.947</c:v>
                </c:pt>
                <c:pt idx="24005">
                  <c:v>313.58800000000002</c:v>
                </c:pt>
                <c:pt idx="24006">
                  <c:v>136.24700000000001</c:v>
                </c:pt>
                <c:pt idx="24007">
                  <c:v>317.82</c:v>
                </c:pt>
                <c:pt idx="24008">
                  <c:v>-8.5788799999999998</c:v>
                </c:pt>
                <c:pt idx="24009">
                  <c:v>531.52</c:v>
                </c:pt>
                <c:pt idx="24010">
                  <c:v>591.35900000000004</c:v>
                </c:pt>
                <c:pt idx="24011">
                  <c:v>173.38300000000001</c:v>
                </c:pt>
                <c:pt idx="24012">
                  <c:v>37.106200000000001</c:v>
                </c:pt>
                <c:pt idx="24013">
                  <c:v>100.101</c:v>
                </c:pt>
                <c:pt idx="24014">
                  <c:v>484.80099999999999</c:v>
                </c:pt>
                <c:pt idx="24015">
                  <c:v>366.13200000000001</c:v>
                </c:pt>
                <c:pt idx="24016">
                  <c:v>685.11300000000006</c:v>
                </c:pt>
                <c:pt idx="24017">
                  <c:v>481.50599999999997</c:v>
                </c:pt>
                <c:pt idx="24018">
                  <c:v>858.35599999999999</c:v>
                </c:pt>
                <c:pt idx="24019">
                  <c:v>-102.776</c:v>
                </c:pt>
                <c:pt idx="24020">
                  <c:v>463.661</c:v>
                </c:pt>
                <c:pt idx="24021">
                  <c:v>252.995</c:v>
                </c:pt>
                <c:pt idx="24022">
                  <c:v>480.75200000000001</c:v>
                </c:pt>
                <c:pt idx="24023">
                  <c:v>166.01400000000001</c:v>
                </c:pt>
                <c:pt idx="24024">
                  <c:v>1.73281</c:v>
                </c:pt>
                <c:pt idx="24025">
                  <c:v>517.43200000000002</c:v>
                </c:pt>
                <c:pt idx="24026">
                  <c:v>424.65100000000001</c:v>
                </c:pt>
                <c:pt idx="24027">
                  <c:v>478.15499999999997</c:v>
                </c:pt>
                <c:pt idx="24028">
                  <c:v>-41.964199999999998</c:v>
                </c:pt>
                <c:pt idx="24029">
                  <c:v>342.34</c:v>
                </c:pt>
                <c:pt idx="24030">
                  <c:v>247.79599999999999</c:v>
                </c:pt>
                <c:pt idx="24031">
                  <c:v>260.49200000000002</c:v>
                </c:pt>
                <c:pt idx="24032">
                  <c:v>419.25200000000001</c:v>
                </c:pt>
                <c:pt idx="24033">
                  <c:v>391.4</c:v>
                </c:pt>
                <c:pt idx="24034">
                  <c:v>360.22800000000001</c:v>
                </c:pt>
                <c:pt idx="24035">
                  <c:v>148.15700000000001</c:v>
                </c:pt>
                <c:pt idx="24036">
                  <c:v>-31.378900000000002</c:v>
                </c:pt>
                <c:pt idx="24037">
                  <c:v>423.54500000000002</c:v>
                </c:pt>
                <c:pt idx="24038">
                  <c:v>362.05799999999999</c:v>
                </c:pt>
                <c:pt idx="24039">
                  <c:v>123.649</c:v>
                </c:pt>
                <c:pt idx="24040">
                  <c:v>-7.22912</c:v>
                </c:pt>
                <c:pt idx="24041">
                  <c:v>103.518</c:v>
                </c:pt>
                <c:pt idx="24042">
                  <c:v>131.65600000000001</c:v>
                </c:pt>
                <c:pt idx="24043">
                  <c:v>268.65100000000001</c:v>
                </c:pt>
                <c:pt idx="24044">
                  <c:v>26.727699999999999</c:v>
                </c:pt>
                <c:pt idx="24045">
                  <c:v>126.616</c:v>
                </c:pt>
                <c:pt idx="24046">
                  <c:v>167.40100000000001</c:v>
                </c:pt>
                <c:pt idx="24047">
                  <c:v>296.98399999999998</c:v>
                </c:pt>
                <c:pt idx="24048">
                  <c:v>636.29</c:v>
                </c:pt>
                <c:pt idx="24049">
                  <c:v>504.11700000000002</c:v>
                </c:pt>
                <c:pt idx="24050">
                  <c:v>273.363</c:v>
                </c:pt>
                <c:pt idx="24051">
                  <c:v>360.21600000000001</c:v>
                </c:pt>
                <c:pt idx="24052">
                  <c:v>346.79700000000003</c:v>
                </c:pt>
                <c:pt idx="24053">
                  <c:v>303.21600000000001</c:v>
                </c:pt>
                <c:pt idx="24054">
                  <c:v>1139.56</c:v>
                </c:pt>
                <c:pt idx="24055">
                  <c:v>594.673</c:v>
                </c:pt>
                <c:pt idx="24056">
                  <c:v>283.62</c:v>
                </c:pt>
                <c:pt idx="24057">
                  <c:v>220.97200000000001</c:v>
                </c:pt>
                <c:pt idx="24058">
                  <c:v>159.43</c:v>
                </c:pt>
                <c:pt idx="24059">
                  <c:v>235.685</c:v>
                </c:pt>
                <c:pt idx="24060">
                  <c:v>77.933400000000006</c:v>
                </c:pt>
                <c:pt idx="24061">
                  <c:v>193.04</c:v>
                </c:pt>
                <c:pt idx="24062">
                  <c:v>9.4300800000000002</c:v>
                </c:pt>
                <c:pt idx="24063">
                  <c:v>206.10599999999999</c:v>
                </c:pt>
                <c:pt idx="24064">
                  <c:v>190.77799999999999</c:v>
                </c:pt>
                <c:pt idx="24065">
                  <c:v>-28.162600000000001</c:v>
                </c:pt>
                <c:pt idx="24066">
                  <c:v>67.542699999999996</c:v>
                </c:pt>
                <c:pt idx="24067">
                  <c:v>437.29199999999997</c:v>
                </c:pt>
                <c:pt idx="24068">
                  <c:v>398.47699999999998</c:v>
                </c:pt>
                <c:pt idx="24069">
                  <c:v>303.46499999999997</c:v>
                </c:pt>
                <c:pt idx="24070">
                  <c:v>298.18099999999998</c:v>
                </c:pt>
                <c:pt idx="24071">
                  <c:v>174.86099999999999</c:v>
                </c:pt>
                <c:pt idx="24072">
                  <c:v>46.3904</c:v>
                </c:pt>
                <c:pt idx="24073">
                  <c:v>-160.488</c:v>
                </c:pt>
                <c:pt idx="24074">
                  <c:v>340.48</c:v>
                </c:pt>
                <c:pt idx="24075">
                  <c:v>203.55199999999999</c:v>
                </c:pt>
                <c:pt idx="24076">
                  <c:v>213.232</c:v>
                </c:pt>
                <c:pt idx="24077">
                  <c:v>43.131500000000003</c:v>
                </c:pt>
                <c:pt idx="24078">
                  <c:v>48.5488</c:v>
                </c:pt>
                <c:pt idx="24079">
                  <c:v>-110.273</c:v>
                </c:pt>
                <c:pt idx="24080">
                  <c:v>476.28300000000002</c:v>
                </c:pt>
                <c:pt idx="24081">
                  <c:v>509.51</c:v>
                </c:pt>
                <c:pt idx="24082">
                  <c:v>279.40600000000001</c:v>
                </c:pt>
                <c:pt idx="24083">
                  <c:v>404.91</c:v>
                </c:pt>
                <c:pt idx="24084">
                  <c:v>209.73599999999999</c:v>
                </c:pt>
                <c:pt idx="24085">
                  <c:v>-70.935299999999998</c:v>
                </c:pt>
                <c:pt idx="24086">
                  <c:v>178.19300000000001</c:v>
                </c:pt>
                <c:pt idx="24087">
                  <c:v>115.33799999999999</c:v>
                </c:pt>
                <c:pt idx="24088">
                  <c:v>-23.322900000000001</c:v>
                </c:pt>
                <c:pt idx="24089">
                  <c:v>387.67899999999997</c:v>
                </c:pt>
                <c:pt idx="24090">
                  <c:v>285.04899999999998</c:v>
                </c:pt>
                <c:pt idx="24091">
                  <c:v>85.819199999999995</c:v>
                </c:pt>
                <c:pt idx="24092">
                  <c:v>260.55799999999999</c:v>
                </c:pt>
                <c:pt idx="24093">
                  <c:v>520.928</c:v>
                </c:pt>
                <c:pt idx="24094">
                  <c:v>260.21800000000002</c:v>
                </c:pt>
                <c:pt idx="24095">
                  <c:v>434.19099999999997</c:v>
                </c:pt>
                <c:pt idx="24096">
                  <c:v>19.097300000000001</c:v>
                </c:pt>
                <c:pt idx="24097">
                  <c:v>235.55099999999999</c:v>
                </c:pt>
                <c:pt idx="24098">
                  <c:v>387.63</c:v>
                </c:pt>
                <c:pt idx="24099">
                  <c:v>101.919</c:v>
                </c:pt>
                <c:pt idx="24100">
                  <c:v>75.5197</c:v>
                </c:pt>
                <c:pt idx="24101">
                  <c:v>220.19900000000001</c:v>
                </c:pt>
                <c:pt idx="24102">
                  <c:v>71.069100000000006</c:v>
                </c:pt>
                <c:pt idx="24103">
                  <c:v>498.82799999999997</c:v>
                </c:pt>
                <c:pt idx="24104">
                  <c:v>289.572</c:v>
                </c:pt>
                <c:pt idx="24105">
                  <c:v>97.614400000000003</c:v>
                </c:pt>
                <c:pt idx="24106">
                  <c:v>82.298900000000003</c:v>
                </c:pt>
                <c:pt idx="24107">
                  <c:v>448.73399999999998</c:v>
                </c:pt>
                <c:pt idx="24108">
                  <c:v>276.214</c:v>
                </c:pt>
                <c:pt idx="24109">
                  <c:v>139.69399999999999</c:v>
                </c:pt>
                <c:pt idx="24110">
                  <c:v>10.627800000000001</c:v>
                </c:pt>
                <c:pt idx="24111">
                  <c:v>149.11799999999999</c:v>
                </c:pt>
                <c:pt idx="24112">
                  <c:v>-12.579499999999999</c:v>
                </c:pt>
                <c:pt idx="24113">
                  <c:v>17.163799999999998</c:v>
                </c:pt>
                <c:pt idx="24114">
                  <c:v>80.590400000000002</c:v>
                </c:pt>
                <c:pt idx="24115">
                  <c:v>7.8979200000000001</c:v>
                </c:pt>
                <c:pt idx="24116">
                  <c:v>435.39499999999998</c:v>
                </c:pt>
                <c:pt idx="24117">
                  <c:v>71.391400000000004</c:v>
                </c:pt>
                <c:pt idx="24118">
                  <c:v>272.58499999999998</c:v>
                </c:pt>
                <c:pt idx="24119">
                  <c:v>329.56599999999997</c:v>
                </c:pt>
                <c:pt idx="24120">
                  <c:v>513.67499999999995</c:v>
                </c:pt>
                <c:pt idx="24121">
                  <c:v>57.304000000000002</c:v>
                </c:pt>
                <c:pt idx="24122">
                  <c:v>111.349</c:v>
                </c:pt>
                <c:pt idx="24123">
                  <c:v>631.03099999999995</c:v>
                </c:pt>
                <c:pt idx="24124">
                  <c:v>1.7327999999999999</c:v>
                </c:pt>
                <c:pt idx="24125">
                  <c:v>299.464</c:v>
                </c:pt>
                <c:pt idx="24126">
                  <c:v>245.23699999999999</c:v>
                </c:pt>
                <c:pt idx="24127">
                  <c:v>419.21600000000001</c:v>
                </c:pt>
                <c:pt idx="24128">
                  <c:v>426.834</c:v>
                </c:pt>
                <c:pt idx="24129">
                  <c:v>265.34300000000002</c:v>
                </c:pt>
                <c:pt idx="24130">
                  <c:v>341.28300000000002</c:v>
                </c:pt>
                <c:pt idx="24131">
                  <c:v>244.37299999999999</c:v>
                </c:pt>
                <c:pt idx="24132">
                  <c:v>-13.108499999999999</c:v>
                </c:pt>
                <c:pt idx="24133">
                  <c:v>183.57300000000001</c:v>
                </c:pt>
                <c:pt idx="24134">
                  <c:v>325.286</c:v>
                </c:pt>
                <c:pt idx="24135">
                  <c:v>86.092799999999997</c:v>
                </c:pt>
                <c:pt idx="24136">
                  <c:v>111.67700000000001</c:v>
                </c:pt>
                <c:pt idx="24137">
                  <c:v>417.95699999999999</c:v>
                </c:pt>
                <c:pt idx="24138">
                  <c:v>23.912600000000001</c:v>
                </c:pt>
                <c:pt idx="24139">
                  <c:v>263.30700000000002</c:v>
                </c:pt>
                <c:pt idx="24140">
                  <c:v>122.31699999999999</c:v>
                </c:pt>
                <c:pt idx="24141">
                  <c:v>279.83800000000002</c:v>
                </c:pt>
                <c:pt idx="24142">
                  <c:v>310.37200000000001</c:v>
                </c:pt>
                <c:pt idx="24143">
                  <c:v>27.846399999999999</c:v>
                </c:pt>
                <c:pt idx="24144">
                  <c:v>730.53</c:v>
                </c:pt>
                <c:pt idx="24145">
                  <c:v>115.575</c:v>
                </c:pt>
                <c:pt idx="24146">
                  <c:v>342.68700000000001</c:v>
                </c:pt>
                <c:pt idx="24147">
                  <c:v>-128.495</c:v>
                </c:pt>
                <c:pt idx="24148">
                  <c:v>292.34500000000003</c:v>
                </c:pt>
                <c:pt idx="24149">
                  <c:v>230.572</c:v>
                </c:pt>
                <c:pt idx="24150">
                  <c:v>179.34200000000001</c:v>
                </c:pt>
                <c:pt idx="24151">
                  <c:v>-17.285399999999999</c:v>
                </c:pt>
                <c:pt idx="24152">
                  <c:v>545.20600000000002</c:v>
                </c:pt>
                <c:pt idx="24153">
                  <c:v>412.303</c:v>
                </c:pt>
                <c:pt idx="24154">
                  <c:v>108.036</c:v>
                </c:pt>
                <c:pt idx="24155">
                  <c:v>275.28399999999999</c:v>
                </c:pt>
                <c:pt idx="24156">
                  <c:v>348.67599999999999</c:v>
                </c:pt>
                <c:pt idx="24157">
                  <c:v>199.69800000000001</c:v>
                </c:pt>
                <c:pt idx="24158">
                  <c:v>167.41300000000001</c:v>
                </c:pt>
                <c:pt idx="24159">
                  <c:v>425.02800000000002</c:v>
                </c:pt>
                <c:pt idx="24160">
                  <c:v>208.61699999999999</c:v>
                </c:pt>
                <c:pt idx="24161">
                  <c:v>244.67699999999999</c:v>
                </c:pt>
                <c:pt idx="24162">
                  <c:v>1110.79</c:v>
                </c:pt>
                <c:pt idx="24163">
                  <c:v>-47.928600000000003</c:v>
                </c:pt>
                <c:pt idx="24164">
                  <c:v>312.93200000000002</c:v>
                </c:pt>
                <c:pt idx="24165">
                  <c:v>-51.424599999999998</c:v>
                </c:pt>
                <c:pt idx="24166">
                  <c:v>290.23500000000001</c:v>
                </c:pt>
                <c:pt idx="24167">
                  <c:v>-12.7254</c:v>
                </c:pt>
                <c:pt idx="24168">
                  <c:v>41.398699999999998</c:v>
                </c:pt>
                <c:pt idx="24169">
                  <c:v>253.94900000000001</c:v>
                </c:pt>
                <c:pt idx="24170">
                  <c:v>201.15700000000001</c:v>
                </c:pt>
                <c:pt idx="24171">
                  <c:v>27.4816</c:v>
                </c:pt>
                <c:pt idx="24172">
                  <c:v>409.28699999999998</c:v>
                </c:pt>
                <c:pt idx="24173">
                  <c:v>250.107</c:v>
                </c:pt>
                <c:pt idx="24174">
                  <c:v>542.774</c:v>
                </c:pt>
                <c:pt idx="24175">
                  <c:v>96.671999999999997</c:v>
                </c:pt>
                <c:pt idx="24176">
                  <c:v>198.03800000000001</c:v>
                </c:pt>
                <c:pt idx="24177">
                  <c:v>173.15199999999999</c:v>
                </c:pt>
                <c:pt idx="24178">
                  <c:v>262.63799999999998</c:v>
                </c:pt>
                <c:pt idx="24179">
                  <c:v>-50.263399999999997</c:v>
                </c:pt>
                <c:pt idx="24180">
                  <c:v>214.32599999999999</c:v>
                </c:pt>
                <c:pt idx="24181">
                  <c:v>386.88900000000001</c:v>
                </c:pt>
                <c:pt idx="24182">
                  <c:v>24.8125</c:v>
                </c:pt>
                <c:pt idx="24183">
                  <c:v>-61.128300000000003</c:v>
                </c:pt>
                <c:pt idx="24184">
                  <c:v>549.65599999999995</c:v>
                </c:pt>
                <c:pt idx="24185">
                  <c:v>-48.871000000000002</c:v>
                </c:pt>
                <c:pt idx="24186">
                  <c:v>478.952</c:v>
                </c:pt>
                <c:pt idx="24187">
                  <c:v>116.937</c:v>
                </c:pt>
                <c:pt idx="24188">
                  <c:v>488.97199999999998</c:v>
                </c:pt>
                <c:pt idx="24189">
                  <c:v>174.709</c:v>
                </c:pt>
                <c:pt idx="24190">
                  <c:v>188.06</c:v>
                </c:pt>
                <c:pt idx="24191">
                  <c:v>67.481899999999996</c:v>
                </c:pt>
                <c:pt idx="24192">
                  <c:v>-221.54900000000001</c:v>
                </c:pt>
                <c:pt idx="24193">
                  <c:v>360.173</c:v>
                </c:pt>
                <c:pt idx="24194">
                  <c:v>-68.381799999999998</c:v>
                </c:pt>
                <c:pt idx="24195">
                  <c:v>72.923500000000004</c:v>
                </c:pt>
                <c:pt idx="24196">
                  <c:v>236.524</c:v>
                </c:pt>
                <c:pt idx="24197">
                  <c:v>179.761</c:v>
                </c:pt>
                <c:pt idx="24198">
                  <c:v>324.04599999999999</c:v>
                </c:pt>
                <c:pt idx="24199">
                  <c:v>37.215699999999998</c:v>
                </c:pt>
                <c:pt idx="24200">
                  <c:v>405.89499999999998</c:v>
                </c:pt>
                <c:pt idx="24201">
                  <c:v>81.775999999999996</c:v>
                </c:pt>
                <c:pt idx="24202">
                  <c:v>-37.100200000000001</c:v>
                </c:pt>
                <c:pt idx="24203">
                  <c:v>183.71299999999999</c:v>
                </c:pt>
                <c:pt idx="24204">
                  <c:v>40.468499999999999</c:v>
                </c:pt>
                <c:pt idx="24205">
                  <c:v>335.51900000000001</c:v>
                </c:pt>
                <c:pt idx="24206">
                  <c:v>452.80200000000002</c:v>
                </c:pt>
                <c:pt idx="24207">
                  <c:v>63.110399999999998</c:v>
                </c:pt>
                <c:pt idx="24208">
                  <c:v>271.78199999999998</c:v>
                </c:pt>
                <c:pt idx="24209">
                  <c:v>160.251</c:v>
                </c:pt>
                <c:pt idx="24210">
                  <c:v>22.526399999999999</c:v>
                </c:pt>
                <c:pt idx="24211">
                  <c:v>131.267</c:v>
                </c:pt>
                <c:pt idx="24212">
                  <c:v>268.82100000000003</c:v>
                </c:pt>
                <c:pt idx="24213">
                  <c:v>6.3353599999999997</c:v>
                </c:pt>
                <c:pt idx="24214">
                  <c:v>149.98099999999999</c:v>
                </c:pt>
                <c:pt idx="24215">
                  <c:v>73.586200000000005</c:v>
                </c:pt>
                <c:pt idx="24216">
                  <c:v>385.733</c:v>
                </c:pt>
                <c:pt idx="24217">
                  <c:v>248.00299999999999</c:v>
                </c:pt>
                <c:pt idx="24218">
                  <c:v>17.340199999999999</c:v>
                </c:pt>
                <c:pt idx="24219">
                  <c:v>155.33799999999999</c:v>
                </c:pt>
                <c:pt idx="24220">
                  <c:v>6.0982399999999997</c:v>
                </c:pt>
                <c:pt idx="24221">
                  <c:v>231.53899999999999</c:v>
                </c:pt>
                <c:pt idx="24222">
                  <c:v>273.83699999999999</c:v>
                </c:pt>
                <c:pt idx="24223">
                  <c:v>196.89500000000001</c:v>
                </c:pt>
                <c:pt idx="24224">
                  <c:v>143.06800000000001</c:v>
                </c:pt>
                <c:pt idx="24225">
                  <c:v>81.794200000000004</c:v>
                </c:pt>
                <c:pt idx="24226">
                  <c:v>32.096299999999999</c:v>
                </c:pt>
                <c:pt idx="24227">
                  <c:v>-58.799700000000001</c:v>
                </c:pt>
                <c:pt idx="24228">
                  <c:v>296.46699999999998</c:v>
                </c:pt>
                <c:pt idx="24229">
                  <c:v>20.957799999999999</c:v>
                </c:pt>
                <c:pt idx="24230">
                  <c:v>-52.458199999999998</c:v>
                </c:pt>
                <c:pt idx="24231">
                  <c:v>312.834</c:v>
                </c:pt>
                <c:pt idx="24232">
                  <c:v>445.767</c:v>
                </c:pt>
                <c:pt idx="24233">
                  <c:v>609.51400000000001</c:v>
                </c:pt>
                <c:pt idx="24234">
                  <c:v>189.137</c:v>
                </c:pt>
                <c:pt idx="24235">
                  <c:v>75.142700000000005</c:v>
                </c:pt>
                <c:pt idx="24236">
                  <c:v>257.35399999999998</c:v>
                </c:pt>
                <c:pt idx="24237">
                  <c:v>154.35300000000001</c:v>
                </c:pt>
                <c:pt idx="24238">
                  <c:v>292.02800000000002</c:v>
                </c:pt>
                <c:pt idx="24239">
                  <c:v>40.055</c:v>
                </c:pt>
                <c:pt idx="24240">
                  <c:v>189.447</c:v>
                </c:pt>
                <c:pt idx="24241">
                  <c:v>66.0227</c:v>
                </c:pt>
                <c:pt idx="24242">
                  <c:v>14.117800000000001</c:v>
                </c:pt>
                <c:pt idx="24243">
                  <c:v>52.926400000000001</c:v>
                </c:pt>
                <c:pt idx="24244">
                  <c:v>88.299800000000005</c:v>
                </c:pt>
                <c:pt idx="24245">
                  <c:v>550.52</c:v>
                </c:pt>
                <c:pt idx="24246">
                  <c:v>183.98699999999999</c:v>
                </c:pt>
                <c:pt idx="24247">
                  <c:v>-25.3536</c:v>
                </c:pt>
                <c:pt idx="24248">
                  <c:v>155.374</c:v>
                </c:pt>
                <c:pt idx="24249">
                  <c:v>314.73099999999999</c:v>
                </c:pt>
                <c:pt idx="24250">
                  <c:v>180.57599999999999</c:v>
                </c:pt>
                <c:pt idx="24251">
                  <c:v>447.63400000000001</c:v>
                </c:pt>
                <c:pt idx="24252">
                  <c:v>409.48200000000003</c:v>
                </c:pt>
                <c:pt idx="24253">
                  <c:v>285.52300000000002</c:v>
                </c:pt>
                <c:pt idx="24254">
                  <c:v>17.4922</c:v>
                </c:pt>
                <c:pt idx="24255">
                  <c:v>258.13200000000001</c:v>
                </c:pt>
                <c:pt idx="24256">
                  <c:v>214.63</c:v>
                </c:pt>
                <c:pt idx="24257">
                  <c:v>368.56400000000002</c:v>
                </c:pt>
                <c:pt idx="24258">
                  <c:v>177.68799999999999</c:v>
                </c:pt>
                <c:pt idx="24259">
                  <c:v>151.31299999999999</c:v>
                </c:pt>
                <c:pt idx="24260">
                  <c:v>246.90899999999999</c:v>
                </c:pt>
                <c:pt idx="24261">
                  <c:v>441.834</c:v>
                </c:pt>
                <c:pt idx="24262">
                  <c:v>-20.793600000000001</c:v>
                </c:pt>
                <c:pt idx="24263">
                  <c:v>490.48599999999999</c:v>
                </c:pt>
                <c:pt idx="24264">
                  <c:v>507.34</c:v>
                </c:pt>
                <c:pt idx="24265">
                  <c:v>436.53800000000001</c:v>
                </c:pt>
                <c:pt idx="24266">
                  <c:v>372.67399999999998</c:v>
                </c:pt>
                <c:pt idx="24267">
                  <c:v>264.32799999999997</c:v>
                </c:pt>
                <c:pt idx="24268">
                  <c:v>109.13</c:v>
                </c:pt>
                <c:pt idx="24269">
                  <c:v>104.45399999999999</c:v>
                </c:pt>
                <c:pt idx="24270">
                  <c:v>641.93899999999996</c:v>
                </c:pt>
                <c:pt idx="24271">
                  <c:v>81.453800000000001</c:v>
                </c:pt>
                <c:pt idx="24272">
                  <c:v>437.036</c:v>
                </c:pt>
                <c:pt idx="24273">
                  <c:v>113.045</c:v>
                </c:pt>
                <c:pt idx="24274">
                  <c:v>512.82399999999996</c:v>
                </c:pt>
                <c:pt idx="24275">
                  <c:v>461.04599999999999</c:v>
                </c:pt>
                <c:pt idx="24276">
                  <c:v>393.78300000000002</c:v>
                </c:pt>
                <c:pt idx="24277">
                  <c:v>201.57</c:v>
                </c:pt>
                <c:pt idx="24278">
                  <c:v>39.0944</c:v>
                </c:pt>
                <c:pt idx="24279">
                  <c:v>138.76400000000001</c:v>
                </c:pt>
                <c:pt idx="24280">
                  <c:v>19.218900000000001</c:v>
                </c:pt>
                <c:pt idx="24281">
                  <c:v>228.517</c:v>
                </c:pt>
                <c:pt idx="24282">
                  <c:v>353.625</c:v>
                </c:pt>
                <c:pt idx="24283">
                  <c:v>294.096</c:v>
                </c:pt>
                <c:pt idx="24284">
                  <c:v>209.45</c:v>
                </c:pt>
                <c:pt idx="24285">
                  <c:v>75.811499999999995</c:v>
                </c:pt>
                <c:pt idx="24286">
                  <c:v>39.5443</c:v>
                </c:pt>
                <c:pt idx="24287">
                  <c:v>192.268</c:v>
                </c:pt>
                <c:pt idx="24288">
                  <c:v>290.399</c:v>
                </c:pt>
                <c:pt idx="24289">
                  <c:v>555.64499999999998</c:v>
                </c:pt>
                <c:pt idx="24290">
                  <c:v>103.372</c:v>
                </c:pt>
                <c:pt idx="24291">
                  <c:v>311.69099999999997</c:v>
                </c:pt>
                <c:pt idx="24292">
                  <c:v>274.76100000000002</c:v>
                </c:pt>
                <c:pt idx="24293">
                  <c:v>398.726</c:v>
                </c:pt>
                <c:pt idx="24294">
                  <c:v>-88.938199999999995</c:v>
                </c:pt>
                <c:pt idx="24295">
                  <c:v>42.505299999999998</c:v>
                </c:pt>
                <c:pt idx="24296">
                  <c:v>456.23099999999999</c:v>
                </c:pt>
                <c:pt idx="24297">
                  <c:v>317.36399999999998</c:v>
                </c:pt>
                <c:pt idx="24298">
                  <c:v>-16.002600000000001</c:v>
                </c:pt>
                <c:pt idx="24299">
                  <c:v>187.22800000000001</c:v>
                </c:pt>
                <c:pt idx="24300">
                  <c:v>-65.341800000000006</c:v>
                </c:pt>
                <c:pt idx="24301">
                  <c:v>113.91500000000001</c:v>
                </c:pt>
                <c:pt idx="24302">
                  <c:v>408.65499999999997</c:v>
                </c:pt>
                <c:pt idx="24303">
                  <c:v>216.886</c:v>
                </c:pt>
                <c:pt idx="24304">
                  <c:v>157.57499999999999</c:v>
                </c:pt>
                <c:pt idx="24305">
                  <c:v>379.63499999999999</c:v>
                </c:pt>
                <c:pt idx="24306">
                  <c:v>146.47300000000001</c:v>
                </c:pt>
                <c:pt idx="24307">
                  <c:v>69.926100000000005</c:v>
                </c:pt>
                <c:pt idx="24308">
                  <c:v>183.25700000000001</c:v>
                </c:pt>
                <c:pt idx="24309">
                  <c:v>461.30799999999999</c:v>
                </c:pt>
                <c:pt idx="24310">
                  <c:v>217.5</c:v>
                </c:pt>
                <c:pt idx="24311">
                  <c:v>275.375</c:v>
                </c:pt>
                <c:pt idx="24312">
                  <c:v>23.146599999999999</c:v>
                </c:pt>
                <c:pt idx="24313">
                  <c:v>301.37299999999999</c:v>
                </c:pt>
                <c:pt idx="24314">
                  <c:v>230.35300000000001</c:v>
                </c:pt>
                <c:pt idx="24315">
                  <c:v>398.72</c:v>
                </c:pt>
                <c:pt idx="24316">
                  <c:v>17836.599999999999</c:v>
                </c:pt>
                <c:pt idx="24317">
                  <c:v>-103.31699999999999</c:v>
                </c:pt>
                <c:pt idx="24318">
                  <c:v>348.79700000000003</c:v>
                </c:pt>
                <c:pt idx="24319">
                  <c:v>402.149</c:v>
                </c:pt>
                <c:pt idx="24320">
                  <c:v>-22.009599999999999</c:v>
                </c:pt>
                <c:pt idx="24321">
                  <c:v>-150.38300000000001</c:v>
                </c:pt>
                <c:pt idx="24322">
                  <c:v>237.18700000000001</c:v>
                </c:pt>
                <c:pt idx="24323">
                  <c:v>592.61199999999997</c:v>
                </c:pt>
                <c:pt idx="24324">
                  <c:v>133.59</c:v>
                </c:pt>
                <c:pt idx="24325">
                  <c:v>542.26900000000001</c:v>
                </c:pt>
                <c:pt idx="24326">
                  <c:v>249.74799999999999</c:v>
                </c:pt>
                <c:pt idx="24327">
                  <c:v>229.161</c:v>
                </c:pt>
                <c:pt idx="24328">
                  <c:v>80.207400000000007</c:v>
                </c:pt>
                <c:pt idx="24329">
                  <c:v>143.93199999999999</c:v>
                </c:pt>
                <c:pt idx="24330">
                  <c:v>343.82400000000001</c:v>
                </c:pt>
                <c:pt idx="24331">
                  <c:v>-14.385300000000001</c:v>
                </c:pt>
                <c:pt idx="24332">
                  <c:v>-0.52895400000000004</c:v>
                </c:pt>
                <c:pt idx="24333">
                  <c:v>869.16</c:v>
                </c:pt>
                <c:pt idx="24334">
                  <c:v>16.014700000000001</c:v>
                </c:pt>
                <c:pt idx="24335">
                  <c:v>436.33100000000002</c:v>
                </c:pt>
                <c:pt idx="24336">
                  <c:v>185.774</c:v>
                </c:pt>
                <c:pt idx="24337">
                  <c:v>417.86599999999999</c:v>
                </c:pt>
                <c:pt idx="24338">
                  <c:v>184.17500000000001</c:v>
                </c:pt>
                <c:pt idx="24339">
                  <c:v>-5.3443199999999997</c:v>
                </c:pt>
                <c:pt idx="24340">
                  <c:v>157.81200000000001</c:v>
                </c:pt>
                <c:pt idx="24341">
                  <c:v>-21.821100000000001</c:v>
                </c:pt>
                <c:pt idx="24342">
                  <c:v>67.257000000000005</c:v>
                </c:pt>
                <c:pt idx="24343">
                  <c:v>412.82</c:v>
                </c:pt>
                <c:pt idx="24344">
                  <c:v>70.351699999999994</c:v>
                </c:pt>
                <c:pt idx="24345">
                  <c:v>391.11399999999998</c:v>
                </c:pt>
                <c:pt idx="24346">
                  <c:v>175.18899999999999</c:v>
                </c:pt>
                <c:pt idx="24347">
                  <c:v>314.04399999999998</c:v>
                </c:pt>
                <c:pt idx="24348">
                  <c:v>261.51900000000001</c:v>
                </c:pt>
                <c:pt idx="24349">
                  <c:v>-35.817300000000003</c:v>
                </c:pt>
                <c:pt idx="24350">
                  <c:v>-2.6995200000000001</c:v>
                </c:pt>
                <c:pt idx="24351">
                  <c:v>408.19299999999998</c:v>
                </c:pt>
                <c:pt idx="24352">
                  <c:v>-8.6700800000000005</c:v>
                </c:pt>
                <c:pt idx="24353">
                  <c:v>213.53</c:v>
                </c:pt>
                <c:pt idx="24354">
                  <c:v>331.90699999999998</c:v>
                </c:pt>
                <c:pt idx="24355">
                  <c:v>57.383000000000003</c:v>
                </c:pt>
                <c:pt idx="24356">
                  <c:v>98.641900000000007</c:v>
                </c:pt>
                <c:pt idx="24357">
                  <c:v>127.735</c:v>
                </c:pt>
                <c:pt idx="24358">
                  <c:v>187.59200000000001</c:v>
                </c:pt>
                <c:pt idx="24359">
                  <c:v>290.685</c:v>
                </c:pt>
                <c:pt idx="24360">
                  <c:v>547.97199999999998</c:v>
                </c:pt>
                <c:pt idx="24361">
                  <c:v>152.71100000000001</c:v>
                </c:pt>
                <c:pt idx="24362">
                  <c:v>-12.16</c:v>
                </c:pt>
                <c:pt idx="24363">
                  <c:v>413.221</c:v>
                </c:pt>
                <c:pt idx="24364">
                  <c:v>62.520600000000002</c:v>
                </c:pt>
                <c:pt idx="24365">
                  <c:v>76.966700000000003</c:v>
                </c:pt>
                <c:pt idx="24366">
                  <c:v>167.15100000000001</c:v>
                </c:pt>
                <c:pt idx="24367">
                  <c:v>259.233</c:v>
                </c:pt>
                <c:pt idx="24368">
                  <c:v>12.7133</c:v>
                </c:pt>
                <c:pt idx="24369">
                  <c:v>278.99299999999999</c:v>
                </c:pt>
                <c:pt idx="24370">
                  <c:v>286.32499999999999</c:v>
                </c:pt>
                <c:pt idx="24371">
                  <c:v>105.008</c:v>
                </c:pt>
                <c:pt idx="24372">
                  <c:v>141.40299999999999</c:v>
                </c:pt>
                <c:pt idx="24373">
                  <c:v>388.04399999999998</c:v>
                </c:pt>
                <c:pt idx="24374">
                  <c:v>-47.709800000000001</c:v>
                </c:pt>
                <c:pt idx="24375">
                  <c:v>14.2576</c:v>
                </c:pt>
                <c:pt idx="24376">
                  <c:v>186.93</c:v>
                </c:pt>
                <c:pt idx="24377">
                  <c:v>95.887699999999995</c:v>
                </c:pt>
                <c:pt idx="24378">
                  <c:v>115.721</c:v>
                </c:pt>
                <c:pt idx="24379">
                  <c:v>38.498600000000003</c:v>
                </c:pt>
                <c:pt idx="24380">
                  <c:v>123.91</c:v>
                </c:pt>
                <c:pt idx="24381">
                  <c:v>470.197</c:v>
                </c:pt>
                <c:pt idx="24382">
                  <c:v>167.03</c:v>
                </c:pt>
                <c:pt idx="24383">
                  <c:v>66.801000000000002</c:v>
                </c:pt>
                <c:pt idx="24384">
                  <c:v>335.55500000000001</c:v>
                </c:pt>
                <c:pt idx="24385">
                  <c:v>21.663</c:v>
                </c:pt>
                <c:pt idx="24386">
                  <c:v>188.571</c:v>
                </c:pt>
                <c:pt idx="24387">
                  <c:v>-96.495699999999999</c:v>
                </c:pt>
                <c:pt idx="24388">
                  <c:v>362.964</c:v>
                </c:pt>
                <c:pt idx="24389">
                  <c:v>370.053</c:v>
                </c:pt>
                <c:pt idx="24390">
                  <c:v>210.946</c:v>
                </c:pt>
                <c:pt idx="24391">
                  <c:v>380.54700000000003</c:v>
                </c:pt>
                <c:pt idx="24392">
                  <c:v>129.65</c:v>
                </c:pt>
                <c:pt idx="24393">
                  <c:v>-74.139499999999998</c:v>
                </c:pt>
                <c:pt idx="24394">
                  <c:v>317.24799999999999</c:v>
                </c:pt>
                <c:pt idx="24395">
                  <c:v>188.10900000000001</c:v>
                </c:pt>
                <c:pt idx="24396">
                  <c:v>141.19</c:v>
                </c:pt>
                <c:pt idx="24397">
                  <c:v>581.58199999999999</c:v>
                </c:pt>
                <c:pt idx="24398">
                  <c:v>82.414400000000001</c:v>
                </c:pt>
                <c:pt idx="24399">
                  <c:v>-3.2406299999999999</c:v>
                </c:pt>
                <c:pt idx="24400">
                  <c:v>85.618600000000001</c:v>
                </c:pt>
                <c:pt idx="24401">
                  <c:v>234.42699999999999</c:v>
                </c:pt>
                <c:pt idx="24402">
                  <c:v>373.428</c:v>
                </c:pt>
                <c:pt idx="24403">
                  <c:v>316.25099999999998</c:v>
                </c:pt>
                <c:pt idx="24404">
                  <c:v>-60.0886</c:v>
                </c:pt>
                <c:pt idx="24405">
                  <c:v>-184.86799999999999</c:v>
                </c:pt>
                <c:pt idx="24406">
                  <c:v>402.20400000000001</c:v>
                </c:pt>
                <c:pt idx="24407">
                  <c:v>387.65499999999997</c:v>
                </c:pt>
                <c:pt idx="24408">
                  <c:v>221.02</c:v>
                </c:pt>
                <c:pt idx="24409">
                  <c:v>553.10400000000004</c:v>
                </c:pt>
                <c:pt idx="24410">
                  <c:v>257.61599999999999</c:v>
                </c:pt>
                <c:pt idx="24411">
                  <c:v>115.259</c:v>
                </c:pt>
                <c:pt idx="24412">
                  <c:v>479.89400000000001</c:v>
                </c:pt>
                <c:pt idx="24413">
                  <c:v>-30.436499999999999</c:v>
                </c:pt>
                <c:pt idx="24414">
                  <c:v>236.27500000000001</c:v>
                </c:pt>
                <c:pt idx="24415">
                  <c:v>-6.1529499999999997</c:v>
                </c:pt>
                <c:pt idx="24416">
                  <c:v>302.21199999999999</c:v>
                </c:pt>
                <c:pt idx="24417">
                  <c:v>323.024</c:v>
                </c:pt>
                <c:pt idx="24418">
                  <c:v>276.96199999999999</c:v>
                </c:pt>
                <c:pt idx="24419">
                  <c:v>511.28500000000003</c:v>
                </c:pt>
                <c:pt idx="24420">
                  <c:v>-15.8992</c:v>
                </c:pt>
                <c:pt idx="24421">
                  <c:v>-97.170599999999993</c:v>
                </c:pt>
                <c:pt idx="24422">
                  <c:v>445.214</c:v>
                </c:pt>
                <c:pt idx="24423">
                  <c:v>191.56899999999999</c:v>
                </c:pt>
                <c:pt idx="24424">
                  <c:v>-30.096</c:v>
                </c:pt>
                <c:pt idx="24425">
                  <c:v>-54.3795</c:v>
                </c:pt>
                <c:pt idx="24426">
                  <c:v>51.6922</c:v>
                </c:pt>
                <c:pt idx="24427">
                  <c:v>215.15299999999999</c:v>
                </c:pt>
                <c:pt idx="24428">
                  <c:v>200.36600000000001</c:v>
                </c:pt>
                <c:pt idx="24429">
                  <c:v>85.211200000000005</c:v>
                </c:pt>
                <c:pt idx="24430">
                  <c:v>75.239999999999995</c:v>
                </c:pt>
                <c:pt idx="24431">
                  <c:v>-69.1965</c:v>
                </c:pt>
                <c:pt idx="24432">
                  <c:v>4.0128000000000004</c:v>
                </c:pt>
                <c:pt idx="24433">
                  <c:v>419.78800000000001</c:v>
                </c:pt>
                <c:pt idx="24434">
                  <c:v>203.80799999999999</c:v>
                </c:pt>
                <c:pt idx="24435">
                  <c:v>259.76799999999997</c:v>
                </c:pt>
                <c:pt idx="24436">
                  <c:v>290.15600000000001</c:v>
                </c:pt>
                <c:pt idx="24437">
                  <c:v>4.3411200000000001</c:v>
                </c:pt>
                <c:pt idx="24438">
                  <c:v>245.054</c:v>
                </c:pt>
                <c:pt idx="24439">
                  <c:v>387.23500000000001</c:v>
                </c:pt>
                <c:pt idx="24440">
                  <c:v>141.26900000000001</c:v>
                </c:pt>
                <c:pt idx="24441">
                  <c:v>268.85199999999998</c:v>
                </c:pt>
                <c:pt idx="24442">
                  <c:v>328.16800000000001</c:v>
                </c:pt>
                <c:pt idx="24443">
                  <c:v>35.087699999999998</c:v>
                </c:pt>
                <c:pt idx="24444">
                  <c:v>399.274</c:v>
                </c:pt>
                <c:pt idx="24445">
                  <c:v>67.445400000000006</c:v>
                </c:pt>
                <c:pt idx="24446">
                  <c:v>108.254</c:v>
                </c:pt>
                <c:pt idx="24447">
                  <c:v>243.65</c:v>
                </c:pt>
                <c:pt idx="24448">
                  <c:v>367.791</c:v>
                </c:pt>
                <c:pt idx="24449">
                  <c:v>347.74</c:v>
                </c:pt>
                <c:pt idx="24450">
                  <c:v>109.349</c:v>
                </c:pt>
                <c:pt idx="24451">
                  <c:v>-142.108</c:v>
                </c:pt>
                <c:pt idx="24452">
                  <c:v>31.901800000000001</c:v>
                </c:pt>
                <c:pt idx="24453">
                  <c:v>387.29</c:v>
                </c:pt>
                <c:pt idx="24454">
                  <c:v>301.61700000000002</c:v>
                </c:pt>
                <c:pt idx="24455">
                  <c:v>-62.8611</c:v>
                </c:pt>
                <c:pt idx="24456">
                  <c:v>471.14499999999998</c:v>
                </c:pt>
                <c:pt idx="24457">
                  <c:v>265.31299999999999</c:v>
                </c:pt>
                <c:pt idx="24458">
                  <c:v>29.561</c:v>
                </c:pt>
                <c:pt idx="24459">
                  <c:v>140.16800000000001</c:v>
                </c:pt>
                <c:pt idx="24460">
                  <c:v>190.39500000000001</c:v>
                </c:pt>
                <c:pt idx="24461">
                  <c:v>124.43300000000001</c:v>
                </c:pt>
                <c:pt idx="24462">
                  <c:v>79.824299999999994</c:v>
                </c:pt>
                <c:pt idx="24463">
                  <c:v>-84.755200000000002</c:v>
                </c:pt>
                <c:pt idx="24464">
                  <c:v>466.16</c:v>
                </c:pt>
                <c:pt idx="24465">
                  <c:v>359.18799999999999</c:v>
                </c:pt>
                <c:pt idx="24466">
                  <c:v>408.41199999999998</c:v>
                </c:pt>
                <c:pt idx="24467">
                  <c:v>208.21600000000001</c:v>
                </c:pt>
                <c:pt idx="24468">
                  <c:v>-2.0854400000000002</c:v>
                </c:pt>
                <c:pt idx="24469">
                  <c:v>110.285</c:v>
                </c:pt>
                <c:pt idx="24470">
                  <c:v>-2.8393600000000001</c:v>
                </c:pt>
                <c:pt idx="24471">
                  <c:v>488.99</c:v>
                </c:pt>
                <c:pt idx="24472">
                  <c:v>211.92400000000001</c:v>
                </c:pt>
                <c:pt idx="24473">
                  <c:v>503.04700000000003</c:v>
                </c:pt>
                <c:pt idx="24474">
                  <c:v>258.02300000000002</c:v>
                </c:pt>
                <c:pt idx="24475">
                  <c:v>172.982</c:v>
                </c:pt>
                <c:pt idx="24476">
                  <c:v>108.425</c:v>
                </c:pt>
                <c:pt idx="24477">
                  <c:v>418.08499999999998</c:v>
                </c:pt>
                <c:pt idx="24478">
                  <c:v>709.84</c:v>
                </c:pt>
                <c:pt idx="24479">
                  <c:v>-67.013800000000003</c:v>
                </c:pt>
                <c:pt idx="24480">
                  <c:v>277.37599999999998</c:v>
                </c:pt>
                <c:pt idx="24481">
                  <c:v>550.48299999999995</c:v>
                </c:pt>
                <c:pt idx="24482">
                  <c:v>136.33799999999999</c:v>
                </c:pt>
                <c:pt idx="24483">
                  <c:v>-8.7856000000000005</c:v>
                </c:pt>
                <c:pt idx="24484">
                  <c:v>80.316800000000001</c:v>
                </c:pt>
                <c:pt idx="24485">
                  <c:v>672.52099999999996</c:v>
                </c:pt>
                <c:pt idx="24486">
                  <c:v>486.09</c:v>
                </c:pt>
                <c:pt idx="24487">
                  <c:v>166.28800000000001</c:v>
                </c:pt>
                <c:pt idx="24488">
                  <c:v>161.59399999999999</c:v>
                </c:pt>
                <c:pt idx="24489">
                  <c:v>481.32900000000001</c:v>
                </c:pt>
                <c:pt idx="24490">
                  <c:v>94.477099999999993</c:v>
                </c:pt>
                <c:pt idx="24491">
                  <c:v>78.808899999999994</c:v>
                </c:pt>
                <c:pt idx="24492">
                  <c:v>530.76599999999996</c:v>
                </c:pt>
                <c:pt idx="24493">
                  <c:v>145.40299999999999</c:v>
                </c:pt>
                <c:pt idx="24494">
                  <c:v>151.32499999999999</c:v>
                </c:pt>
                <c:pt idx="24495">
                  <c:v>40.717799999999997</c:v>
                </c:pt>
                <c:pt idx="24496">
                  <c:v>235.84899999999999</c:v>
                </c:pt>
                <c:pt idx="24497">
                  <c:v>359.93</c:v>
                </c:pt>
                <c:pt idx="24498">
                  <c:v>637.774</c:v>
                </c:pt>
                <c:pt idx="24499">
                  <c:v>199.363</c:v>
                </c:pt>
                <c:pt idx="24500">
                  <c:v>-110.759</c:v>
                </c:pt>
                <c:pt idx="24501">
                  <c:v>204.25800000000001</c:v>
                </c:pt>
                <c:pt idx="24502">
                  <c:v>60.2102</c:v>
                </c:pt>
                <c:pt idx="24503">
                  <c:v>165.24199999999999</c:v>
                </c:pt>
                <c:pt idx="24504">
                  <c:v>575.75800000000004</c:v>
                </c:pt>
                <c:pt idx="24505">
                  <c:v>324.51400000000001</c:v>
                </c:pt>
                <c:pt idx="24506">
                  <c:v>476.62299999999999</c:v>
                </c:pt>
                <c:pt idx="24507">
                  <c:v>-4.7606400000000004</c:v>
                </c:pt>
                <c:pt idx="24508">
                  <c:v>311.30200000000002</c:v>
                </c:pt>
                <c:pt idx="24509">
                  <c:v>424.99200000000002</c:v>
                </c:pt>
                <c:pt idx="24510">
                  <c:v>218.661</c:v>
                </c:pt>
                <c:pt idx="24511">
                  <c:v>60.119</c:v>
                </c:pt>
                <c:pt idx="24512">
                  <c:v>339.26400000000001</c:v>
                </c:pt>
                <c:pt idx="24513">
                  <c:v>545.46699999999998</c:v>
                </c:pt>
                <c:pt idx="24514">
                  <c:v>335.12400000000002</c:v>
                </c:pt>
                <c:pt idx="24515">
                  <c:v>169.97900000000001</c:v>
                </c:pt>
                <c:pt idx="24516">
                  <c:v>-155.374</c:v>
                </c:pt>
                <c:pt idx="24517">
                  <c:v>-15.2</c:v>
                </c:pt>
                <c:pt idx="24518">
                  <c:v>-146.56399999999999</c:v>
                </c:pt>
                <c:pt idx="24519">
                  <c:v>111.55</c:v>
                </c:pt>
                <c:pt idx="24520">
                  <c:v>290.97699999999998</c:v>
                </c:pt>
                <c:pt idx="24521">
                  <c:v>529.60400000000004</c:v>
                </c:pt>
                <c:pt idx="24522">
                  <c:v>283.07900000000001</c:v>
                </c:pt>
                <c:pt idx="24523">
                  <c:v>473.86900000000003</c:v>
                </c:pt>
                <c:pt idx="24524">
                  <c:v>22.574999999999999</c:v>
                </c:pt>
                <c:pt idx="24525">
                  <c:v>171.596</c:v>
                </c:pt>
                <c:pt idx="24526">
                  <c:v>182.16300000000001</c:v>
                </c:pt>
                <c:pt idx="24527">
                  <c:v>421.53899999999999</c:v>
                </c:pt>
                <c:pt idx="24528">
                  <c:v>256.83699999999999</c:v>
                </c:pt>
                <c:pt idx="24529">
                  <c:v>26.721599999999999</c:v>
                </c:pt>
                <c:pt idx="24530">
                  <c:v>726.59699999999998</c:v>
                </c:pt>
                <c:pt idx="24531">
                  <c:v>272.61500000000001</c:v>
                </c:pt>
                <c:pt idx="24532">
                  <c:v>130.702</c:v>
                </c:pt>
                <c:pt idx="24533">
                  <c:v>-28.697600000000001</c:v>
                </c:pt>
                <c:pt idx="24534">
                  <c:v>121.405</c:v>
                </c:pt>
                <c:pt idx="24535">
                  <c:v>52.622399999999999</c:v>
                </c:pt>
                <c:pt idx="24536">
                  <c:v>3.79392</c:v>
                </c:pt>
                <c:pt idx="24537">
                  <c:v>-131.863</c:v>
                </c:pt>
                <c:pt idx="24539">
                  <c:v>124.68899999999999</c:v>
                </c:pt>
                <c:pt idx="24540">
                  <c:v>399.80900000000003</c:v>
                </c:pt>
                <c:pt idx="24541">
                  <c:v>44.931199999999997</c:v>
                </c:pt>
                <c:pt idx="24542">
                  <c:v>165.11500000000001</c:v>
                </c:pt>
                <c:pt idx="24543">
                  <c:v>601.82899999999995</c:v>
                </c:pt>
                <c:pt idx="24544">
                  <c:v>119.691</c:v>
                </c:pt>
                <c:pt idx="24545">
                  <c:v>342.69900000000001</c:v>
                </c:pt>
                <c:pt idx="24546">
                  <c:v>307.75099999999998</c:v>
                </c:pt>
                <c:pt idx="24547">
                  <c:v>595.65800000000002</c:v>
                </c:pt>
                <c:pt idx="24548">
                  <c:v>-53.704599999999999</c:v>
                </c:pt>
                <c:pt idx="24549">
                  <c:v>585.577</c:v>
                </c:pt>
                <c:pt idx="24550">
                  <c:v>10.8224</c:v>
                </c:pt>
                <c:pt idx="24551">
                  <c:v>267.13099999999997</c:v>
                </c:pt>
                <c:pt idx="24552">
                  <c:v>126.84699999999999</c:v>
                </c:pt>
                <c:pt idx="24553">
                  <c:v>624.35500000000002</c:v>
                </c:pt>
                <c:pt idx="24554">
                  <c:v>146.97800000000001</c:v>
                </c:pt>
                <c:pt idx="24555">
                  <c:v>326.8</c:v>
                </c:pt>
                <c:pt idx="24556">
                  <c:v>-133.62</c:v>
                </c:pt>
                <c:pt idx="24557">
                  <c:v>278.72500000000002</c:v>
                </c:pt>
                <c:pt idx="24558">
                  <c:v>480.13200000000001</c:v>
                </c:pt>
                <c:pt idx="24559">
                  <c:v>145.434</c:v>
                </c:pt>
                <c:pt idx="24560">
                  <c:v>227.84200000000001</c:v>
                </c:pt>
                <c:pt idx="24561">
                  <c:v>409.39699999999999</c:v>
                </c:pt>
                <c:pt idx="24562">
                  <c:v>444.32600000000002</c:v>
                </c:pt>
                <c:pt idx="24563">
                  <c:v>303.78100000000001</c:v>
                </c:pt>
                <c:pt idx="24564">
                  <c:v>90.500799999999998</c:v>
                </c:pt>
                <c:pt idx="24565">
                  <c:v>573.66</c:v>
                </c:pt>
                <c:pt idx="24566">
                  <c:v>526.65599999999995</c:v>
                </c:pt>
                <c:pt idx="24567">
                  <c:v>52.914200000000001</c:v>
                </c:pt>
                <c:pt idx="24568">
                  <c:v>174.94</c:v>
                </c:pt>
                <c:pt idx="24569">
                  <c:v>183.70699999999999</c:v>
                </c:pt>
                <c:pt idx="24570">
                  <c:v>415.13600000000002</c:v>
                </c:pt>
                <c:pt idx="24571">
                  <c:v>288.733</c:v>
                </c:pt>
                <c:pt idx="24572">
                  <c:v>139.572</c:v>
                </c:pt>
                <c:pt idx="24573">
                  <c:v>59.462400000000002</c:v>
                </c:pt>
                <c:pt idx="24574">
                  <c:v>47.126100000000001</c:v>
                </c:pt>
                <c:pt idx="24575">
                  <c:v>311.14400000000001</c:v>
                </c:pt>
                <c:pt idx="24576">
                  <c:v>6.8764900000000004</c:v>
                </c:pt>
                <c:pt idx="24577">
                  <c:v>61.122199999999999</c:v>
                </c:pt>
                <c:pt idx="24578">
                  <c:v>383.81799999999998</c:v>
                </c:pt>
                <c:pt idx="24579">
                  <c:v>146.108</c:v>
                </c:pt>
                <c:pt idx="24580">
                  <c:v>46.633600000000001</c:v>
                </c:pt>
                <c:pt idx="24581">
                  <c:v>107.54900000000001</c:v>
                </c:pt>
                <c:pt idx="24582">
                  <c:v>270.02499999999998</c:v>
                </c:pt>
                <c:pt idx="24583">
                  <c:v>220.18100000000001</c:v>
                </c:pt>
                <c:pt idx="24584">
                  <c:v>-191.50800000000001</c:v>
                </c:pt>
                <c:pt idx="24585">
                  <c:v>18.276499999999999</c:v>
                </c:pt>
                <c:pt idx="24586">
                  <c:v>3.27712</c:v>
                </c:pt>
                <c:pt idx="24587">
                  <c:v>381.67200000000003</c:v>
                </c:pt>
                <c:pt idx="24588">
                  <c:v>629.31600000000003</c:v>
                </c:pt>
                <c:pt idx="24589">
                  <c:v>-69.561300000000003</c:v>
                </c:pt>
                <c:pt idx="24590">
                  <c:v>366.77600000000001</c:v>
                </c:pt>
                <c:pt idx="24591">
                  <c:v>436.69600000000003</c:v>
                </c:pt>
                <c:pt idx="24592">
                  <c:v>255.15899999999999</c:v>
                </c:pt>
                <c:pt idx="24593">
                  <c:v>143.44499999999999</c:v>
                </c:pt>
                <c:pt idx="24594">
                  <c:v>404.91</c:v>
                </c:pt>
                <c:pt idx="24595">
                  <c:v>503.47300000000001</c:v>
                </c:pt>
                <c:pt idx="24596">
                  <c:v>551.70500000000004</c:v>
                </c:pt>
                <c:pt idx="24597">
                  <c:v>208.684</c:v>
                </c:pt>
                <c:pt idx="24598">
                  <c:v>354.33600000000001</c:v>
                </c:pt>
                <c:pt idx="24599">
                  <c:v>316.98099999999999</c:v>
                </c:pt>
                <c:pt idx="24600">
                  <c:v>187.76900000000001</c:v>
                </c:pt>
                <c:pt idx="24601">
                  <c:v>275.26</c:v>
                </c:pt>
                <c:pt idx="24602">
                  <c:v>-101.998</c:v>
                </c:pt>
                <c:pt idx="24603">
                  <c:v>91.175700000000006</c:v>
                </c:pt>
                <c:pt idx="24604">
                  <c:v>105.464</c:v>
                </c:pt>
                <c:pt idx="24605">
                  <c:v>518.33799999999997</c:v>
                </c:pt>
                <c:pt idx="24606">
                  <c:v>122.40300000000001</c:v>
                </c:pt>
                <c:pt idx="24607">
                  <c:v>54.8842</c:v>
                </c:pt>
                <c:pt idx="24608">
                  <c:v>-77.441000000000003</c:v>
                </c:pt>
                <c:pt idx="24609">
                  <c:v>620.69500000000005</c:v>
                </c:pt>
                <c:pt idx="24610">
                  <c:v>334.06599999999997</c:v>
                </c:pt>
                <c:pt idx="24611">
                  <c:v>5.1193600000000004</c:v>
                </c:pt>
                <c:pt idx="24612">
                  <c:v>205.67400000000001</c:v>
                </c:pt>
                <c:pt idx="24613">
                  <c:v>-50.7376</c:v>
                </c:pt>
                <c:pt idx="24614">
                  <c:v>126.71899999999999</c:v>
                </c:pt>
                <c:pt idx="24615">
                  <c:v>302.31</c:v>
                </c:pt>
                <c:pt idx="24616">
                  <c:v>265.44099999999997</c:v>
                </c:pt>
                <c:pt idx="24617">
                  <c:v>64.095399999999998</c:v>
                </c:pt>
                <c:pt idx="24618">
                  <c:v>21.729900000000001</c:v>
                </c:pt>
                <c:pt idx="24619">
                  <c:v>21.024699999999999</c:v>
                </c:pt>
                <c:pt idx="24620">
                  <c:v>405.15300000000002</c:v>
                </c:pt>
                <c:pt idx="24621">
                  <c:v>321.68099999999998</c:v>
                </c:pt>
                <c:pt idx="24622">
                  <c:v>543.42399999999998</c:v>
                </c:pt>
                <c:pt idx="24623">
                  <c:v>231.946</c:v>
                </c:pt>
                <c:pt idx="24624">
                  <c:v>286.75099999999998</c:v>
                </c:pt>
                <c:pt idx="24625">
                  <c:v>260.036</c:v>
                </c:pt>
                <c:pt idx="24626">
                  <c:v>183.19</c:v>
                </c:pt>
                <c:pt idx="24627">
                  <c:v>-8.5727899999999995</c:v>
                </c:pt>
                <c:pt idx="24628">
                  <c:v>41.988500000000002</c:v>
                </c:pt>
                <c:pt idx="24629">
                  <c:v>198.34200000000001</c:v>
                </c:pt>
                <c:pt idx="24630">
                  <c:v>287.94299999999998</c:v>
                </c:pt>
                <c:pt idx="24631">
                  <c:v>69.622100000000003</c:v>
                </c:pt>
                <c:pt idx="24632">
                  <c:v>124.999</c:v>
                </c:pt>
                <c:pt idx="24633">
                  <c:v>233.673</c:v>
                </c:pt>
                <c:pt idx="24634">
                  <c:v>165.631</c:v>
                </c:pt>
                <c:pt idx="24635">
                  <c:v>85.065299999999993</c:v>
                </c:pt>
                <c:pt idx="24636">
                  <c:v>252.61799999999999</c:v>
                </c:pt>
                <c:pt idx="24637">
                  <c:v>238.02600000000001</c:v>
                </c:pt>
                <c:pt idx="24638">
                  <c:v>547.29700000000003</c:v>
                </c:pt>
                <c:pt idx="24639">
                  <c:v>327.12799999999999</c:v>
                </c:pt>
                <c:pt idx="24640">
                  <c:v>317.69200000000001</c:v>
                </c:pt>
                <c:pt idx="24641">
                  <c:v>307.35599999999999</c:v>
                </c:pt>
                <c:pt idx="24642">
                  <c:v>58.732799999999997</c:v>
                </c:pt>
                <c:pt idx="24643">
                  <c:v>134.398</c:v>
                </c:pt>
                <c:pt idx="24644">
                  <c:v>65.080299999999994</c:v>
                </c:pt>
                <c:pt idx="24645">
                  <c:v>507.85599999999999</c:v>
                </c:pt>
                <c:pt idx="24646">
                  <c:v>386.45100000000002</c:v>
                </c:pt>
                <c:pt idx="24647">
                  <c:v>454.46800000000002</c:v>
                </c:pt>
                <c:pt idx="24648">
                  <c:v>272.01900000000001</c:v>
                </c:pt>
                <c:pt idx="24649">
                  <c:v>354.34199999999998</c:v>
                </c:pt>
                <c:pt idx="24650">
                  <c:v>154.34100000000001</c:v>
                </c:pt>
                <c:pt idx="24651">
                  <c:v>428.87099999999998</c:v>
                </c:pt>
                <c:pt idx="24652">
                  <c:v>-25.2989</c:v>
                </c:pt>
                <c:pt idx="24653">
                  <c:v>20.0214</c:v>
                </c:pt>
                <c:pt idx="24654">
                  <c:v>37.781100000000002</c:v>
                </c:pt>
                <c:pt idx="24655">
                  <c:v>226.249</c:v>
                </c:pt>
                <c:pt idx="24656">
                  <c:v>180.58799999999999</c:v>
                </c:pt>
                <c:pt idx="24657">
                  <c:v>545.07799999999997</c:v>
                </c:pt>
                <c:pt idx="24658">
                  <c:v>-27.645800000000001</c:v>
                </c:pt>
                <c:pt idx="24659">
                  <c:v>336.97800000000001</c:v>
                </c:pt>
                <c:pt idx="24660">
                  <c:v>447.40300000000002</c:v>
                </c:pt>
                <c:pt idx="24661">
                  <c:v>52.914200000000001</c:v>
                </c:pt>
                <c:pt idx="24662">
                  <c:v>512.62900000000002</c:v>
                </c:pt>
                <c:pt idx="24663">
                  <c:v>274.81</c:v>
                </c:pt>
                <c:pt idx="24664">
                  <c:v>383.49</c:v>
                </c:pt>
                <c:pt idx="24665">
                  <c:v>100.277</c:v>
                </c:pt>
                <c:pt idx="24666">
                  <c:v>139.99199999999999</c:v>
                </c:pt>
                <c:pt idx="24667">
                  <c:v>229.08199999999999</c:v>
                </c:pt>
                <c:pt idx="24668">
                  <c:v>288.53199999999998</c:v>
                </c:pt>
                <c:pt idx="24669">
                  <c:v>517.96100000000001</c:v>
                </c:pt>
                <c:pt idx="24670">
                  <c:v>257.02600000000001</c:v>
                </c:pt>
                <c:pt idx="24671">
                  <c:v>348.44499999999999</c:v>
                </c:pt>
                <c:pt idx="24672">
                  <c:v>13.071999999999999</c:v>
                </c:pt>
                <c:pt idx="24673">
                  <c:v>52.798699999999997</c:v>
                </c:pt>
                <c:pt idx="24674">
                  <c:v>51.856299999999997</c:v>
                </c:pt>
                <c:pt idx="24675">
                  <c:v>344.68700000000001</c:v>
                </c:pt>
                <c:pt idx="24676">
                  <c:v>220.053</c:v>
                </c:pt>
                <c:pt idx="24677">
                  <c:v>387.02199999999999</c:v>
                </c:pt>
                <c:pt idx="24678">
                  <c:v>414.31599999999997</c:v>
                </c:pt>
                <c:pt idx="24679">
                  <c:v>415.05700000000002</c:v>
                </c:pt>
                <c:pt idx="24680">
                  <c:v>-28.363199999999999</c:v>
                </c:pt>
                <c:pt idx="24681">
                  <c:v>271.77600000000001</c:v>
                </c:pt>
                <c:pt idx="24682">
                  <c:v>438.69</c:v>
                </c:pt>
                <c:pt idx="24683">
                  <c:v>77.258600000000001</c:v>
                </c:pt>
                <c:pt idx="24684">
                  <c:v>-39.507800000000003</c:v>
                </c:pt>
                <c:pt idx="24685">
                  <c:v>805.73400000000004</c:v>
                </c:pt>
                <c:pt idx="24686">
                  <c:v>107.622</c:v>
                </c:pt>
                <c:pt idx="24687">
                  <c:v>335.96300000000002</c:v>
                </c:pt>
                <c:pt idx="24688">
                  <c:v>467.327</c:v>
                </c:pt>
                <c:pt idx="24689">
                  <c:v>126.227</c:v>
                </c:pt>
                <c:pt idx="24690">
                  <c:v>226.64400000000001</c:v>
                </c:pt>
                <c:pt idx="24691">
                  <c:v>332.12</c:v>
                </c:pt>
                <c:pt idx="24692">
                  <c:v>326.20400000000001</c:v>
                </c:pt>
                <c:pt idx="24693">
                  <c:v>310.791</c:v>
                </c:pt>
                <c:pt idx="24694">
                  <c:v>165.571</c:v>
                </c:pt>
                <c:pt idx="24695">
                  <c:v>314.166</c:v>
                </c:pt>
                <c:pt idx="24696">
                  <c:v>272.858</c:v>
                </c:pt>
                <c:pt idx="24697">
                  <c:v>141.46899999999999</c:v>
                </c:pt>
                <c:pt idx="24698">
                  <c:v>259.464</c:v>
                </c:pt>
                <c:pt idx="24699">
                  <c:v>151.197</c:v>
                </c:pt>
                <c:pt idx="24700">
                  <c:v>12.512600000000001</c:v>
                </c:pt>
                <c:pt idx="24701">
                  <c:v>-145.488</c:v>
                </c:pt>
                <c:pt idx="24702">
                  <c:v>286.90300000000002</c:v>
                </c:pt>
                <c:pt idx="24703">
                  <c:v>471.73500000000001</c:v>
                </c:pt>
                <c:pt idx="24704">
                  <c:v>159.58199999999999</c:v>
                </c:pt>
                <c:pt idx="24705">
                  <c:v>174.63</c:v>
                </c:pt>
                <c:pt idx="24706">
                  <c:v>121.16800000000001</c:v>
                </c:pt>
                <c:pt idx="24707">
                  <c:v>57.437800000000003</c:v>
                </c:pt>
                <c:pt idx="24708">
                  <c:v>-25.08</c:v>
                </c:pt>
                <c:pt idx="24709">
                  <c:v>131.304</c:v>
                </c:pt>
                <c:pt idx="24710">
                  <c:v>498.11</c:v>
                </c:pt>
                <c:pt idx="24711">
                  <c:v>222.50399999999999</c:v>
                </c:pt>
                <c:pt idx="24712">
                  <c:v>359.279</c:v>
                </c:pt>
                <c:pt idx="24713">
                  <c:v>267.10700000000003</c:v>
                </c:pt>
                <c:pt idx="24714">
                  <c:v>32.661799999999999</c:v>
                </c:pt>
                <c:pt idx="24715">
                  <c:v>-166.434</c:v>
                </c:pt>
                <c:pt idx="24716">
                  <c:v>245.63200000000001</c:v>
                </c:pt>
                <c:pt idx="24717">
                  <c:v>325.09199999999998</c:v>
                </c:pt>
                <c:pt idx="24718">
                  <c:v>64.727699999999999</c:v>
                </c:pt>
                <c:pt idx="24719">
                  <c:v>91.941800000000001</c:v>
                </c:pt>
                <c:pt idx="24720">
                  <c:v>82.602900000000005</c:v>
                </c:pt>
                <c:pt idx="24721">
                  <c:v>147.1</c:v>
                </c:pt>
                <c:pt idx="24722">
                  <c:v>542.12300000000005</c:v>
                </c:pt>
                <c:pt idx="24723">
                  <c:v>18.732500000000002</c:v>
                </c:pt>
                <c:pt idx="24724">
                  <c:v>351.18099999999998</c:v>
                </c:pt>
                <c:pt idx="24725">
                  <c:v>-2.3590399999999998</c:v>
                </c:pt>
                <c:pt idx="24726">
                  <c:v>683.79300000000001</c:v>
                </c:pt>
                <c:pt idx="24727">
                  <c:v>66.861800000000002</c:v>
                </c:pt>
                <c:pt idx="24728">
                  <c:v>355.60700000000003</c:v>
                </c:pt>
                <c:pt idx="24729">
                  <c:v>338.72899999999998</c:v>
                </c:pt>
                <c:pt idx="24730">
                  <c:v>-19.121600000000001</c:v>
                </c:pt>
                <c:pt idx="24731">
                  <c:v>182.649</c:v>
                </c:pt>
                <c:pt idx="24732">
                  <c:v>230.47499999999999</c:v>
                </c:pt>
                <c:pt idx="24733">
                  <c:v>309.125</c:v>
                </c:pt>
                <c:pt idx="24734">
                  <c:v>36.340200000000003</c:v>
                </c:pt>
                <c:pt idx="24735">
                  <c:v>812.81700000000001</c:v>
                </c:pt>
                <c:pt idx="24736">
                  <c:v>576.41999999999996</c:v>
                </c:pt>
                <c:pt idx="24737">
                  <c:v>153.976</c:v>
                </c:pt>
                <c:pt idx="24738">
                  <c:v>272.512</c:v>
                </c:pt>
                <c:pt idx="24739">
                  <c:v>2.96096</c:v>
                </c:pt>
                <c:pt idx="24740">
                  <c:v>66.770600000000002</c:v>
                </c:pt>
                <c:pt idx="24741">
                  <c:v>265.483</c:v>
                </c:pt>
                <c:pt idx="24742">
                  <c:v>390.98700000000002</c:v>
                </c:pt>
                <c:pt idx="24743">
                  <c:v>386.90100000000001</c:v>
                </c:pt>
                <c:pt idx="24744">
                  <c:v>176.065</c:v>
                </c:pt>
                <c:pt idx="24745">
                  <c:v>4.0310499999999996</c:v>
                </c:pt>
                <c:pt idx="24746">
                  <c:v>9.7948799999999991</c:v>
                </c:pt>
                <c:pt idx="24747">
                  <c:v>353.42399999999998</c:v>
                </c:pt>
                <c:pt idx="24748">
                  <c:v>-22.769600000000001</c:v>
                </c:pt>
                <c:pt idx="24749">
                  <c:v>145.39699999999999</c:v>
                </c:pt>
                <c:pt idx="24750">
                  <c:v>-61.936999999999998</c:v>
                </c:pt>
                <c:pt idx="24751">
                  <c:v>-24.952300000000001</c:v>
                </c:pt>
                <c:pt idx="24752">
                  <c:v>608.06100000000004</c:v>
                </c:pt>
                <c:pt idx="24753">
                  <c:v>298.19400000000002</c:v>
                </c:pt>
                <c:pt idx="24754">
                  <c:v>441.34100000000001</c:v>
                </c:pt>
                <c:pt idx="24755">
                  <c:v>545.601</c:v>
                </c:pt>
                <c:pt idx="24756">
                  <c:v>-174.27699999999999</c:v>
                </c:pt>
                <c:pt idx="24757">
                  <c:v>505.13900000000001</c:v>
                </c:pt>
                <c:pt idx="24758">
                  <c:v>39.750999999999998</c:v>
                </c:pt>
                <c:pt idx="24759">
                  <c:v>446.76400000000001</c:v>
                </c:pt>
                <c:pt idx="24760">
                  <c:v>60.696599999999997</c:v>
                </c:pt>
                <c:pt idx="24761">
                  <c:v>440.28899999999999</c:v>
                </c:pt>
                <c:pt idx="24762">
                  <c:v>106.58199999999999</c:v>
                </c:pt>
                <c:pt idx="24763">
                  <c:v>486.41199999999998</c:v>
                </c:pt>
                <c:pt idx="24764">
                  <c:v>368.62400000000002</c:v>
                </c:pt>
                <c:pt idx="24765">
                  <c:v>427.029</c:v>
                </c:pt>
                <c:pt idx="24766">
                  <c:v>221.31800000000001</c:v>
                </c:pt>
                <c:pt idx="24767">
                  <c:v>306.505</c:v>
                </c:pt>
                <c:pt idx="24768">
                  <c:v>-16.215399999999999</c:v>
                </c:pt>
                <c:pt idx="24769">
                  <c:v>418.69900000000001</c:v>
                </c:pt>
                <c:pt idx="24770">
                  <c:v>95.583699999999993</c:v>
                </c:pt>
                <c:pt idx="24771">
                  <c:v>150.74799999999999</c:v>
                </c:pt>
                <c:pt idx="24772">
                  <c:v>525.48199999999997</c:v>
                </c:pt>
                <c:pt idx="24773">
                  <c:v>261.78699999999998</c:v>
                </c:pt>
                <c:pt idx="24774">
                  <c:v>370.47300000000001</c:v>
                </c:pt>
                <c:pt idx="24775">
                  <c:v>350.02600000000001</c:v>
                </c:pt>
                <c:pt idx="24776">
                  <c:v>-107.96899999999999</c:v>
                </c:pt>
                <c:pt idx="24777">
                  <c:v>77.708500000000001</c:v>
                </c:pt>
                <c:pt idx="24778">
                  <c:v>280.35500000000002</c:v>
                </c:pt>
                <c:pt idx="24779">
                  <c:v>457.93299999999999</c:v>
                </c:pt>
                <c:pt idx="24780">
                  <c:v>149.60400000000001</c:v>
                </c:pt>
                <c:pt idx="24781">
                  <c:v>51.6374</c:v>
                </c:pt>
                <c:pt idx="24782">
                  <c:v>25.9008</c:v>
                </c:pt>
                <c:pt idx="24783">
                  <c:v>713.08699999999999</c:v>
                </c:pt>
                <c:pt idx="24784">
                  <c:v>-31.841000000000001</c:v>
                </c:pt>
                <c:pt idx="24785">
                  <c:v>347.22300000000001</c:v>
                </c:pt>
                <c:pt idx="24786">
                  <c:v>128.428</c:v>
                </c:pt>
                <c:pt idx="24787">
                  <c:v>184.078</c:v>
                </c:pt>
                <c:pt idx="24788">
                  <c:v>169.77799999999999</c:v>
                </c:pt>
                <c:pt idx="24789">
                  <c:v>-61.055399999999999</c:v>
                </c:pt>
                <c:pt idx="24790">
                  <c:v>161.75800000000001</c:v>
                </c:pt>
                <c:pt idx="24791">
                  <c:v>367.42700000000002</c:v>
                </c:pt>
                <c:pt idx="24792">
                  <c:v>208.416</c:v>
                </c:pt>
                <c:pt idx="24793">
                  <c:v>332.50900000000001</c:v>
                </c:pt>
                <c:pt idx="24794">
                  <c:v>365.43799999999999</c:v>
                </c:pt>
                <c:pt idx="24795">
                  <c:v>47.770600000000002</c:v>
                </c:pt>
                <c:pt idx="24796">
                  <c:v>232.32900000000001</c:v>
                </c:pt>
                <c:pt idx="24797">
                  <c:v>417.11200000000002</c:v>
                </c:pt>
                <c:pt idx="24798">
                  <c:v>70.108500000000006</c:v>
                </c:pt>
                <c:pt idx="24799">
                  <c:v>27.682200000000002</c:v>
                </c:pt>
                <c:pt idx="24800">
                  <c:v>341.03300000000002</c:v>
                </c:pt>
                <c:pt idx="24801">
                  <c:v>407.22</c:v>
                </c:pt>
                <c:pt idx="24802">
                  <c:v>551.78399999999999</c:v>
                </c:pt>
                <c:pt idx="24803">
                  <c:v>-68.138599999999997</c:v>
                </c:pt>
                <c:pt idx="24804">
                  <c:v>621.13900000000001</c:v>
                </c:pt>
                <c:pt idx="24805">
                  <c:v>209.77799999999999</c:v>
                </c:pt>
                <c:pt idx="24806">
                  <c:v>249.67500000000001</c:v>
                </c:pt>
                <c:pt idx="24807">
                  <c:v>353.50299999999999</c:v>
                </c:pt>
                <c:pt idx="24808">
                  <c:v>72.187899999999999</c:v>
                </c:pt>
                <c:pt idx="24809">
                  <c:v>116.47499999999999</c:v>
                </c:pt>
                <c:pt idx="24810">
                  <c:v>181.32400000000001</c:v>
                </c:pt>
                <c:pt idx="24811">
                  <c:v>195.87299999999999</c:v>
                </c:pt>
                <c:pt idx="24812">
                  <c:v>496.70600000000002</c:v>
                </c:pt>
                <c:pt idx="24813">
                  <c:v>-3.4108800000000001</c:v>
                </c:pt>
                <c:pt idx="24814">
                  <c:v>418.584</c:v>
                </c:pt>
                <c:pt idx="24815">
                  <c:v>-75.799400000000006</c:v>
                </c:pt>
                <c:pt idx="24816">
                  <c:v>68.485100000000003</c:v>
                </c:pt>
                <c:pt idx="24817">
                  <c:v>-134.81200000000001</c:v>
                </c:pt>
                <c:pt idx="24818">
                  <c:v>422.91899999999998</c:v>
                </c:pt>
                <c:pt idx="24819">
                  <c:v>171.517</c:v>
                </c:pt>
                <c:pt idx="24820">
                  <c:v>310.99200000000002</c:v>
                </c:pt>
                <c:pt idx="24821">
                  <c:v>515.9</c:v>
                </c:pt>
                <c:pt idx="24822">
                  <c:v>306.79700000000003</c:v>
                </c:pt>
                <c:pt idx="24823">
                  <c:v>282.01499999999999</c:v>
                </c:pt>
                <c:pt idx="24824">
                  <c:v>270.99799999999999</c:v>
                </c:pt>
                <c:pt idx="24825">
                  <c:v>159.898</c:v>
                </c:pt>
                <c:pt idx="24826">
                  <c:v>196.17699999999999</c:v>
                </c:pt>
                <c:pt idx="24827">
                  <c:v>8.7369500000000002</c:v>
                </c:pt>
                <c:pt idx="24828">
                  <c:v>137.44399999999999</c:v>
                </c:pt>
                <c:pt idx="24829">
                  <c:v>-131</c:v>
                </c:pt>
                <c:pt idx="24830">
                  <c:v>13.862399999999999</c:v>
                </c:pt>
                <c:pt idx="24831">
                  <c:v>73.039000000000001</c:v>
                </c:pt>
                <c:pt idx="24832">
                  <c:v>63.8339</c:v>
                </c:pt>
                <c:pt idx="24833">
                  <c:v>18.817599999999999</c:v>
                </c:pt>
                <c:pt idx="24834">
                  <c:v>263.17899999999997</c:v>
                </c:pt>
                <c:pt idx="24835">
                  <c:v>338.005</c:v>
                </c:pt>
                <c:pt idx="24836">
                  <c:v>319.75900000000001</c:v>
                </c:pt>
                <c:pt idx="24837">
                  <c:v>141.57300000000001</c:v>
                </c:pt>
                <c:pt idx="24838">
                  <c:v>74.589399999999998</c:v>
                </c:pt>
                <c:pt idx="24839">
                  <c:v>245.72300000000001</c:v>
                </c:pt>
                <c:pt idx="24840">
                  <c:v>-95.230999999999995</c:v>
                </c:pt>
                <c:pt idx="24841">
                  <c:v>203.65</c:v>
                </c:pt>
                <c:pt idx="24842">
                  <c:v>325.15800000000002</c:v>
                </c:pt>
                <c:pt idx="24843">
                  <c:v>187.197</c:v>
                </c:pt>
                <c:pt idx="24844">
                  <c:v>198.84</c:v>
                </c:pt>
                <c:pt idx="24845">
                  <c:v>160.93799999999999</c:v>
                </c:pt>
                <c:pt idx="24846">
                  <c:v>176.715</c:v>
                </c:pt>
                <c:pt idx="24847">
                  <c:v>238.41499999999999</c:v>
                </c:pt>
                <c:pt idx="24848">
                  <c:v>-20.842199999999998</c:v>
                </c:pt>
                <c:pt idx="24849">
                  <c:v>84.888999999999996</c:v>
                </c:pt>
                <c:pt idx="24850">
                  <c:v>7.7276800000000003</c:v>
                </c:pt>
                <c:pt idx="24851">
                  <c:v>124.105</c:v>
                </c:pt>
                <c:pt idx="24852">
                  <c:v>149.02099999999999</c:v>
                </c:pt>
                <c:pt idx="24853">
                  <c:v>14.129899999999999</c:v>
                </c:pt>
                <c:pt idx="24854">
                  <c:v>-20.5078</c:v>
                </c:pt>
                <c:pt idx="24855">
                  <c:v>195.6</c:v>
                </c:pt>
                <c:pt idx="24856">
                  <c:v>675.36599999999999</c:v>
                </c:pt>
                <c:pt idx="24857">
                  <c:v>58.763199999999998</c:v>
                </c:pt>
                <c:pt idx="24858">
                  <c:v>300.18200000000002</c:v>
                </c:pt>
                <c:pt idx="24859">
                  <c:v>180.99600000000001</c:v>
                </c:pt>
                <c:pt idx="24860">
                  <c:v>120.378</c:v>
                </c:pt>
                <c:pt idx="24861">
                  <c:v>507.71600000000001</c:v>
                </c:pt>
                <c:pt idx="24862">
                  <c:v>412.017</c:v>
                </c:pt>
                <c:pt idx="24863">
                  <c:v>408.60599999999999</c:v>
                </c:pt>
                <c:pt idx="24864">
                  <c:v>196.42699999999999</c:v>
                </c:pt>
                <c:pt idx="24865">
                  <c:v>-37.641300000000001</c:v>
                </c:pt>
                <c:pt idx="24866">
                  <c:v>141.86500000000001</c:v>
                </c:pt>
                <c:pt idx="24867">
                  <c:v>-121.108</c:v>
                </c:pt>
                <c:pt idx="24868">
                  <c:v>150.614</c:v>
                </c:pt>
                <c:pt idx="24869">
                  <c:v>540.476</c:v>
                </c:pt>
                <c:pt idx="24870">
                  <c:v>162.251</c:v>
                </c:pt>
                <c:pt idx="24871">
                  <c:v>307.02199999999999</c:v>
                </c:pt>
                <c:pt idx="24872">
                  <c:v>73.270099999999999</c:v>
                </c:pt>
                <c:pt idx="24873">
                  <c:v>491.173</c:v>
                </c:pt>
                <c:pt idx="24874">
                  <c:v>261.82900000000001</c:v>
                </c:pt>
                <c:pt idx="24875">
                  <c:v>211.19499999999999</c:v>
                </c:pt>
                <c:pt idx="24876">
                  <c:v>266.40100000000001</c:v>
                </c:pt>
                <c:pt idx="24877">
                  <c:v>364.22199999999998</c:v>
                </c:pt>
                <c:pt idx="24878">
                  <c:v>-44.523800000000001</c:v>
                </c:pt>
                <c:pt idx="24879">
                  <c:v>175.44399999999999</c:v>
                </c:pt>
                <c:pt idx="24880">
                  <c:v>362.81200000000001</c:v>
                </c:pt>
                <c:pt idx="24881">
                  <c:v>426.74299999999999</c:v>
                </c:pt>
                <c:pt idx="24882">
                  <c:v>249.15199999999999</c:v>
                </c:pt>
                <c:pt idx="24883">
                  <c:v>422.63299999999998</c:v>
                </c:pt>
                <c:pt idx="24884">
                  <c:v>438.35</c:v>
                </c:pt>
                <c:pt idx="24885">
                  <c:v>69.409300000000002</c:v>
                </c:pt>
                <c:pt idx="24886">
                  <c:v>434.09399999999999</c:v>
                </c:pt>
                <c:pt idx="24887">
                  <c:v>449.82900000000001</c:v>
                </c:pt>
                <c:pt idx="24888">
                  <c:v>295.80399999999997</c:v>
                </c:pt>
                <c:pt idx="24889">
                  <c:v>224.309</c:v>
                </c:pt>
                <c:pt idx="24890">
                  <c:v>310.92500000000001</c:v>
                </c:pt>
                <c:pt idx="24891">
                  <c:v>125.248</c:v>
                </c:pt>
                <c:pt idx="24892">
                  <c:v>63.086100000000002</c:v>
                </c:pt>
                <c:pt idx="24893">
                  <c:v>295.58499999999998</c:v>
                </c:pt>
                <c:pt idx="24894">
                  <c:v>580.58500000000004</c:v>
                </c:pt>
                <c:pt idx="24895">
                  <c:v>65.147199999999998</c:v>
                </c:pt>
                <c:pt idx="24896">
                  <c:v>-103.056</c:v>
                </c:pt>
                <c:pt idx="24897">
                  <c:v>102.685</c:v>
                </c:pt>
                <c:pt idx="24898">
                  <c:v>195.101</c:v>
                </c:pt>
                <c:pt idx="24899">
                  <c:v>231.17400000000001</c:v>
                </c:pt>
                <c:pt idx="24900">
                  <c:v>-41.562899999999999</c:v>
                </c:pt>
                <c:pt idx="24901">
                  <c:v>232.04300000000001</c:v>
                </c:pt>
                <c:pt idx="24902">
                  <c:v>515.9</c:v>
                </c:pt>
                <c:pt idx="24903">
                  <c:v>163.71600000000001</c:v>
                </c:pt>
                <c:pt idx="24904">
                  <c:v>261.726</c:v>
                </c:pt>
                <c:pt idx="24905">
                  <c:v>89.230099999999993</c:v>
                </c:pt>
                <c:pt idx="24906">
                  <c:v>-59.626600000000003</c:v>
                </c:pt>
                <c:pt idx="24907">
                  <c:v>341.01499999999999</c:v>
                </c:pt>
                <c:pt idx="24908">
                  <c:v>536.71199999999999</c:v>
                </c:pt>
                <c:pt idx="24909">
                  <c:v>517.04899999999998</c:v>
                </c:pt>
                <c:pt idx="24910">
                  <c:v>194.256</c:v>
                </c:pt>
                <c:pt idx="24911">
                  <c:v>104.996</c:v>
                </c:pt>
                <c:pt idx="24912">
                  <c:v>-86.421099999999996</c:v>
                </c:pt>
                <c:pt idx="24913">
                  <c:v>10.8771</c:v>
                </c:pt>
                <c:pt idx="24914">
                  <c:v>-104.679</c:v>
                </c:pt>
                <c:pt idx="24915">
                  <c:v>77.6477</c:v>
                </c:pt>
                <c:pt idx="24916">
                  <c:v>507.49799999999999</c:v>
                </c:pt>
                <c:pt idx="24917">
                  <c:v>148.82599999999999</c:v>
                </c:pt>
                <c:pt idx="24918">
                  <c:v>213.40799999999999</c:v>
                </c:pt>
                <c:pt idx="24919">
                  <c:v>408.83100000000002</c:v>
                </c:pt>
                <c:pt idx="24920">
                  <c:v>366.56900000000002</c:v>
                </c:pt>
                <c:pt idx="24921">
                  <c:v>172.66</c:v>
                </c:pt>
                <c:pt idx="24922">
                  <c:v>119.229</c:v>
                </c:pt>
                <c:pt idx="24923">
                  <c:v>93.583399999999997</c:v>
                </c:pt>
                <c:pt idx="24924">
                  <c:v>99.122200000000007</c:v>
                </c:pt>
                <c:pt idx="24925">
                  <c:v>372.78300000000002</c:v>
                </c:pt>
                <c:pt idx="24926">
                  <c:v>582.03200000000004</c:v>
                </c:pt>
                <c:pt idx="24927">
                  <c:v>69.865300000000005</c:v>
                </c:pt>
                <c:pt idx="24928">
                  <c:v>227.88399999999999</c:v>
                </c:pt>
                <c:pt idx="24929">
                  <c:v>542.23900000000003</c:v>
                </c:pt>
                <c:pt idx="24930">
                  <c:v>479.827</c:v>
                </c:pt>
                <c:pt idx="24931">
                  <c:v>303.25799999999998</c:v>
                </c:pt>
                <c:pt idx="24932">
                  <c:v>115.90300000000001</c:v>
                </c:pt>
                <c:pt idx="24933">
                  <c:v>184.55799999999999</c:v>
                </c:pt>
                <c:pt idx="24934">
                  <c:v>354.35500000000002</c:v>
                </c:pt>
                <c:pt idx="24935">
                  <c:v>440.27100000000002</c:v>
                </c:pt>
                <c:pt idx="24936">
                  <c:v>293.86500000000001</c:v>
                </c:pt>
                <c:pt idx="24937">
                  <c:v>563.798</c:v>
                </c:pt>
                <c:pt idx="24938">
                  <c:v>169.48</c:v>
                </c:pt>
                <c:pt idx="24939">
                  <c:v>280.06299999999999</c:v>
                </c:pt>
                <c:pt idx="24940">
                  <c:v>45.654699999999998</c:v>
                </c:pt>
                <c:pt idx="24941">
                  <c:v>371.233</c:v>
                </c:pt>
                <c:pt idx="24942">
                  <c:v>45.277799999999999</c:v>
                </c:pt>
                <c:pt idx="24943">
                  <c:v>30.959399999999999</c:v>
                </c:pt>
                <c:pt idx="24944">
                  <c:v>340.89299999999997</c:v>
                </c:pt>
                <c:pt idx="24945">
                  <c:v>62.666600000000003</c:v>
                </c:pt>
                <c:pt idx="24946">
                  <c:v>275.32100000000003</c:v>
                </c:pt>
                <c:pt idx="24947">
                  <c:v>105.28100000000001</c:v>
                </c:pt>
                <c:pt idx="24948">
                  <c:v>127.327</c:v>
                </c:pt>
                <c:pt idx="24949">
                  <c:v>265.93900000000002</c:v>
                </c:pt>
                <c:pt idx="24950">
                  <c:v>198.41499999999999</c:v>
                </c:pt>
                <c:pt idx="24951">
                  <c:v>383.58100000000002</c:v>
                </c:pt>
                <c:pt idx="24952">
                  <c:v>258.935</c:v>
                </c:pt>
                <c:pt idx="24953">
                  <c:v>232.89400000000001</c:v>
                </c:pt>
                <c:pt idx="24954">
                  <c:v>340.36399999999998</c:v>
                </c:pt>
                <c:pt idx="24955">
                  <c:v>54.470700000000001</c:v>
                </c:pt>
                <c:pt idx="24956">
                  <c:v>415.76299999999998</c:v>
                </c:pt>
                <c:pt idx="24957">
                  <c:v>94.981800000000007</c:v>
                </c:pt>
                <c:pt idx="24958">
                  <c:v>310.05599999999998</c:v>
                </c:pt>
                <c:pt idx="24959">
                  <c:v>64.806700000000006</c:v>
                </c:pt>
                <c:pt idx="24960">
                  <c:v>321.88099999999997</c:v>
                </c:pt>
                <c:pt idx="24961">
                  <c:v>-7.5087999999999999</c:v>
                </c:pt>
                <c:pt idx="24962">
                  <c:v>487.94400000000002</c:v>
                </c:pt>
                <c:pt idx="24963">
                  <c:v>55.850900000000003</c:v>
                </c:pt>
                <c:pt idx="24964">
                  <c:v>389.72199999999998</c:v>
                </c:pt>
                <c:pt idx="24965">
                  <c:v>205.13900000000001</c:v>
                </c:pt>
                <c:pt idx="24966">
                  <c:v>88.439700000000002</c:v>
                </c:pt>
                <c:pt idx="24967">
                  <c:v>341.1</c:v>
                </c:pt>
                <c:pt idx="24968">
                  <c:v>76.230999999999995</c:v>
                </c:pt>
                <c:pt idx="24969">
                  <c:v>92.750399999999999</c:v>
                </c:pt>
                <c:pt idx="24970">
                  <c:v>241.595</c:v>
                </c:pt>
                <c:pt idx="24971">
                  <c:v>325.73599999999999</c:v>
                </c:pt>
                <c:pt idx="24972">
                  <c:v>70.430700000000002</c:v>
                </c:pt>
                <c:pt idx="24973">
                  <c:v>79.100800000000007</c:v>
                </c:pt>
                <c:pt idx="24974">
                  <c:v>42.772799999999997</c:v>
                </c:pt>
                <c:pt idx="24975">
                  <c:v>324.54399999999998</c:v>
                </c:pt>
                <c:pt idx="24976">
                  <c:v>421.08300000000003</c:v>
                </c:pt>
                <c:pt idx="24977">
                  <c:v>-54.3491</c:v>
                </c:pt>
                <c:pt idx="24978">
                  <c:v>434.67099999999999</c:v>
                </c:pt>
                <c:pt idx="24979">
                  <c:v>36.200299999999999</c:v>
                </c:pt>
                <c:pt idx="24980">
                  <c:v>116.292</c:v>
                </c:pt>
                <c:pt idx="24981">
                  <c:v>129.018</c:v>
                </c:pt>
                <c:pt idx="24982">
                  <c:v>83.472300000000004</c:v>
                </c:pt>
                <c:pt idx="24983">
                  <c:v>144.53399999999999</c:v>
                </c:pt>
                <c:pt idx="24984">
                  <c:v>427.935</c:v>
                </c:pt>
                <c:pt idx="24985">
                  <c:v>321.78399999999999</c:v>
                </c:pt>
                <c:pt idx="24986">
                  <c:v>8.6396800000000002</c:v>
                </c:pt>
                <c:pt idx="24987">
                  <c:v>601.16</c:v>
                </c:pt>
                <c:pt idx="24988">
                  <c:v>157.065</c:v>
                </c:pt>
                <c:pt idx="24989">
                  <c:v>316.82900000000001</c:v>
                </c:pt>
                <c:pt idx="24990">
                  <c:v>114.23699999999999</c:v>
                </c:pt>
                <c:pt idx="24991">
                  <c:v>116.292</c:v>
                </c:pt>
                <c:pt idx="24992">
                  <c:v>104.39400000000001</c:v>
                </c:pt>
                <c:pt idx="24993">
                  <c:v>164.25700000000001</c:v>
                </c:pt>
                <c:pt idx="24994">
                  <c:v>393.81400000000002</c:v>
                </c:pt>
                <c:pt idx="24995">
                  <c:v>-66.612499999999997</c:v>
                </c:pt>
                <c:pt idx="24996">
                  <c:v>314.71300000000002</c:v>
                </c:pt>
                <c:pt idx="24997">
                  <c:v>453.16699999999997</c:v>
                </c:pt>
                <c:pt idx="24998">
                  <c:v>29.0198</c:v>
                </c:pt>
                <c:pt idx="24999">
                  <c:v>33.531199999999998</c:v>
                </c:pt>
                <c:pt idx="25000">
                  <c:v>-29.962199999999999</c:v>
                </c:pt>
                <c:pt idx="25001">
                  <c:v>-64.825000000000003</c:v>
                </c:pt>
                <c:pt idx="25002">
                  <c:v>274.60300000000001</c:v>
                </c:pt>
                <c:pt idx="25003">
                  <c:v>235.15</c:v>
                </c:pt>
                <c:pt idx="25004">
                  <c:v>71.148200000000003</c:v>
                </c:pt>
                <c:pt idx="25005">
                  <c:v>128.50700000000001</c:v>
                </c:pt>
                <c:pt idx="25006">
                  <c:v>168.06299999999999</c:v>
                </c:pt>
                <c:pt idx="25007">
                  <c:v>82.821799999999996</c:v>
                </c:pt>
                <c:pt idx="25008">
                  <c:v>9.1017700000000001</c:v>
                </c:pt>
                <c:pt idx="25009">
                  <c:v>320.738</c:v>
                </c:pt>
                <c:pt idx="25010">
                  <c:v>499.964</c:v>
                </c:pt>
                <c:pt idx="25011">
                  <c:v>469.60700000000003</c:v>
                </c:pt>
                <c:pt idx="25012">
                  <c:v>-9.0409500000000005</c:v>
                </c:pt>
                <c:pt idx="25013">
                  <c:v>292.29000000000002</c:v>
                </c:pt>
                <c:pt idx="25014">
                  <c:v>100.49</c:v>
                </c:pt>
                <c:pt idx="25015">
                  <c:v>79.6541</c:v>
                </c:pt>
                <c:pt idx="25016">
                  <c:v>-76.784300000000002</c:v>
                </c:pt>
                <c:pt idx="25017">
                  <c:v>281.13299999999998</c:v>
                </c:pt>
                <c:pt idx="25018">
                  <c:v>322.76299999999998</c:v>
                </c:pt>
                <c:pt idx="25019">
                  <c:v>270.238</c:v>
                </c:pt>
                <c:pt idx="25020">
                  <c:v>-115.05200000000001</c:v>
                </c:pt>
                <c:pt idx="25021">
                  <c:v>576.27499999999998</c:v>
                </c:pt>
                <c:pt idx="25022">
                  <c:v>55.528599999999997</c:v>
                </c:pt>
                <c:pt idx="25023">
                  <c:v>101.60299999999999</c:v>
                </c:pt>
                <c:pt idx="25024">
                  <c:v>277.08999999999997</c:v>
                </c:pt>
                <c:pt idx="25025">
                  <c:v>413.404</c:v>
                </c:pt>
                <c:pt idx="25026">
                  <c:v>315.22399999999999</c:v>
                </c:pt>
                <c:pt idx="25027">
                  <c:v>378.83300000000003</c:v>
                </c:pt>
                <c:pt idx="25028">
                  <c:v>-87.716200000000001</c:v>
                </c:pt>
                <c:pt idx="25029">
                  <c:v>314.57299999999998</c:v>
                </c:pt>
                <c:pt idx="25030">
                  <c:v>214.77600000000001</c:v>
                </c:pt>
                <c:pt idx="25031">
                  <c:v>812.87199999999996</c:v>
                </c:pt>
                <c:pt idx="25032">
                  <c:v>252.61199999999999</c:v>
                </c:pt>
                <c:pt idx="25033">
                  <c:v>318.03300000000002</c:v>
                </c:pt>
                <c:pt idx="25034">
                  <c:v>-39.771500000000003</c:v>
                </c:pt>
                <c:pt idx="25035">
                  <c:v>-59.851500000000001</c:v>
                </c:pt>
                <c:pt idx="25036">
                  <c:v>408.81299999999999</c:v>
                </c:pt>
                <c:pt idx="25037">
                  <c:v>443.98</c:v>
                </c:pt>
                <c:pt idx="25038">
                  <c:v>241.875</c:v>
                </c:pt>
                <c:pt idx="25039">
                  <c:v>295.11700000000002</c:v>
                </c:pt>
                <c:pt idx="25040">
                  <c:v>335.05700000000002</c:v>
                </c:pt>
                <c:pt idx="25041">
                  <c:v>365.57799999999997</c:v>
                </c:pt>
                <c:pt idx="25042">
                  <c:v>429.59500000000003</c:v>
                </c:pt>
                <c:pt idx="25043">
                  <c:v>349.74</c:v>
                </c:pt>
                <c:pt idx="25044">
                  <c:v>386.28100000000001</c:v>
                </c:pt>
                <c:pt idx="25045">
                  <c:v>142.50899999999999</c:v>
                </c:pt>
                <c:pt idx="25046">
                  <c:v>211.268</c:v>
                </c:pt>
                <c:pt idx="25047">
                  <c:v>206.67699999999999</c:v>
                </c:pt>
                <c:pt idx="25048">
                  <c:v>-172.33799999999999</c:v>
                </c:pt>
                <c:pt idx="25049">
                  <c:v>149.155</c:v>
                </c:pt>
                <c:pt idx="25050">
                  <c:v>7.4844799999999996</c:v>
                </c:pt>
                <c:pt idx="25051">
                  <c:v>95.559399999999997</c:v>
                </c:pt>
                <c:pt idx="25052">
                  <c:v>169.41900000000001</c:v>
                </c:pt>
                <c:pt idx="25053">
                  <c:v>284.70800000000003</c:v>
                </c:pt>
                <c:pt idx="25054">
                  <c:v>456.57799999999997</c:v>
                </c:pt>
                <c:pt idx="25055">
                  <c:v>137.66300000000001</c:v>
                </c:pt>
                <c:pt idx="25056">
                  <c:v>65.9923</c:v>
                </c:pt>
                <c:pt idx="25057">
                  <c:v>-26.831</c:v>
                </c:pt>
                <c:pt idx="25058">
                  <c:v>329.86399999999998</c:v>
                </c:pt>
                <c:pt idx="25059">
                  <c:v>278.88400000000001</c:v>
                </c:pt>
                <c:pt idx="25060">
                  <c:v>367.27499999999998</c:v>
                </c:pt>
                <c:pt idx="25061">
                  <c:v>409.26299999999998</c:v>
                </c:pt>
                <c:pt idx="25062">
                  <c:v>587.05399999999997</c:v>
                </c:pt>
                <c:pt idx="25063">
                  <c:v>527.36099999999999</c:v>
                </c:pt>
                <c:pt idx="25064">
                  <c:v>-63.438699999999997</c:v>
                </c:pt>
                <c:pt idx="25065">
                  <c:v>385.86700000000002</c:v>
                </c:pt>
                <c:pt idx="25066">
                  <c:v>-152.44999999999999</c:v>
                </c:pt>
                <c:pt idx="25067">
                  <c:v>192.92400000000001</c:v>
                </c:pt>
                <c:pt idx="25068">
                  <c:v>118.73</c:v>
                </c:pt>
                <c:pt idx="25069">
                  <c:v>136.417</c:v>
                </c:pt>
                <c:pt idx="25070">
                  <c:v>-89.983999999999995</c:v>
                </c:pt>
                <c:pt idx="25071">
                  <c:v>162.90799999999999</c:v>
                </c:pt>
                <c:pt idx="25072">
                  <c:v>47.253799999999998</c:v>
                </c:pt>
                <c:pt idx="25073">
                  <c:v>244.167</c:v>
                </c:pt>
                <c:pt idx="25074">
                  <c:v>39.817900000000002</c:v>
                </c:pt>
                <c:pt idx="25075">
                  <c:v>49.552</c:v>
                </c:pt>
                <c:pt idx="25076">
                  <c:v>390.96199999999999</c:v>
                </c:pt>
                <c:pt idx="25077">
                  <c:v>62.3626</c:v>
                </c:pt>
                <c:pt idx="25078">
                  <c:v>43.101100000000002</c:v>
                </c:pt>
                <c:pt idx="25079">
                  <c:v>115.745</c:v>
                </c:pt>
                <c:pt idx="25080">
                  <c:v>251.98</c:v>
                </c:pt>
                <c:pt idx="25081">
                  <c:v>-37.015000000000001</c:v>
                </c:pt>
                <c:pt idx="25082">
                  <c:v>258.19900000000001</c:v>
                </c:pt>
                <c:pt idx="25083">
                  <c:v>107.75</c:v>
                </c:pt>
                <c:pt idx="25084">
                  <c:v>143.91399999999999</c:v>
                </c:pt>
                <c:pt idx="25085">
                  <c:v>73.9328</c:v>
                </c:pt>
                <c:pt idx="25086">
                  <c:v>98.690600000000003</c:v>
                </c:pt>
                <c:pt idx="25087">
                  <c:v>156.49299999999999</c:v>
                </c:pt>
                <c:pt idx="25088">
                  <c:v>69.543000000000006</c:v>
                </c:pt>
                <c:pt idx="25089">
                  <c:v>-3.8182299999999998</c:v>
                </c:pt>
                <c:pt idx="25090">
                  <c:v>240.95</c:v>
                </c:pt>
                <c:pt idx="25091">
                  <c:v>210.471</c:v>
                </c:pt>
                <c:pt idx="25092">
                  <c:v>306.62700000000001</c:v>
                </c:pt>
                <c:pt idx="25093">
                  <c:v>603.06899999999996</c:v>
                </c:pt>
                <c:pt idx="25094">
                  <c:v>271.26499999999999</c:v>
                </c:pt>
                <c:pt idx="25095">
                  <c:v>152.11600000000001</c:v>
                </c:pt>
                <c:pt idx="25096">
                  <c:v>244.81100000000001</c:v>
                </c:pt>
                <c:pt idx="25097">
                  <c:v>246.501</c:v>
                </c:pt>
                <c:pt idx="25098">
                  <c:v>139.001</c:v>
                </c:pt>
                <c:pt idx="25099">
                  <c:v>77.0762</c:v>
                </c:pt>
                <c:pt idx="25100">
                  <c:v>73.829499999999996</c:v>
                </c:pt>
                <c:pt idx="25101">
                  <c:v>-31.445799999999998</c:v>
                </c:pt>
                <c:pt idx="25102">
                  <c:v>76.881600000000006</c:v>
                </c:pt>
                <c:pt idx="25103">
                  <c:v>-86.0077</c:v>
                </c:pt>
                <c:pt idx="25104">
                  <c:v>518.96400000000006</c:v>
                </c:pt>
                <c:pt idx="25105">
                  <c:v>113.246</c:v>
                </c:pt>
                <c:pt idx="25106">
                  <c:v>756.74099999999999</c:v>
                </c:pt>
                <c:pt idx="25107">
                  <c:v>146.303</c:v>
                </c:pt>
                <c:pt idx="25108">
                  <c:v>327.71800000000002</c:v>
                </c:pt>
                <c:pt idx="25109">
                  <c:v>45.332500000000003</c:v>
                </c:pt>
                <c:pt idx="25110">
                  <c:v>190.535</c:v>
                </c:pt>
                <c:pt idx="25111">
                  <c:v>657.51599999999996</c:v>
                </c:pt>
                <c:pt idx="25112">
                  <c:v>297.31200000000001</c:v>
                </c:pt>
                <c:pt idx="25113">
                  <c:v>216.86099999999999</c:v>
                </c:pt>
                <c:pt idx="25114">
                  <c:v>405.92500000000001</c:v>
                </c:pt>
                <c:pt idx="25115">
                  <c:v>401.48099999999999</c:v>
                </c:pt>
                <c:pt idx="25116">
                  <c:v>261.33100000000002</c:v>
                </c:pt>
                <c:pt idx="25117">
                  <c:v>431.036</c:v>
                </c:pt>
                <c:pt idx="25118">
                  <c:v>165.017</c:v>
                </c:pt>
                <c:pt idx="25119">
                  <c:v>201.661</c:v>
                </c:pt>
                <c:pt idx="25120">
                  <c:v>408.42399999999998</c:v>
                </c:pt>
                <c:pt idx="25121">
                  <c:v>211.821</c:v>
                </c:pt>
                <c:pt idx="25122">
                  <c:v>315.04700000000003</c:v>
                </c:pt>
                <c:pt idx="25123">
                  <c:v>76.0304</c:v>
                </c:pt>
                <c:pt idx="25124">
                  <c:v>-82.359700000000004</c:v>
                </c:pt>
                <c:pt idx="25125">
                  <c:v>5.55105</c:v>
                </c:pt>
                <c:pt idx="25126">
                  <c:v>515.11</c:v>
                </c:pt>
                <c:pt idx="25127">
                  <c:v>224.72300000000001</c:v>
                </c:pt>
                <c:pt idx="25128">
                  <c:v>178.53899999999999</c:v>
                </c:pt>
                <c:pt idx="25129">
                  <c:v>127.79600000000001</c:v>
                </c:pt>
                <c:pt idx="25130">
                  <c:v>69.956500000000005</c:v>
                </c:pt>
                <c:pt idx="25131">
                  <c:v>-172.58699999999999</c:v>
                </c:pt>
                <c:pt idx="25132">
                  <c:v>230.304</c:v>
                </c:pt>
                <c:pt idx="25133">
                  <c:v>73.318700000000007</c:v>
                </c:pt>
                <c:pt idx="25134">
                  <c:v>196.09200000000001</c:v>
                </c:pt>
                <c:pt idx="25135">
                  <c:v>92.811199999999999</c:v>
                </c:pt>
                <c:pt idx="25136">
                  <c:v>390.524</c:v>
                </c:pt>
                <c:pt idx="25137">
                  <c:v>617.98900000000003</c:v>
                </c:pt>
                <c:pt idx="25138">
                  <c:v>362.411</c:v>
                </c:pt>
                <c:pt idx="25139">
                  <c:v>-13.7834</c:v>
                </c:pt>
                <c:pt idx="25140">
                  <c:v>153.05799999999999</c:v>
                </c:pt>
                <c:pt idx="25141">
                  <c:v>487.10500000000002</c:v>
                </c:pt>
                <c:pt idx="25142">
                  <c:v>-50.968600000000002</c:v>
                </c:pt>
                <c:pt idx="25143">
                  <c:v>-137.94300000000001</c:v>
                </c:pt>
                <c:pt idx="25144">
                  <c:v>427.42399999999998</c:v>
                </c:pt>
                <c:pt idx="25145">
                  <c:v>-87.6006</c:v>
                </c:pt>
                <c:pt idx="25146">
                  <c:v>-117.04</c:v>
                </c:pt>
                <c:pt idx="25147">
                  <c:v>-14.111700000000001</c:v>
                </c:pt>
                <c:pt idx="25148">
                  <c:v>173.45599999999999</c:v>
                </c:pt>
                <c:pt idx="25149">
                  <c:v>263.09399999999999</c:v>
                </c:pt>
                <c:pt idx="25150">
                  <c:v>-103.27500000000001</c:v>
                </c:pt>
                <c:pt idx="25151">
                  <c:v>403.39</c:v>
                </c:pt>
                <c:pt idx="25152">
                  <c:v>30.241900000000001</c:v>
                </c:pt>
                <c:pt idx="25153">
                  <c:v>238.178</c:v>
                </c:pt>
                <c:pt idx="25154">
                  <c:v>-24.7517</c:v>
                </c:pt>
                <c:pt idx="25155">
                  <c:v>85.326700000000002</c:v>
                </c:pt>
                <c:pt idx="25156">
                  <c:v>103.354</c:v>
                </c:pt>
                <c:pt idx="25157">
                  <c:v>-67.718999999999994</c:v>
                </c:pt>
                <c:pt idx="25158">
                  <c:v>265.435</c:v>
                </c:pt>
                <c:pt idx="25159">
                  <c:v>120.396</c:v>
                </c:pt>
                <c:pt idx="25160">
                  <c:v>41.660200000000003</c:v>
                </c:pt>
                <c:pt idx="25161">
                  <c:v>474.02100000000002</c:v>
                </c:pt>
                <c:pt idx="25162">
                  <c:v>259.75599999999997</c:v>
                </c:pt>
                <c:pt idx="25163">
                  <c:v>202.28800000000001</c:v>
                </c:pt>
                <c:pt idx="25164">
                  <c:v>242.708</c:v>
                </c:pt>
                <c:pt idx="25165">
                  <c:v>315.54000000000002</c:v>
                </c:pt>
                <c:pt idx="25166">
                  <c:v>105.05</c:v>
                </c:pt>
                <c:pt idx="25167">
                  <c:v>298.303</c:v>
                </c:pt>
                <c:pt idx="25168">
                  <c:v>189.07599999999999</c:v>
                </c:pt>
                <c:pt idx="25169">
                  <c:v>312.65199999999999</c:v>
                </c:pt>
                <c:pt idx="25170">
                  <c:v>221.01400000000001</c:v>
                </c:pt>
                <c:pt idx="25171">
                  <c:v>-123.655</c:v>
                </c:pt>
                <c:pt idx="25172">
                  <c:v>468.19600000000003</c:v>
                </c:pt>
                <c:pt idx="25173">
                  <c:v>165.51</c:v>
                </c:pt>
                <c:pt idx="25174">
                  <c:v>96.361900000000006</c:v>
                </c:pt>
                <c:pt idx="25175">
                  <c:v>486.83199999999999</c:v>
                </c:pt>
                <c:pt idx="25176">
                  <c:v>19.5411</c:v>
                </c:pt>
                <c:pt idx="25177">
                  <c:v>394.47</c:v>
                </c:pt>
                <c:pt idx="25178">
                  <c:v>217.29300000000001</c:v>
                </c:pt>
                <c:pt idx="25179">
                  <c:v>204.84100000000001</c:v>
                </c:pt>
                <c:pt idx="25180">
                  <c:v>340.17599999999999</c:v>
                </c:pt>
                <c:pt idx="25181">
                  <c:v>139.62100000000001</c:v>
                </c:pt>
                <c:pt idx="25182">
                  <c:v>-38.091200000000001</c:v>
                </c:pt>
                <c:pt idx="25183">
                  <c:v>225.78100000000001</c:v>
                </c:pt>
                <c:pt idx="25184">
                  <c:v>267.61099999999999</c:v>
                </c:pt>
                <c:pt idx="25185">
                  <c:v>407.13499999999999</c:v>
                </c:pt>
                <c:pt idx="25186">
                  <c:v>191.19800000000001</c:v>
                </c:pt>
                <c:pt idx="25187">
                  <c:v>-1.7023999999999999</c:v>
                </c:pt>
                <c:pt idx="25188">
                  <c:v>342.334</c:v>
                </c:pt>
                <c:pt idx="25189">
                  <c:v>218.13200000000001</c:v>
                </c:pt>
                <c:pt idx="25190">
                  <c:v>540.68799999999999</c:v>
                </c:pt>
                <c:pt idx="25191">
                  <c:v>133.99100000000001</c:v>
                </c:pt>
                <c:pt idx="25192">
                  <c:v>79.599400000000003</c:v>
                </c:pt>
                <c:pt idx="25193">
                  <c:v>252.50800000000001</c:v>
                </c:pt>
                <c:pt idx="25194">
                  <c:v>301.392</c:v>
                </c:pt>
                <c:pt idx="25195">
                  <c:v>135.34700000000001</c:v>
                </c:pt>
                <c:pt idx="25196">
                  <c:v>230.66300000000001</c:v>
                </c:pt>
                <c:pt idx="25197">
                  <c:v>157.17400000000001</c:v>
                </c:pt>
                <c:pt idx="25198">
                  <c:v>343.53199999999998</c:v>
                </c:pt>
                <c:pt idx="25199">
                  <c:v>208.60499999999999</c:v>
                </c:pt>
                <c:pt idx="25200">
                  <c:v>57.486400000000003</c:v>
                </c:pt>
                <c:pt idx="25201">
                  <c:v>-35.987499999999997</c:v>
                </c:pt>
                <c:pt idx="25202">
                  <c:v>255.834</c:v>
                </c:pt>
                <c:pt idx="25203">
                  <c:v>227.404</c:v>
                </c:pt>
                <c:pt idx="25204">
                  <c:v>-31.871400000000001</c:v>
                </c:pt>
                <c:pt idx="25205">
                  <c:v>144.43600000000001</c:v>
                </c:pt>
                <c:pt idx="25206">
                  <c:v>-19.747800000000002</c:v>
                </c:pt>
                <c:pt idx="25207">
                  <c:v>228.73599999999999</c:v>
                </c:pt>
                <c:pt idx="25208">
                  <c:v>446.24799999999999</c:v>
                </c:pt>
                <c:pt idx="25209">
                  <c:v>328.52100000000002</c:v>
                </c:pt>
                <c:pt idx="25210">
                  <c:v>-17.236799999999999</c:v>
                </c:pt>
                <c:pt idx="25211">
                  <c:v>3489.92</c:v>
                </c:pt>
                <c:pt idx="25212">
                  <c:v>372.50299999999999</c:v>
                </c:pt>
                <c:pt idx="25213">
                  <c:v>371.51799999999997</c:v>
                </c:pt>
                <c:pt idx="25214">
                  <c:v>268.91199999999998</c:v>
                </c:pt>
                <c:pt idx="25215">
                  <c:v>205.857</c:v>
                </c:pt>
                <c:pt idx="25216">
                  <c:v>188.048</c:v>
                </c:pt>
                <c:pt idx="25217">
                  <c:v>166.708</c:v>
                </c:pt>
                <c:pt idx="25218">
                  <c:v>143.61600000000001</c:v>
                </c:pt>
                <c:pt idx="25219">
                  <c:v>129.47399999999999</c:v>
                </c:pt>
                <c:pt idx="25220">
                  <c:v>78.486699999999999</c:v>
                </c:pt>
                <c:pt idx="25221">
                  <c:v>52.646700000000003</c:v>
                </c:pt>
                <c:pt idx="25222">
                  <c:v>35.2883</c:v>
                </c:pt>
              </c:numCache>
            </c:numRef>
          </c:xVal>
          <c:yVal>
            <c:numRef>
              <c:f>Sheet1!$C$2:$C$25222</c:f>
              <c:numCache>
                <c:formatCode>General</c:formatCode>
                <c:ptCount val="25221"/>
                <c:pt idx="0">
                  <c:v>49752.5</c:v>
                </c:pt>
                <c:pt idx="1">
                  <c:v>49502.2</c:v>
                </c:pt>
                <c:pt idx="2">
                  <c:v>48662.9</c:v>
                </c:pt>
                <c:pt idx="3">
                  <c:v>48294</c:v>
                </c:pt>
                <c:pt idx="4">
                  <c:v>46816.5</c:v>
                </c:pt>
                <c:pt idx="5">
                  <c:v>46583.1</c:v>
                </c:pt>
                <c:pt idx="6">
                  <c:v>46236.1</c:v>
                </c:pt>
                <c:pt idx="7">
                  <c:v>46069.9</c:v>
                </c:pt>
                <c:pt idx="8">
                  <c:v>45331.7</c:v>
                </c:pt>
                <c:pt idx="9">
                  <c:v>44333.5</c:v>
                </c:pt>
                <c:pt idx="10">
                  <c:v>43492.4</c:v>
                </c:pt>
                <c:pt idx="11">
                  <c:v>43165.3</c:v>
                </c:pt>
                <c:pt idx="12">
                  <c:v>42989.2</c:v>
                </c:pt>
                <c:pt idx="13">
                  <c:v>42974</c:v>
                </c:pt>
                <c:pt idx="14">
                  <c:v>42432.4</c:v>
                </c:pt>
                <c:pt idx="15">
                  <c:v>42417.4</c:v>
                </c:pt>
                <c:pt idx="16">
                  <c:v>42377.1</c:v>
                </c:pt>
                <c:pt idx="17">
                  <c:v>41588.5</c:v>
                </c:pt>
                <c:pt idx="18">
                  <c:v>41231.300000000003</c:v>
                </c:pt>
                <c:pt idx="19">
                  <c:v>41073</c:v>
                </c:pt>
                <c:pt idx="20">
                  <c:v>40808</c:v>
                </c:pt>
                <c:pt idx="21">
                  <c:v>40710.9</c:v>
                </c:pt>
                <c:pt idx="22">
                  <c:v>40609</c:v>
                </c:pt>
                <c:pt idx="23">
                  <c:v>40289.300000000003</c:v>
                </c:pt>
                <c:pt idx="24">
                  <c:v>39908.400000000001</c:v>
                </c:pt>
                <c:pt idx="25">
                  <c:v>39689.9</c:v>
                </c:pt>
                <c:pt idx="26">
                  <c:v>39458.1</c:v>
                </c:pt>
                <c:pt idx="27">
                  <c:v>39419</c:v>
                </c:pt>
                <c:pt idx="28">
                  <c:v>38729.9</c:v>
                </c:pt>
                <c:pt idx="29">
                  <c:v>36736.300000000003</c:v>
                </c:pt>
                <c:pt idx="30">
                  <c:v>36226.5</c:v>
                </c:pt>
                <c:pt idx="31">
                  <c:v>36132.1</c:v>
                </c:pt>
                <c:pt idx="32">
                  <c:v>35852.9</c:v>
                </c:pt>
                <c:pt idx="33">
                  <c:v>35625.300000000003</c:v>
                </c:pt>
                <c:pt idx="34">
                  <c:v>35400.300000000003</c:v>
                </c:pt>
                <c:pt idx="35">
                  <c:v>34732.5</c:v>
                </c:pt>
                <c:pt idx="36">
                  <c:v>34731.4</c:v>
                </c:pt>
                <c:pt idx="37">
                  <c:v>34560</c:v>
                </c:pt>
                <c:pt idx="38">
                  <c:v>34538.300000000003</c:v>
                </c:pt>
                <c:pt idx="39">
                  <c:v>34390.400000000001</c:v>
                </c:pt>
                <c:pt idx="40">
                  <c:v>34182.400000000001</c:v>
                </c:pt>
                <c:pt idx="41">
                  <c:v>33896.1</c:v>
                </c:pt>
                <c:pt idx="42">
                  <c:v>33715.199999999997</c:v>
                </c:pt>
                <c:pt idx="43">
                  <c:v>33688.400000000001</c:v>
                </c:pt>
                <c:pt idx="44">
                  <c:v>33576.199999999997</c:v>
                </c:pt>
                <c:pt idx="45">
                  <c:v>33480.699999999997</c:v>
                </c:pt>
                <c:pt idx="46">
                  <c:v>33431.800000000003</c:v>
                </c:pt>
                <c:pt idx="47">
                  <c:v>33110</c:v>
                </c:pt>
                <c:pt idx="48">
                  <c:v>32986.199999999997</c:v>
                </c:pt>
                <c:pt idx="49">
                  <c:v>32713.9</c:v>
                </c:pt>
                <c:pt idx="50">
                  <c:v>32666.2</c:v>
                </c:pt>
                <c:pt idx="51">
                  <c:v>32633.7</c:v>
                </c:pt>
                <c:pt idx="52">
                  <c:v>32407.3</c:v>
                </c:pt>
                <c:pt idx="53">
                  <c:v>32361.200000000001</c:v>
                </c:pt>
                <c:pt idx="54">
                  <c:v>32014.7</c:v>
                </c:pt>
                <c:pt idx="55">
                  <c:v>31944.400000000001</c:v>
                </c:pt>
                <c:pt idx="56">
                  <c:v>31936.3</c:v>
                </c:pt>
                <c:pt idx="57">
                  <c:v>31930.1</c:v>
                </c:pt>
                <c:pt idx="58">
                  <c:v>31861.200000000001</c:v>
                </c:pt>
                <c:pt idx="59">
                  <c:v>31792.400000000001</c:v>
                </c:pt>
                <c:pt idx="60">
                  <c:v>31778.3</c:v>
                </c:pt>
                <c:pt idx="61">
                  <c:v>31579.9</c:v>
                </c:pt>
                <c:pt idx="62">
                  <c:v>31512.1</c:v>
                </c:pt>
                <c:pt idx="63">
                  <c:v>31363</c:v>
                </c:pt>
                <c:pt idx="64">
                  <c:v>31248.1</c:v>
                </c:pt>
                <c:pt idx="65">
                  <c:v>31035.3</c:v>
                </c:pt>
                <c:pt idx="66">
                  <c:v>30688.799999999999</c:v>
                </c:pt>
                <c:pt idx="67">
                  <c:v>30113</c:v>
                </c:pt>
                <c:pt idx="68">
                  <c:v>30023.9</c:v>
                </c:pt>
                <c:pt idx="69">
                  <c:v>29978.400000000001</c:v>
                </c:pt>
                <c:pt idx="70">
                  <c:v>29913.4</c:v>
                </c:pt>
                <c:pt idx="71">
                  <c:v>29693.4</c:v>
                </c:pt>
                <c:pt idx="72">
                  <c:v>29681.9</c:v>
                </c:pt>
                <c:pt idx="73">
                  <c:v>29545.1</c:v>
                </c:pt>
                <c:pt idx="74">
                  <c:v>29513.200000000001</c:v>
                </c:pt>
                <c:pt idx="75">
                  <c:v>29509.8</c:v>
                </c:pt>
                <c:pt idx="76">
                  <c:v>29482.5</c:v>
                </c:pt>
                <c:pt idx="77">
                  <c:v>29329</c:v>
                </c:pt>
                <c:pt idx="78">
                  <c:v>29308.400000000001</c:v>
                </c:pt>
                <c:pt idx="79">
                  <c:v>29265.599999999999</c:v>
                </c:pt>
                <c:pt idx="80">
                  <c:v>29070.2</c:v>
                </c:pt>
                <c:pt idx="81">
                  <c:v>28845.8</c:v>
                </c:pt>
                <c:pt idx="82">
                  <c:v>28642.7</c:v>
                </c:pt>
                <c:pt idx="83">
                  <c:v>28571.1</c:v>
                </c:pt>
                <c:pt idx="84">
                  <c:v>28155.200000000001</c:v>
                </c:pt>
                <c:pt idx="85">
                  <c:v>27998.1</c:v>
                </c:pt>
                <c:pt idx="86">
                  <c:v>27936.7</c:v>
                </c:pt>
                <c:pt idx="87">
                  <c:v>27926.6</c:v>
                </c:pt>
                <c:pt idx="88">
                  <c:v>27625.1</c:v>
                </c:pt>
                <c:pt idx="89">
                  <c:v>27564.2</c:v>
                </c:pt>
                <c:pt idx="90">
                  <c:v>27552.6</c:v>
                </c:pt>
                <c:pt idx="91">
                  <c:v>27460.799999999999</c:v>
                </c:pt>
                <c:pt idx="92">
                  <c:v>27329.599999999999</c:v>
                </c:pt>
                <c:pt idx="93">
                  <c:v>27281.8</c:v>
                </c:pt>
                <c:pt idx="94">
                  <c:v>27239.1</c:v>
                </c:pt>
                <c:pt idx="95">
                  <c:v>27198.1</c:v>
                </c:pt>
                <c:pt idx="96">
                  <c:v>27187.3</c:v>
                </c:pt>
                <c:pt idx="97">
                  <c:v>27143.200000000001</c:v>
                </c:pt>
                <c:pt idx="98">
                  <c:v>27100.3</c:v>
                </c:pt>
                <c:pt idx="99">
                  <c:v>27027.8</c:v>
                </c:pt>
                <c:pt idx="100">
                  <c:v>27017</c:v>
                </c:pt>
                <c:pt idx="101">
                  <c:v>26764.9</c:v>
                </c:pt>
                <c:pt idx="102">
                  <c:v>26604.1</c:v>
                </c:pt>
                <c:pt idx="103">
                  <c:v>26551.9</c:v>
                </c:pt>
                <c:pt idx="104">
                  <c:v>26329.5</c:v>
                </c:pt>
                <c:pt idx="105">
                  <c:v>26110.799999999999</c:v>
                </c:pt>
                <c:pt idx="106">
                  <c:v>26023.599999999999</c:v>
                </c:pt>
                <c:pt idx="107">
                  <c:v>26016.2</c:v>
                </c:pt>
                <c:pt idx="108">
                  <c:v>26010.2</c:v>
                </c:pt>
                <c:pt idx="109">
                  <c:v>25935.8</c:v>
                </c:pt>
                <c:pt idx="110">
                  <c:v>25915.8</c:v>
                </c:pt>
                <c:pt idx="111">
                  <c:v>25903.1</c:v>
                </c:pt>
                <c:pt idx="112">
                  <c:v>25898.400000000001</c:v>
                </c:pt>
                <c:pt idx="113">
                  <c:v>25895.200000000001</c:v>
                </c:pt>
                <c:pt idx="114">
                  <c:v>25868.799999999999</c:v>
                </c:pt>
                <c:pt idx="115">
                  <c:v>25836.2</c:v>
                </c:pt>
                <c:pt idx="116">
                  <c:v>25635.200000000001</c:v>
                </c:pt>
                <c:pt idx="117">
                  <c:v>25595.200000000001</c:v>
                </c:pt>
                <c:pt idx="118">
                  <c:v>25572.6</c:v>
                </c:pt>
                <c:pt idx="119">
                  <c:v>25480.6</c:v>
                </c:pt>
                <c:pt idx="120">
                  <c:v>25458.2</c:v>
                </c:pt>
                <c:pt idx="121">
                  <c:v>25403.1</c:v>
                </c:pt>
                <c:pt idx="122">
                  <c:v>25363.8</c:v>
                </c:pt>
                <c:pt idx="123">
                  <c:v>25259.5</c:v>
                </c:pt>
                <c:pt idx="124">
                  <c:v>25116.1</c:v>
                </c:pt>
                <c:pt idx="125">
                  <c:v>24920.5</c:v>
                </c:pt>
                <c:pt idx="126">
                  <c:v>24883.8</c:v>
                </c:pt>
                <c:pt idx="127">
                  <c:v>24826.1</c:v>
                </c:pt>
                <c:pt idx="128">
                  <c:v>24731.7</c:v>
                </c:pt>
                <c:pt idx="129">
                  <c:v>24705.4</c:v>
                </c:pt>
                <c:pt idx="130">
                  <c:v>24605.7</c:v>
                </c:pt>
                <c:pt idx="131">
                  <c:v>24349.4</c:v>
                </c:pt>
                <c:pt idx="132">
                  <c:v>24182</c:v>
                </c:pt>
                <c:pt idx="133">
                  <c:v>24140.3</c:v>
                </c:pt>
                <c:pt idx="134">
                  <c:v>24127.4</c:v>
                </c:pt>
                <c:pt idx="135">
                  <c:v>24066.799999999999</c:v>
                </c:pt>
                <c:pt idx="136">
                  <c:v>23929.9</c:v>
                </c:pt>
                <c:pt idx="137">
                  <c:v>23904.1</c:v>
                </c:pt>
                <c:pt idx="138">
                  <c:v>23885.8</c:v>
                </c:pt>
                <c:pt idx="139">
                  <c:v>23832.9</c:v>
                </c:pt>
                <c:pt idx="140">
                  <c:v>23761.3</c:v>
                </c:pt>
                <c:pt idx="141">
                  <c:v>23751</c:v>
                </c:pt>
                <c:pt idx="142">
                  <c:v>23730.6</c:v>
                </c:pt>
                <c:pt idx="143">
                  <c:v>23708.3</c:v>
                </c:pt>
                <c:pt idx="144">
                  <c:v>23543.7</c:v>
                </c:pt>
                <c:pt idx="145">
                  <c:v>23434.2</c:v>
                </c:pt>
                <c:pt idx="146">
                  <c:v>23352.1</c:v>
                </c:pt>
                <c:pt idx="147">
                  <c:v>23211.9</c:v>
                </c:pt>
                <c:pt idx="148">
                  <c:v>23146.3</c:v>
                </c:pt>
                <c:pt idx="149">
                  <c:v>23096.6</c:v>
                </c:pt>
                <c:pt idx="150">
                  <c:v>23090.6</c:v>
                </c:pt>
                <c:pt idx="151">
                  <c:v>22914.2</c:v>
                </c:pt>
                <c:pt idx="152">
                  <c:v>22772.2</c:v>
                </c:pt>
                <c:pt idx="153">
                  <c:v>22730.3</c:v>
                </c:pt>
                <c:pt idx="154">
                  <c:v>22682.6</c:v>
                </c:pt>
                <c:pt idx="155">
                  <c:v>22643.5</c:v>
                </c:pt>
                <c:pt idx="156">
                  <c:v>22619</c:v>
                </c:pt>
                <c:pt idx="157">
                  <c:v>22590.400000000001</c:v>
                </c:pt>
                <c:pt idx="158">
                  <c:v>22482.5</c:v>
                </c:pt>
                <c:pt idx="159">
                  <c:v>22359.599999999999</c:v>
                </c:pt>
                <c:pt idx="160">
                  <c:v>22216.7</c:v>
                </c:pt>
                <c:pt idx="161">
                  <c:v>22197.200000000001</c:v>
                </c:pt>
                <c:pt idx="162">
                  <c:v>22134.3</c:v>
                </c:pt>
                <c:pt idx="163">
                  <c:v>22053.9</c:v>
                </c:pt>
                <c:pt idx="164">
                  <c:v>22025.200000000001</c:v>
                </c:pt>
                <c:pt idx="165">
                  <c:v>22020.799999999999</c:v>
                </c:pt>
                <c:pt idx="166">
                  <c:v>22010.3</c:v>
                </c:pt>
                <c:pt idx="167">
                  <c:v>21914.5</c:v>
                </c:pt>
                <c:pt idx="168">
                  <c:v>21882.799999999999</c:v>
                </c:pt>
                <c:pt idx="169">
                  <c:v>21708</c:v>
                </c:pt>
                <c:pt idx="170">
                  <c:v>21654.9</c:v>
                </c:pt>
                <c:pt idx="171">
                  <c:v>21642.9</c:v>
                </c:pt>
                <c:pt idx="172">
                  <c:v>21593.9</c:v>
                </c:pt>
                <c:pt idx="173">
                  <c:v>21561.599999999999</c:v>
                </c:pt>
                <c:pt idx="174">
                  <c:v>21455.1</c:v>
                </c:pt>
                <c:pt idx="175">
                  <c:v>21424.5</c:v>
                </c:pt>
                <c:pt idx="176">
                  <c:v>21407.1</c:v>
                </c:pt>
                <c:pt idx="177">
                  <c:v>21365.7</c:v>
                </c:pt>
                <c:pt idx="178">
                  <c:v>21350.5</c:v>
                </c:pt>
                <c:pt idx="179">
                  <c:v>21257.9</c:v>
                </c:pt>
                <c:pt idx="180">
                  <c:v>21223.1</c:v>
                </c:pt>
                <c:pt idx="181">
                  <c:v>21074.9</c:v>
                </c:pt>
                <c:pt idx="182">
                  <c:v>20976.2</c:v>
                </c:pt>
                <c:pt idx="183">
                  <c:v>20950.2</c:v>
                </c:pt>
                <c:pt idx="184">
                  <c:v>20931</c:v>
                </c:pt>
                <c:pt idx="185">
                  <c:v>20895.400000000001</c:v>
                </c:pt>
                <c:pt idx="186">
                  <c:v>20871.900000000001</c:v>
                </c:pt>
                <c:pt idx="187">
                  <c:v>20865.900000000001</c:v>
                </c:pt>
                <c:pt idx="188">
                  <c:v>20842.5</c:v>
                </c:pt>
                <c:pt idx="189">
                  <c:v>20817.099999999999</c:v>
                </c:pt>
                <c:pt idx="190">
                  <c:v>20741</c:v>
                </c:pt>
                <c:pt idx="191">
                  <c:v>20739.400000000001</c:v>
                </c:pt>
                <c:pt idx="192">
                  <c:v>20654.7</c:v>
                </c:pt>
                <c:pt idx="193">
                  <c:v>20621.400000000001</c:v>
                </c:pt>
                <c:pt idx="194">
                  <c:v>20577.099999999999</c:v>
                </c:pt>
                <c:pt idx="195">
                  <c:v>20555.7</c:v>
                </c:pt>
                <c:pt idx="196">
                  <c:v>20542.3</c:v>
                </c:pt>
                <c:pt idx="197">
                  <c:v>20509.400000000001</c:v>
                </c:pt>
                <c:pt idx="198">
                  <c:v>20503.099999999999</c:v>
                </c:pt>
                <c:pt idx="199">
                  <c:v>20490</c:v>
                </c:pt>
                <c:pt idx="200">
                  <c:v>20472.3</c:v>
                </c:pt>
                <c:pt idx="201">
                  <c:v>20370.8</c:v>
                </c:pt>
                <c:pt idx="202">
                  <c:v>20342.7</c:v>
                </c:pt>
                <c:pt idx="203">
                  <c:v>20321.5</c:v>
                </c:pt>
                <c:pt idx="204">
                  <c:v>20285.599999999999</c:v>
                </c:pt>
                <c:pt idx="205">
                  <c:v>20244.2</c:v>
                </c:pt>
                <c:pt idx="206">
                  <c:v>20213.7</c:v>
                </c:pt>
                <c:pt idx="207">
                  <c:v>20197.2</c:v>
                </c:pt>
                <c:pt idx="208">
                  <c:v>20119.099999999999</c:v>
                </c:pt>
                <c:pt idx="209">
                  <c:v>20063.8</c:v>
                </c:pt>
                <c:pt idx="210">
                  <c:v>20012.2</c:v>
                </c:pt>
                <c:pt idx="211">
                  <c:v>19852.599999999999</c:v>
                </c:pt>
                <c:pt idx="212">
                  <c:v>19829.7</c:v>
                </c:pt>
                <c:pt idx="213">
                  <c:v>19805.3</c:v>
                </c:pt>
                <c:pt idx="214">
                  <c:v>19594.099999999999</c:v>
                </c:pt>
                <c:pt idx="215">
                  <c:v>19505.8</c:v>
                </c:pt>
                <c:pt idx="216">
                  <c:v>19495.2</c:v>
                </c:pt>
                <c:pt idx="217">
                  <c:v>19464.8</c:v>
                </c:pt>
                <c:pt idx="218">
                  <c:v>19441.7</c:v>
                </c:pt>
                <c:pt idx="219">
                  <c:v>19391.7</c:v>
                </c:pt>
                <c:pt idx="220">
                  <c:v>19312.8</c:v>
                </c:pt>
                <c:pt idx="221">
                  <c:v>19293.400000000001</c:v>
                </c:pt>
                <c:pt idx="222">
                  <c:v>19244.2</c:v>
                </c:pt>
                <c:pt idx="223">
                  <c:v>19192.099999999999</c:v>
                </c:pt>
                <c:pt idx="224">
                  <c:v>19180.2</c:v>
                </c:pt>
                <c:pt idx="225">
                  <c:v>19118.400000000001</c:v>
                </c:pt>
                <c:pt idx="226">
                  <c:v>19105.5</c:v>
                </c:pt>
                <c:pt idx="227">
                  <c:v>19069</c:v>
                </c:pt>
                <c:pt idx="228">
                  <c:v>19054.5</c:v>
                </c:pt>
                <c:pt idx="229">
                  <c:v>19031.3</c:v>
                </c:pt>
                <c:pt idx="230">
                  <c:v>19003.900000000001</c:v>
                </c:pt>
                <c:pt idx="231">
                  <c:v>18997.099999999999</c:v>
                </c:pt>
                <c:pt idx="232">
                  <c:v>18907.900000000001</c:v>
                </c:pt>
                <c:pt idx="233">
                  <c:v>18869.400000000001</c:v>
                </c:pt>
                <c:pt idx="234">
                  <c:v>18802.5</c:v>
                </c:pt>
                <c:pt idx="235">
                  <c:v>18762.900000000001</c:v>
                </c:pt>
                <c:pt idx="236">
                  <c:v>18722.5</c:v>
                </c:pt>
                <c:pt idx="237">
                  <c:v>18714.900000000001</c:v>
                </c:pt>
                <c:pt idx="238">
                  <c:v>18685.5</c:v>
                </c:pt>
                <c:pt idx="239">
                  <c:v>18673.900000000001</c:v>
                </c:pt>
                <c:pt idx="240">
                  <c:v>18667.2</c:v>
                </c:pt>
                <c:pt idx="241">
                  <c:v>18657.099999999999</c:v>
                </c:pt>
                <c:pt idx="242">
                  <c:v>18650.2</c:v>
                </c:pt>
                <c:pt idx="243">
                  <c:v>18649.099999999999</c:v>
                </c:pt>
                <c:pt idx="244">
                  <c:v>18630.400000000001</c:v>
                </c:pt>
                <c:pt idx="245">
                  <c:v>18575.599999999999</c:v>
                </c:pt>
                <c:pt idx="246">
                  <c:v>18574.400000000001</c:v>
                </c:pt>
                <c:pt idx="247">
                  <c:v>18559.2</c:v>
                </c:pt>
                <c:pt idx="248">
                  <c:v>18544.3</c:v>
                </c:pt>
                <c:pt idx="249">
                  <c:v>18521.7</c:v>
                </c:pt>
                <c:pt idx="250">
                  <c:v>18387.599999999999</c:v>
                </c:pt>
                <c:pt idx="251">
                  <c:v>18264.7</c:v>
                </c:pt>
                <c:pt idx="252">
                  <c:v>18207.400000000001</c:v>
                </c:pt>
                <c:pt idx="253">
                  <c:v>18185.5</c:v>
                </c:pt>
                <c:pt idx="254">
                  <c:v>18169.400000000001</c:v>
                </c:pt>
                <c:pt idx="255">
                  <c:v>18095.599999999999</c:v>
                </c:pt>
                <c:pt idx="256">
                  <c:v>18075.099999999999</c:v>
                </c:pt>
                <c:pt idx="257">
                  <c:v>18052.5</c:v>
                </c:pt>
                <c:pt idx="258">
                  <c:v>18027</c:v>
                </c:pt>
                <c:pt idx="259">
                  <c:v>18002.099999999999</c:v>
                </c:pt>
                <c:pt idx="260">
                  <c:v>17926.8</c:v>
                </c:pt>
                <c:pt idx="261">
                  <c:v>17872.7</c:v>
                </c:pt>
                <c:pt idx="262">
                  <c:v>17851.7</c:v>
                </c:pt>
                <c:pt idx="263">
                  <c:v>17823.099999999999</c:v>
                </c:pt>
                <c:pt idx="264">
                  <c:v>17818</c:v>
                </c:pt>
                <c:pt idx="265">
                  <c:v>17629.400000000001</c:v>
                </c:pt>
                <c:pt idx="266">
                  <c:v>17627.2</c:v>
                </c:pt>
                <c:pt idx="267">
                  <c:v>17612.8</c:v>
                </c:pt>
                <c:pt idx="268">
                  <c:v>17605.400000000001</c:v>
                </c:pt>
                <c:pt idx="269">
                  <c:v>17600.2</c:v>
                </c:pt>
                <c:pt idx="270">
                  <c:v>17559</c:v>
                </c:pt>
                <c:pt idx="271">
                  <c:v>17439.599999999999</c:v>
                </c:pt>
                <c:pt idx="272">
                  <c:v>17401</c:v>
                </c:pt>
                <c:pt idx="273">
                  <c:v>17398.900000000001</c:v>
                </c:pt>
                <c:pt idx="274">
                  <c:v>17325.2</c:v>
                </c:pt>
                <c:pt idx="275">
                  <c:v>17313.099999999999</c:v>
                </c:pt>
                <c:pt idx="276">
                  <c:v>17228.5</c:v>
                </c:pt>
                <c:pt idx="277">
                  <c:v>17219.3</c:v>
                </c:pt>
                <c:pt idx="278">
                  <c:v>17155.3</c:v>
                </c:pt>
                <c:pt idx="279">
                  <c:v>17153.8</c:v>
                </c:pt>
                <c:pt idx="280">
                  <c:v>17137.2</c:v>
                </c:pt>
                <c:pt idx="281">
                  <c:v>17122.5</c:v>
                </c:pt>
                <c:pt idx="282">
                  <c:v>17085.599999999999</c:v>
                </c:pt>
                <c:pt idx="283">
                  <c:v>17067</c:v>
                </c:pt>
                <c:pt idx="284">
                  <c:v>17028.7</c:v>
                </c:pt>
                <c:pt idx="285">
                  <c:v>17016.900000000001</c:v>
                </c:pt>
                <c:pt idx="286">
                  <c:v>16965</c:v>
                </c:pt>
                <c:pt idx="287">
                  <c:v>16934.099999999999</c:v>
                </c:pt>
                <c:pt idx="288">
                  <c:v>16859.900000000001</c:v>
                </c:pt>
                <c:pt idx="289">
                  <c:v>16852.900000000001</c:v>
                </c:pt>
                <c:pt idx="290">
                  <c:v>16832.5</c:v>
                </c:pt>
                <c:pt idx="291">
                  <c:v>16810.2</c:v>
                </c:pt>
                <c:pt idx="292">
                  <c:v>16783</c:v>
                </c:pt>
                <c:pt idx="293">
                  <c:v>16771.3</c:v>
                </c:pt>
                <c:pt idx="294">
                  <c:v>16739</c:v>
                </c:pt>
                <c:pt idx="295">
                  <c:v>16651.5</c:v>
                </c:pt>
                <c:pt idx="296">
                  <c:v>16633.599999999999</c:v>
                </c:pt>
                <c:pt idx="297">
                  <c:v>16621.599999999999</c:v>
                </c:pt>
                <c:pt idx="298">
                  <c:v>16531.099999999999</c:v>
                </c:pt>
                <c:pt idx="299">
                  <c:v>16513.400000000001</c:v>
                </c:pt>
                <c:pt idx="300">
                  <c:v>16459.5</c:v>
                </c:pt>
                <c:pt idx="301">
                  <c:v>16404.599999999999</c:v>
                </c:pt>
                <c:pt idx="302">
                  <c:v>16371.6</c:v>
                </c:pt>
                <c:pt idx="303">
                  <c:v>16357</c:v>
                </c:pt>
                <c:pt idx="304">
                  <c:v>16351.6</c:v>
                </c:pt>
                <c:pt idx="305">
                  <c:v>16246.9</c:v>
                </c:pt>
                <c:pt idx="306">
                  <c:v>16211.1</c:v>
                </c:pt>
                <c:pt idx="307">
                  <c:v>16209.1</c:v>
                </c:pt>
                <c:pt idx="308">
                  <c:v>16169.2</c:v>
                </c:pt>
                <c:pt idx="309">
                  <c:v>16137</c:v>
                </c:pt>
                <c:pt idx="310">
                  <c:v>16121.7</c:v>
                </c:pt>
                <c:pt idx="311">
                  <c:v>16067.6</c:v>
                </c:pt>
                <c:pt idx="312">
                  <c:v>16055</c:v>
                </c:pt>
                <c:pt idx="313">
                  <c:v>16023.5</c:v>
                </c:pt>
                <c:pt idx="314">
                  <c:v>15982.1</c:v>
                </c:pt>
                <c:pt idx="315">
                  <c:v>15947.3</c:v>
                </c:pt>
                <c:pt idx="316">
                  <c:v>15890.2</c:v>
                </c:pt>
                <c:pt idx="317">
                  <c:v>15835.9</c:v>
                </c:pt>
                <c:pt idx="318">
                  <c:v>15694.8</c:v>
                </c:pt>
                <c:pt idx="319">
                  <c:v>15683.6</c:v>
                </c:pt>
                <c:pt idx="320">
                  <c:v>15661.6</c:v>
                </c:pt>
                <c:pt idx="321">
                  <c:v>15634.8</c:v>
                </c:pt>
                <c:pt idx="322">
                  <c:v>15623</c:v>
                </c:pt>
                <c:pt idx="323">
                  <c:v>15589.7</c:v>
                </c:pt>
                <c:pt idx="324">
                  <c:v>15482</c:v>
                </c:pt>
                <c:pt idx="325">
                  <c:v>15451.9</c:v>
                </c:pt>
                <c:pt idx="326">
                  <c:v>15426.9</c:v>
                </c:pt>
                <c:pt idx="327">
                  <c:v>15412.8</c:v>
                </c:pt>
                <c:pt idx="328">
                  <c:v>15369</c:v>
                </c:pt>
                <c:pt idx="329">
                  <c:v>15354</c:v>
                </c:pt>
                <c:pt idx="330">
                  <c:v>15336.9</c:v>
                </c:pt>
                <c:pt idx="331">
                  <c:v>15336.7</c:v>
                </c:pt>
                <c:pt idx="332">
                  <c:v>15328.1</c:v>
                </c:pt>
                <c:pt idx="333">
                  <c:v>15315.7</c:v>
                </c:pt>
                <c:pt idx="334">
                  <c:v>15301.9</c:v>
                </c:pt>
                <c:pt idx="335">
                  <c:v>15291.9</c:v>
                </c:pt>
                <c:pt idx="336">
                  <c:v>15246.5</c:v>
                </c:pt>
                <c:pt idx="337">
                  <c:v>15212.7</c:v>
                </c:pt>
                <c:pt idx="338">
                  <c:v>15148.4</c:v>
                </c:pt>
                <c:pt idx="339">
                  <c:v>15148.1</c:v>
                </c:pt>
                <c:pt idx="340">
                  <c:v>15143.3</c:v>
                </c:pt>
                <c:pt idx="341">
                  <c:v>15076.6</c:v>
                </c:pt>
                <c:pt idx="342">
                  <c:v>15057.7</c:v>
                </c:pt>
                <c:pt idx="343">
                  <c:v>15041.2</c:v>
                </c:pt>
                <c:pt idx="344">
                  <c:v>15024.9</c:v>
                </c:pt>
                <c:pt idx="345">
                  <c:v>14967.9</c:v>
                </c:pt>
                <c:pt idx="346">
                  <c:v>14920.5</c:v>
                </c:pt>
                <c:pt idx="347">
                  <c:v>14907.5</c:v>
                </c:pt>
                <c:pt idx="348">
                  <c:v>14899.1</c:v>
                </c:pt>
                <c:pt idx="349">
                  <c:v>14859.8</c:v>
                </c:pt>
                <c:pt idx="350">
                  <c:v>14857.1</c:v>
                </c:pt>
                <c:pt idx="351">
                  <c:v>14835.4</c:v>
                </c:pt>
                <c:pt idx="352">
                  <c:v>14798.8</c:v>
                </c:pt>
                <c:pt idx="353">
                  <c:v>14781.5</c:v>
                </c:pt>
                <c:pt idx="354">
                  <c:v>14772</c:v>
                </c:pt>
                <c:pt idx="355">
                  <c:v>14726.3</c:v>
                </c:pt>
                <c:pt idx="356">
                  <c:v>14721.9</c:v>
                </c:pt>
                <c:pt idx="357">
                  <c:v>14675.7</c:v>
                </c:pt>
                <c:pt idx="358">
                  <c:v>14670.5</c:v>
                </c:pt>
                <c:pt idx="359">
                  <c:v>14654.9</c:v>
                </c:pt>
                <c:pt idx="360">
                  <c:v>14650.5</c:v>
                </c:pt>
                <c:pt idx="361">
                  <c:v>14612.3</c:v>
                </c:pt>
                <c:pt idx="362">
                  <c:v>14583.5</c:v>
                </c:pt>
                <c:pt idx="363">
                  <c:v>14555.3</c:v>
                </c:pt>
                <c:pt idx="364">
                  <c:v>14554.2</c:v>
                </c:pt>
                <c:pt idx="365">
                  <c:v>14546.6</c:v>
                </c:pt>
                <c:pt idx="366">
                  <c:v>14524.4</c:v>
                </c:pt>
                <c:pt idx="367">
                  <c:v>14517.2</c:v>
                </c:pt>
                <c:pt idx="368">
                  <c:v>14454.5</c:v>
                </c:pt>
                <c:pt idx="369">
                  <c:v>14407.2</c:v>
                </c:pt>
                <c:pt idx="370">
                  <c:v>14406.9</c:v>
                </c:pt>
                <c:pt idx="371">
                  <c:v>14382</c:v>
                </c:pt>
                <c:pt idx="372">
                  <c:v>14381.5</c:v>
                </c:pt>
                <c:pt idx="373">
                  <c:v>14371</c:v>
                </c:pt>
                <c:pt idx="374">
                  <c:v>14356.5</c:v>
                </c:pt>
                <c:pt idx="375">
                  <c:v>14299.5</c:v>
                </c:pt>
                <c:pt idx="376">
                  <c:v>14264.4</c:v>
                </c:pt>
                <c:pt idx="377">
                  <c:v>14229.2</c:v>
                </c:pt>
                <c:pt idx="378">
                  <c:v>14220.4</c:v>
                </c:pt>
                <c:pt idx="379">
                  <c:v>14203.6</c:v>
                </c:pt>
                <c:pt idx="380">
                  <c:v>14140.9</c:v>
                </c:pt>
                <c:pt idx="381">
                  <c:v>14138.7</c:v>
                </c:pt>
                <c:pt idx="382">
                  <c:v>14137.4</c:v>
                </c:pt>
                <c:pt idx="383">
                  <c:v>14133.3</c:v>
                </c:pt>
                <c:pt idx="384">
                  <c:v>14090.6</c:v>
                </c:pt>
                <c:pt idx="385">
                  <c:v>14086.2</c:v>
                </c:pt>
                <c:pt idx="386">
                  <c:v>14011.6</c:v>
                </c:pt>
                <c:pt idx="387">
                  <c:v>13997.8</c:v>
                </c:pt>
                <c:pt idx="388">
                  <c:v>13989.8</c:v>
                </c:pt>
                <c:pt idx="389">
                  <c:v>13934.2</c:v>
                </c:pt>
                <c:pt idx="390">
                  <c:v>13923</c:v>
                </c:pt>
                <c:pt idx="391">
                  <c:v>13887.6</c:v>
                </c:pt>
                <c:pt idx="392">
                  <c:v>13849.5</c:v>
                </c:pt>
                <c:pt idx="393">
                  <c:v>13758.8</c:v>
                </c:pt>
                <c:pt idx="394">
                  <c:v>13684.4</c:v>
                </c:pt>
                <c:pt idx="395">
                  <c:v>13683.2</c:v>
                </c:pt>
                <c:pt idx="396">
                  <c:v>13674.2</c:v>
                </c:pt>
                <c:pt idx="397">
                  <c:v>13673.3</c:v>
                </c:pt>
                <c:pt idx="398">
                  <c:v>13648.7</c:v>
                </c:pt>
                <c:pt idx="399">
                  <c:v>13613.3</c:v>
                </c:pt>
                <c:pt idx="400">
                  <c:v>13597.1</c:v>
                </c:pt>
                <c:pt idx="401">
                  <c:v>13558.2</c:v>
                </c:pt>
                <c:pt idx="402">
                  <c:v>13532.2</c:v>
                </c:pt>
                <c:pt idx="403">
                  <c:v>13508</c:v>
                </c:pt>
                <c:pt idx="404">
                  <c:v>13500.9</c:v>
                </c:pt>
                <c:pt idx="405">
                  <c:v>13481.4</c:v>
                </c:pt>
                <c:pt idx="406">
                  <c:v>13464.7</c:v>
                </c:pt>
                <c:pt idx="407">
                  <c:v>13449.7</c:v>
                </c:pt>
                <c:pt idx="408">
                  <c:v>13449.5</c:v>
                </c:pt>
                <c:pt idx="409">
                  <c:v>13441</c:v>
                </c:pt>
                <c:pt idx="410">
                  <c:v>13429.3</c:v>
                </c:pt>
                <c:pt idx="411">
                  <c:v>13421.9</c:v>
                </c:pt>
                <c:pt idx="412">
                  <c:v>13406.8</c:v>
                </c:pt>
                <c:pt idx="413">
                  <c:v>13378.8</c:v>
                </c:pt>
                <c:pt idx="414">
                  <c:v>13375</c:v>
                </c:pt>
                <c:pt idx="415">
                  <c:v>13360.4</c:v>
                </c:pt>
                <c:pt idx="416">
                  <c:v>13341.9</c:v>
                </c:pt>
                <c:pt idx="417">
                  <c:v>13323.5</c:v>
                </c:pt>
                <c:pt idx="418">
                  <c:v>13321.3</c:v>
                </c:pt>
                <c:pt idx="419">
                  <c:v>13316.2</c:v>
                </c:pt>
                <c:pt idx="420">
                  <c:v>13307.8</c:v>
                </c:pt>
                <c:pt idx="421">
                  <c:v>13232.1</c:v>
                </c:pt>
                <c:pt idx="422">
                  <c:v>13207.2</c:v>
                </c:pt>
                <c:pt idx="423">
                  <c:v>13183.3</c:v>
                </c:pt>
                <c:pt idx="424">
                  <c:v>13158.6</c:v>
                </c:pt>
                <c:pt idx="425">
                  <c:v>13129.2</c:v>
                </c:pt>
                <c:pt idx="426">
                  <c:v>13095.5</c:v>
                </c:pt>
                <c:pt idx="427">
                  <c:v>13095.1</c:v>
                </c:pt>
                <c:pt idx="428">
                  <c:v>13075.8</c:v>
                </c:pt>
                <c:pt idx="429">
                  <c:v>13072.3</c:v>
                </c:pt>
                <c:pt idx="430">
                  <c:v>13046.8</c:v>
                </c:pt>
                <c:pt idx="431">
                  <c:v>13038.2</c:v>
                </c:pt>
                <c:pt idx="432">
                  <c:v>13032.1</c:v>
                </c:pt>
                <c:pt idx="433">
                  <c:v>13027.5</c:v>
                </c:pt>
                <c:pt idx="434">
                  <c:v>13023.3</c:v>
                </c:pt>
                <c:pt idx="435">
                  <c:v>13002.5</c:v>
                </c:pt>
                <c:pt idx="436">
                  <c:v>12988.5</c:v>
                </c:pt>
                <c:pt idx="437">
                  <c:v>12935.6</c:v>
                </c:pt>
                <c:pt idx="438">
                  <c:v>12928.7</c:v>
                </c:pt>
                <c:pt idx="439">
                  <c:v>12926.6</c:v>
                </c:pt>
                <c:pt idx="440">
                  <c:v>12924.7</c:v>
                </c:pt>
                <c:pt idx="441">
                  <c:v>12871.9</c:v>
                </c:pt>
                <c:pt idx="442">
                  <c:v>12840.7</c:v>
                </c:pt>
                <c:pt idx="443">
                  <c:v>12814.9</c:v>
                </c:pt>
                <c:pt idx="444">
                  <c:v>12757.1</c:v>
                </c:pt>
                <c:pt idx="445">
                  <c:v>12751.9</c:v>
                </c:pt>
                <c:pt idx="446">
                  <c:v>12732.5</c:v>
                </c:pt>
                <c:pt idx="447">
                  <c:v>12714.7</c:v>
                </c:pt>
                <c:pt idx="448">
                  <c:v>12685.2</c:v>
                </c:pt>
                <c:pt idx="449">
                  <c:v>12684.6</c:v>
                </c:pt>
                <c:pt idx="450">
                  <c:v>12679.7</c:v>
                </c:pt>
                <c:pt idx="451">
                  <c:v>12658.6</c:v>
                </c:pt>
                <c:pt idx="452">
                  <c:v>12648.1</c:v>
                </c:pt>
                <c:pt idx="453">
                  <c:v>12633.7</c:v>
                </c:pt>
                <c:pt idx="454">
                  <c:v>12594.1</c:v>
                </c:pt>
                <c:pt idx="455">
                  <c:v>12586.9</c:v>
                </c:pt>
                <c:pt idx="456">
                  <c:v>12572.8</c:v>
                </c:pt>
                <c:pt idx="457">
                  <c:v>12544.9</c:v>
                </c:pt>
                <c:pt idx="458">
                  <c:v>12544.4</c:v>
                </c:pt>
                <c:pt idx="459">
                  <c:v>12500.2</c:v>
                </c:pt>
                <c:pt idx="460">
                  <c:v>12498.4</c:v>
                </c:pt>
                <c:pt idx="461">
                  <c:v>12474.1</c:v>
                </c:pt>
                <c:pt idx="462">
                  <c:v>12456</c:v>
                </c:pt>
                <c:pt idx="463">
                  <c:v>12453</c:v>
                </c:pt>
                <c:pt idx="464">
                  <c:v>12422.5</c:v>
                </c:pt>
                <c:pt idx="465">
                  <c:v>12358.3</c:v>
                </c:pt>
                <c:pt idx="466">
                  <c:v>12274</c:v>
                </c:pt>
                <c:pt idx="467">
                  <c:v>12260.2</c:v>
                </c:pt>
                <c:pt idx="468">
                  <c:v>12255.3</c:v>
                </c:pt>
                <c:pt idx="469">
                  <c:v>12248</c:v>
                </c:pt>
                <c:pt idx="470">
                  <c:v>12219.9</c:v>
                </c:pt>
                <c:pt idx="471">
                  <c:v>12218.4</c:v>
                </c:pt>
                <c:pt idx="472">
                  <c:v>12212.1</c:v>
                </c:pt>
                <c:pt idx="473">
                  <c:v>12186.9</c:v>
                </c:pt>
                <c:pt idx="474">
                  <c:v>12176.9</c:v>
                </c:pt>
                <c:pt idx="475">
                  <c:v>12155.9</c:v>
                </c:pt>
                <c:pt idx="476">
                  <c:v>12137.8</c:v>
                </c:pt>
                <c:pt idx="477">
                  <c:v>12131.1</c:v>
                </c:pt>
                <c:pt idx="478">
                  <c:v>12128.3</c:v>
                </c:pt>
                <c:pt idx="479">
                  <c:v>12096.4</c:v>
                </c:pt>
                <c:pt idx="480">
                  <c:v>12084.5</c:v>
                </c:pt>
                <c:pt idx="481">
                  <c:v>12065.2</c:v>
                </c:pt>
                <c:pt idx="482">
                  <c:v>12062.1</c:v>
                </c:pt>
                <c:pt idx="483">
                  <c:v>12057.3</c:v>
                </c:pt>
                <c:pt idx="484">
                  <c:v>12054.7</c:v>
                </c:pt>
                <c:pt idx="485">
                  <c:v>12043.4</c:v>
                </c:pt>
                <c:pt idx="486">
                  <c:v>12012.3</c:v>
                </c:pt>
                <c:pt idx="487">
                  <c:v>11964.9</c:v>
                </c:pt>
                <c:pt idx="488">
                  <c:v>11960.5</c:v>
                </c:pt>
                <c:pt idx="489">
                  <c:v>11953.7</c:v>
                </c:pt>
                <c:pt idx="490">
                  <c:v>11948.7</c:v>
                </c:pt>
                <c:pt idx="491">
                  <c:v>11946.6</c:v>
                </c:pt>
                <c:pt idx="492">
                  <c:v>11906.4</c:v>
                </c:pt>
                <c:pt idx="493">
                  <c:v>11894.7</c:v>
                </c:pt>
                <c:pt idx="494">
                  <c:v>11835.1</c:v>
                </c:pt>
                <c:pt idx="495">
                  <c:v>11826.5</c:v>
                </c:pt>
                <c:pt idx="496">
                  <c:v>11816.9</c:v>
                </c:pt>
                <c:pt idx="497">
                  <c:v>11789.1</c:v>
                </c:pt>
                <c:pt idx="498">
                  <c:v>11775.3</c:v>
                </c:pt>
                <c:pt idx="499">
                  <c:v>11739.9</c:v>
                </c:pt>
                <c:pt idx="500">
                  <c:v>11737.6</c:v>
                </c:pt>
                <c:pt idx="501">
                  <c:v>11731.1</c:v>
                </c:pt>
                <c:pt idx="502">
                  <c:v>11706</c:v>
                </c:pt>
                <c:pt idx="503">
                  <c:v>11695.4</c:v>
                </c:pt>
                <c:pt idx="504">
                  <c:v>11693.9</c:v>
                </c:pt>
                <c:pt idx="505">
                  <c:v>11689</c:v>
                </c:pt>
                <c:pt idx="506">
                  <c:v>11607.1</c:v>
                </c:pt>
                <c:pt idx="507">
                  <c:v>11555</c:v>
                </c:pt>
                <c:pt idx="508">
                  <c:v>11544</c:v>
                </c:pt>
                <c:pt idx="509">
                  <c:v>11544</c:v>
                </c:pt>
                <c:pt idx="510">
                  <c:v>11533.4</c:v>
                </c:pt>
                <c:pt idx="511">
                  <c:v>11518</c:v>
                </c:pt>
                <c:pt idx="512">
                  <c:v>11517.3</c:v>
                </c:pt>
                <c:pt idx="513">
                  <c:v>11497.3</c:v>
                </c:pt>
                <c:pt idx="514">
                  <c:v>11491.9</c:v>
                </c:pt>
                <c:pt idx="515">
                  <c:v>11484.5</c:v>
                </c:pt>
                <c:pt idx="516">
                  <c:v>11454.4</c:v>
                </c:pt>
                <c:pt idx="517">
                  <c:v>11452.5</c:v>
                </c:pt>
                <c:pt idx="518">
                  <c:v>11449.8</c:v>
                </c:pt>
                <c:pt idx="519">
                  <c:v>11448.9</c:v>
                </c:pt>
                <c:pt idx="520">
                  <c:v>11434.6</c:v>
                </c:pt>
                <c:pt idx="521">
                  <c:v>11403.8</c:v>
                </c:pt>
                <c:pt idx="522">
                  <c:v>11403.7</c:v>
                </c:pt>
                <c:pt idx="523">
                  <c:v>11403.4</c:v>
                </c:pt>
                <c:pt idx="524">
                  <c:v>11399.9</c:v>
                </c:pt>
                <c:pt idx="525">
                  <c:v>11396.7</c:v>
                </c:pt>
                <c:pt idx="526">
                  <c:v>11391.7</c:v>
                </c:pt>
                <c:pt idx="527">
                  <c:v>11389.6</c:v>
                </c:pt>
                <c:pt idx="528">
                  <c:v>11374.8</c:v>
                </c:pt>
                <c:pt idx="529">
                  <c:v>11353.8</c:v>
                </c:pt>
                <c:pt idx="530">
                  <c:v>11350.5</c:v>
                </c:pt>
                <c:pt idx="531">
                  <c:v>11348.6</c:v>
                </c:pt>
                <c:pt idx="532">
                  <c:v>11348.1</c:v>
                </c:pt>
                <c:pt idx="533">
                  <c:v>11324.8</c:v>
                </c:pt>
                <c:pt idx="534">
                  <c:v>11295.9</c:v>
                </c:pt>
                <c:pt idx="535">
                  <c:v>11290.6</c:v>
                </c:pt>
                <c:pt idx="536">
                  <c:v>11278.7</c:v>
                </c:pt>
                <c:pt idx="537">
                  <c:v>11259.6</c:v>
                </c:pt>
                <c:pt idx="538">
                  <c:v>11222.4</c:v>
                </c:pt>
                <c:pt idx="539">
                  <c:v>11197.5</c:v>
                </c:pt>
                <c:pt idx="540">
                  <c:v>11182</c:v>
                </c:pt>
                <c:pt idx="541">
                  <c:v>11155.4</c:v>
                </c:pt>
                <c:pt idx="542">
                  <c:v>11155.2</c:v>
                </c:pt>
                <c:pt idx="543">
                  <c:v>11152.7</c:v>
                </c:pt>
                <c:pt idx="544">
                  <c:v>11148.5</c:v>
                </c:pt>
                <c:pt idx="545">
                  <c:v>11142.8</c:v>
                </c:pt>
                <c:pt idx="546">
                  <c:v>11138.6</c:v>
                </c:pt>
                <c:pt idx="547">
                  <c:v>11135.6</c:v>
                </c:pt>
                <c:pt idx="548">
                  <c:v>11115</c:v>
                </c:pt>
                <c:pt idx="549">
                  <c:v>11105.7</c:v>
                </c:pt>
                <c:pt idx="550">
                  <c:v>11103.7</c:v>
                </c:pt>
                <c:pt idx="551">
                  <c:v>11098.7</c:v>
                </c:pt>
                <c:pt idx="552">
                  <c:v>11090</c:v>
                </c:pt>
                <c:pt idx="553">
                  <c:v>11083</c:v>
                </c:pt>
                <c:pt idx="554">
                  <c:v>11071.8</c:v>
                </c:pt>
                <c:pt idx="555">
                  <c:v>11049.4</c:v>
                </c:pt>
                <c:pt idx="556">
                  <c:v>11015.6</c:v>
                </c:pt>
                <c:pt idx="557">
                  <c:v>10982.1</c:v>
                </c:pt>
                <c:pt idx="558">
                  <c:v>10935.7</c:v>
                </c:pt>
                <c:pt idx="559">
                  <c:v>10923.6</c:v>
                </c:pt>
                <c:pt idx="560">
                  <c:v>10910.8</c:v>
                </c:pt>
                <c:pt idx="561">
                  <c:v>10905.5</c:v>
                </c:pt>
                <c:pt idx="562">
                  <c:v>10868.1</c:v>
                </c:pt>
                <c:pt idx="563">
                  <c:v>10866.2</c:v>
                </c:pt>
                <c:pt idx="564">
                  <c:v>10864.2</c:v>
                </c:pt>
                <c:pt idx="565">
                  <c:v>10860.6</c:v>
                </c:pt>
                <c:pt idx="566">
                  <c:v>10856.1</c:v>
                </c:pt>
                <c:pt idx="567">
                  <c:v>10848.5</c:v>
                </c:pt>
                <c:pt idx="568">
                  <c:v>10799.8</c:v>
                </c:pt>
                <c:pt idx="569">
                  <c:v>10796.6</c:v>
                </c:pt>
                <c:pt idx="570">
                  <c:v>10777.2</c:v>
                </c:pt>
                <c:pt idx="571">
                  <c:v>10768.2</c:v>
                </c:pt>
                <c:pt idx="572">
                  <c:v>10711.8</c:v>
                </c:pt>
                <c:pt idx="573">
                  <c:v>10705</c:v>
                </c:pt>
                <c:pt idx="574">
                  <c:v>10691.1</c:v>
                </c:pt>
                <c:pt idx="575">
                  <c:v>10675.4</c:v>
                </c:pt>
                <c:pt idx="576">
                  <c:v>10670</c:v>
                </c:pt>
                <c:pt idx="577">
                  <c:v>10623.5</c:v>
                </c:pt>
                <c:pt idx="578">
                  <c:v>10596.4</c:v>
                </c:pt>
                <c:pt idx="579">
                  <c:v>10588.2</c:v>
                </c:pt>
                <c:pt idx="580">
                  <c:v>10584.5</c:v>
                </c:pt>
                <c:pt idx="581">
                  <c:v>10567.3</c:v>
                </c:pt>
                <c:pt idx="582">
                  <c:v>10560.8</c:v>
                </c:pt>
                <c:pt idx="583">
                  <c:v>10559.7</c:v>
                </c:pt>
                <c:pt idx="584">
                  <c:v>10559.1</c:v>
                </c:pt>
                <c:pt idx="585">
                  <c:v>10552.2</c:v>
                </c:pt>
                <c:pt idx="586">
                  <c:v>10547.7</c:v>
                </c:pt>
                <c:pt idx="587">
                  <c:v>10507.1</c:v>
                </c:pt>
                <c:pt idx="588">
                  <c:v>10503.5</c:v>
                </c:pt>
                <c:pt idx="589">
                  <c:v>10501.3</c:v>
                </c:pt>
                <c:pt idx="590">
                  <c:v>10495.3</c:v>
                </c:pt>
                <c:pt idx="591">
                  <c:v>10466.700000000001</c:v>
                </c:pt>
                <c:pt idx="592">
                  <c:v>10462.700000000001</c:v>
                </c:pt>
                <c:pt idx="593">
                  <c:v>10454.200000000001</c:v>
                </c:pt>
                <c:pt idx="594">
                  <c:v>10448</c:v>
                </c:pt>
                <c:pt idx="595">
                  <c:v>10445.9</c:v>
                </c:pt>
                <c:pt idx="596">
                  <c:v>10426</c:v>
                </c:pt>
                <c:pt idx="597">
                  <c:v>10395.200000000001</c:v>
                </c:pt>
                <c:pt idx="598">
                  <c:v>10373.6</c:v>
                </c:pt>
                <c:pt idx="599">
                  <c:v>10342.5</c:v>
                </c:pt>
                <c:pt idx="600">
                  <c:v>10336.5</c:v>
                </c:pt>
                <c:pt idx="601">
                  <c:v>10326.799999999999</c:v>
                </c:pt>
                <c:pt idx="602">
                  <c:v>10324.299999999999</c:v>
                </c:pt>
                <c:pt idx="603">
                  <c:v>10320.700000000001</c:v>
                </c:pt>
                <c:pt idx="604">
                  <c:v>10320.299999999999</c:v>
                </c:pt>
                <c:pt idx="605">
                  <c:v>10312.4</c:v>
                </c:pt>
                <c:pt idx="606">
                  <c:v>10309.799999999999</c:v>
                </c:pt>
                <c:pt idx="607">
                  <c:v>10293.299999999999</c:v>
                </c:pt>
                <c:pt idx="608">
                  <c:v>10286.799999999999</c:v>
                </c:pt>
                <c:pt idx="609">
                  <c:v>10260.4</c:v>
                </c:pt>
                <c:pt idx="610">
                  <c:v>10245.799999999999</c:v>
                </c:pt>
                <c:pt idx="611">
                  <c:v>10241.9</c:v>
                </c:pt>
                <c:pt idx="612">
                  <c:v>10230.9</c:v>
                </c:pt>
                <c:pt idx="613">
                  <c:v>10217.200000000001</c:v>
                </c:pt>
                <c:pt idx="614">
                  <c:v>10205.4</c:v>
                </c:pt>
                <c:pt idx="615">
                  <c:v>10196</c:v>
                </c:pt>
                <c:pt idx="616">
                  <c:v>10183.299999999999</c:v>
                </c:pt>
                <c:pt idx="617">
                  <c:v>10174</c:v>
                </c:pt>
                <c:pt idx="618">
                  <c:v>10142.299999999999</c:v>
                </c:pt>
                <c:pt idx="619">
                  <c:v>10118.299999999999</c:v>
                </c:pt>
                <c:pt idx="620">
                  <c:v>10115.700000000001</c:v>
                </c:pt>
                <c:pt idx="621">
                  <c:v>10079.1</c:v>
                </c:pt>
                <c:pt idx="622">
                  <c:v>10043.5</c:v>
                </c:pt>
                <c:pt idx="623">
                  <c:v>10028.1</c:v>
                </c:pt>
                <c:pt idx="624">
                  <c:v>10020.299999999999</c:v>
                </c:pt>
                <c:pt idx="625">
                  <c:v>10005</c:v>
                </c:pt>
                <c:pt idx="626">
                  <c:v>9980.61</c:v>
                </c:pt>
                <c:pt idx="627">
                  <c:v>9974.8700000000008</c:v>
                </c:pt>
                <c:pt idx="628">
                  <c:v>9960.26</c:v>
                </c:pt>
                <c:pt idx="629">
                  <c:v>9955.9</c:v>
                </c:pt>
                <c:pt idx="630">
                  <c:v>9951.49</c:v>
                </c:pt>
                <c:pt idx="631">
                  <c:v>9951.11</c:v>
                </c:pt>
                <c:pt idx="632">
                  <c:v>9929.0400000000009</c:v>
                </c:pt>
                <c:pt idx="633">
                  <c:v>9917.75</c:v>
                </c:pt>
                <c:pt idx="634">
                  <c:v>9898.9699999999993</c:v>
                </c:pt>
                <c:pt idx="635">
                  <c:v>9889.5499999999993</c:v>
                </c:pt>
                <c:pt idx="636">
                  <c:v>9882.99</c:v>
                </c:pt>
                <c:pt idx="637">
                  <c:v>9862.64</c:v>
                </c:pt>
                <c:pt idx="638">
                  <c:v>9854.93</c:v>
                </c:pt>
                <c:pt idx="639">
                  <c:v>9854.36</c:v>
                </c:pt>
                <c:pt idx="640">
                  <c:v>9827.58</c:v>
                </c:pt>
                <c:pt idx="641">
                  <c:v>9803.19</c:v>
                </c:pt>
                <c:pt idx="642">
                  <c:v>9783.5300000000007</c:v>
                </c:pt>
                <c:pt idx="643">
                  <c:v>9740.42</c:v>
                </c:pt>
                <c:pt idx="644">
                  <c:v>9702.66</c:v>
                </c:pt>
                <c:pt idx="645">
                  <c:v>9658.43</c:v>
                </c:pt>
                <c:pt idx="646">
                  <c:v>9653.7900000000009</c:v>
                </c:pt>
                <c:pt idx="647">
                  <c:v>9649.25</c:v>
                </c:pt>
                <c:pt idx="648">
                  <c:v>9643.6</c:v>
                </c:pt>
                <c:pt idx="649">
                  <c:v>9643.44</c:v>
                </c:pt>
                <c:pt idx="650">
                  <c:v>9632.36</c:v>
                </c:pt>
                <c:pt idx="651">
                  <c:v>9628.84</c:v>
                </c:pt>
                <c:pt idx="652">
                  <c:v>9618.7199999999993</c:v>
                </c:pt>
                <c:pt idx="653">
                  <c:v>9603.9500000000007</c:v>
                </c:pt>
                <c:pt idx="654">
                  <c:v>9598.41</c:v>
                </c:pt>
                <c:pt idx="655">
                  <c:v>9583.17</c:v>
                </c:pt>
                <c:pt idx="656">
                  <c:v>9575.99</c:v>
                </c:pt>
                <c:pt idx="657">
                  <c:v>9571.52</c:v>
                </c:pt>
                <c:pt idx="658">
                  <c:v>9568.85</c:v>
                </c:pt>
                <c:pt idx="659">
                  <c:v>9553.06</c:v>
                </c:pt>
                <c:pt idx="660">
                  <c:v>9532.81</c:v>
                </c:pt>
                <c:pt idx="661">
                  <c:v>9513.3700000000008</c:v>
                </c:pt>
                <c:pt idx="662">
                  <c:v>9505.73</c:v>
                </c:pt>
                <c:pt idx="663">
                  <c:v>9503.66</c:v>
                </c:pt>
                <c:pt idx="664">
                  <c:v>9496.99</c:v>
                </c:pt>
                <c:pt idx="665">
                  <c:v>9482.9699999999993</c:v>
                </c:pt>
                <c:pt idx="666">
                  <c:v>9480.19</c:v>
                </c:pt>
                <c:pt idx="667">
                  <c:v>9477.9</c:v>
                </c:pt>
                <c:pt idx="668">
                  <c:v>9471.5</c:v>
                </c:pt>
                <c:pt idx="669">
                  <c:v>9455.65</c:v>
                </c:pt>
                <c:pt idx="670">
                  <c:v>9435.2000000000007</c:v>
                </c:pt>
                <c:pt idx="671">
                  <c:v>9422.98</c:v>
                </c:pt>
                <c:pt idx="672">
                  <c:v>9407.2199999999993</c:v>
                </c:pt>
                <c:pt idx="673">
                  <c:v>9405.66</c:v>
                </c:pt>
                <c:pt idx="674">
                  <c:v>9402.07</c:v>
                </c:pt>
                <c:pt idx="675">
                  <c:v>9401.2199999999993</c:v>
                </c:pt>
                <c:pt idx="676">
                  <c:v>9398.56</c:v>
                </c:pt>
                <c:pt idx="677">
                  <c:v>9397.8799999999992</c:v>
                </c:pt>
                <c:pt idx="678">
                  <c:v>9327.77</c:v>
                </c:pt>
                <c:pt idx="679">
                  <c:v>9326.11</c:v>
                </c:pt>
                <c:pt idx="680">
                  <c:v>9316.32</c:v>
                </c:pt>
                <c:pt idx="681">
                  <c:v>9311.4699999999993</c:v>
                </c:pt>
                <c:pt idx="682">
                  <c:v>9305.08</c:v>
                </c:pt>
                <c:pt idx="683">
                  <c:v>9302.94</c:v>
                </c:pt>
                <c:pt idx="684">
                  <c:v>9296.26</c:v>
                </c:pt>
                <c:pt idx="685">
                  <c:v>9279.93</c:v>
                </c:pt>
                <c:pt idx="686">
                  <c:v>9277.02</c:v>
                </c:pt>
                <c:pt idx="687">
                  <c:v>9275.33</c:v>
                </c:pt>
                <c:pt idx="688">
                  <c:v>9244.19</c:v>
                </c:pt>
                <c:pt idx="689">
                  <c:v>9233.81</c:v>
                </c:pt>
                <c:pt idx="690">
                  <c:v>9212.15</c:v>
                </c:pt>
                <c:pt idx="691">
                  <c:v>9201.2199999999993</c:v>
                </c:pt>
                <c:pt idx="692">
                  <c:v>9197.65</c:v>
                </c:pt>
                <c:pt idx="693">
                  <c:v>9169.67</c:v>
                </c:pt>
                <c:pt idx="694">
                  <c:v>9137.5499999999993</c:v>
                </c:pt>
                <c:pt idx="695">
                  <c:v>9124.08</c:v>
                </c:pt>
                <c:pt idx="696">
                  <c:v>9086.1200000000008</c:v>
                </c:pt>
                <c:pt idx="697">
                  <c:v>9078.16</c:v>
                </c:pt>
                <c:pt idx="698">
                  <c:v>9077.64</c:v>
                </c:pt>
                <c:pt idx="699">
                  <c:v>9072.23</c:v>
                </c:pt>
                <c:pt idx="700">
                  <c:v>9065.84</c:v>
                </c:pt>
                <c:pt idx="701">
                  <c:v>9048.1299999999992</c:v>
                </c:pt>
                <c:pt idx="702">
                  <c:v>9040.68</c:v>
                </c:pt>
                <c:pt idx="703">
                  <c:v>9034.39</c:v>
                </c:pt>
                <c:pt idx="704">
                  <c:v>9030.3799999999992</c:v>
                </c:pt>
                <c:pt idx="705">
                  <c:v>9027.11</c:v>
                </c:pt>
                <c:pt idx="706">
                  <c:v>9026.9599999999991</c:v>
                </c:pt>
                <c:pt idx="707">
                  <c:v>9021.51</c:v>
                </c:pt>
                <c:pt idx="708">
                  <c:v>9018.68</c:v>
                </c:pt>
                <c:pt idx="709">
                  <c:v>9013.23</c:v>
                </c:pt>
                <c:pt idx="710">
                  <c:v>9011.94</c:v>
                </c:pt>
                <c:pt idx="711">
                  <c:v>8980.39</c:v>
                </c:pt>
                <c:pt idx="712">
                  <c:v>8903.69</c:v>
                </c:pt>
                <c:pt idx="713">
                  <c:v>8900.5499999999993</c:v>
                </c:pt>
                <c:pt idx="714">
                  <c:v>8896.23</c:v>
                </c:pt>
                <c:pt idx="715">
                  <c:v>8864.66</c:v>
                </c:pt>
                <c:pt idx="716">
                  <c:v>8857.7800000000007</c:v>
                </c:pt>
                <c:pt idx="717">
                  <c:v>8853</c:v>
                </c:pt>
                <c:pt idx="718">
                  <c:v>8843.74</c:v>
                </c:pt>
                <c:pt idx="719">
                  <c:v>8834.58</c:v>
                </c:pt>
                <c:pt idx="720">
                  <c:v>8829.2800000000007</c:v>
                </c:pt>
                <c:pt idx="721">
                  <c:v>8803.74</c:v>
                </c:pt>
                <c:pt idx="722">
                  <c:v>8799.61</c:v>
                </c:pt>
                <c:pt idx="723">
                  <c:v>8795.49</c:v>
                </c:pt>
                <c:pt idx="724">
                  <c:v>8786.11</c:v>
                </c:pt>
                <c:pt idx="725">
                  <c:v>8784.39</c:v>
                </c:pt>
                <c:pt idx="726">
                  <c:v>8783.92</c:v>
                </c:pt>
                <c:pt idx="727">
                  <c:v>8777.7900000000009</c:v>
                </c:pt>
                <c:pt idx="728">
                  <c:v>8758.27</c:v>
                </c:pt>
                <c:pt idx="729">
                  <c:v>8758.16</c:v>
                </c:pt>
                <c:pt idx="730">
                  <c:v>8755.7800000000007</c:v>
                </c:pt>
                <c:pt idx="731">
                  <c:v>8739.0499999999993</c:v>
                </c:pt>
                <c:pt idx="732">
                  <c:v>8727.1299999999992</c:v>
                </c:pt>
                <c:pt idx="733">
                  <c:v>8713.9699999999993</c:v>
                </c:pt>
                <c:pt idx="734">
                  <c:v>8696.0300000000007</c:v>
                </c:pt>
                <c:pt idx="735">
                  <c:v>8674.3799999999992</c:v>
                </c:pt>
                <c:pt idx="736">
                  <c:v>8665.15</c:v>
                </c:pt>
                <c:pt idx="737">
                  <c:v>8654.9699999999993</c:v>
                </c:pt>
                <c:pt idx="738">
                  <c:v>8642.99</c:v>
                </c:pt>
                <c:pt idx="739">
                  <c:v>8628.2900000000009</c:v>
                </c:pt>
                <c:pt idx="740">
                  <c:v>8615.2999999999993</c:v>
                </c:pt>
                <c:pt idx="741">
                  <c:v>8613.48</c:v>
                </c:pt>
                <c:pt idx="742">
                  <c:v>8592.61</c:v>
                </c:pt>
                <c:pt idx="743">
                  <c:v>8584.4500000000007</c:v>
                </c:pt>
                <c:pt idx="744">
                  <c:v>8569.64</c:v>
                </c:pt>
                <c:pt idx="745">
                  <c:v>8553.74</c:v>
                </c:pt>
                <c:pt idx="746">
                  <c:v>8546.99</c:v>
                </c:pt>
                <c:pt idx="747">
                  <c:v>8545.7800000000007</c:v>
                </c:pt>
                <c:pt idx="748">
                  <c:v>8542.7199999999993</c:v>
                </c:pt>
                <c:pt idx="749">
                  <c:v>8537.6200000000008</c:v>
                </c:pt>
                <c:pt idx="750">
                  <c:v>8535.8799999999992</c:v>
                </c:pt>
                <c:pt idx="751">
                  <c:v>8525.2199999999993</c:v>
                </c:pt>
                <c:pt idx="752">
                  <c:v>8524.6299999999992</c:v>
                </c:pt>
                <c:pt idx="753">
                  <c:v>8522.19</c:v>
                </c:pt>
                <c:pt idx="754">
                  <c:v>8510.58</c:v>
                </c:pt>
                <c:pt idx="755">
                  <c:v>8509.86</c:v>
                </c:pt>
                <c:pt idx="756">
                  <c:v>8490.9699999999993</c:v>
                </c:pt>
                <c:pt idx="757">
                  <c:v>8470.44</c:v>
                </c:pt>
                <c:pt idx="758">
                  <c:v>8453.06</c:v>
                </c:pt>
                <c:pt idx="759">
                  <c:v>8449.2099999999991</c:v>
                </c:pt>
                <c:pt idx="760">
                  <c:v>8443.2099999999991</c:v>
                </c:pt>
                <c:pt idx="761">
                  <c:v>8442.02</c:v>
                </c:pt>
                <c:pt idx="762">
                  <c:v>8423.73</c:v>
                </c:pt>
                <c:pt idx="763">
                  <c:v>8420.2199999999993</c:v>
                </c:pt>
                <c:pt idx="764">
                  <c:v>8400.9699999999993</c:v>
                </c:pt>
                <c:pt idx="765">
                  <c:v>8393</c:v>
                </c:pt>
                <c:pt idx="766">
                  <c:v>8391.76</c:v>
                </c:pt>
                <c:pt idx="767">
                  <c:v>8389.36</c:v>
                </c:pt>
                <c:pt idx="768">
                  <c:v>8373.2800000000007</c:v>
                </c:pt>
                <c:pt idx="769">
                  <c:v>8355.31</c:v>
                </c:pt>
                <c:pt idx="770">
                  <c:v>8352.64</c:v>
                </c:pt>
                <c:pt idx="771">
                  <c:v>8348.4699999999993</c:v>
                </c:pt>
                <c:pt idx="772">
                  <c:v>8318.31</c:v>
                </c:pt>
                <c:pt idx="773">
                  <c:v>8310.56</c:v>
                </c:pt>
                <c:pt idx="774">
                  <c:v>8289.2900000000009</c:v>
                </c:pt>
                <c:pt idx="775">
                  <c:v>8268.85</c:v>
                </c:pt>
                <c:pt idx="776">
                  <c:v>8261.2900000000009</c:v>
                </c:pt>
                <c:pt idx="777">
                  <c:v>8255.9</c:v>
                </c:pt>
                <c:pt idx="778">
                  <c:v>8254.0300000000007</c:v>
                </c:pt>
                <c:pt idx="779">
                  <c:v>8253.0400000000009</c:v>
                </c:pt>
                <c:pt idx="780">
                  <c:v>8248.25</c:v>
                </c:pt>
                <c:pt idx="781">
                  <c:v>8238.93</c:v>
                </c:pt>
                <c:pt idx="782">
                  <c:v>8226.94</c:v>
                </c:pt>
                <c:pt idx="783">
                  <c:v>8224.25</c:v>
                </c:pt>
                <c:pt idx="784">
                  <c:v>8214.91</c:v>
                </c:pt>
                <c:pt idx="785">
                  <c:v>8211.3700000000008</c:v>
                </c:pt>
                <c:pt idx="786">
                  <c:v>8210.17</c:v>
                </c:pt>
                <c:pt idx="787">
                  <c:v>8194.51</c:v>
                </c:pt>
                <c:pt idx="788">
                  <c:v>8177.1</c:v>
                </c:pt>
                <c:pt idx="789">
                  <c:v>8171.69</c:v>
                </c:pt>
                <c:pt idx="790">
                  <c:v>8165.99</c:v>
                </c:pt>
                <c:pt idx="791">
                  <c:v>8158.25</c:v>
                </c:pt>
                <c:pt idx="792">
                  <c:v>8147.17</c:v>
                </c:pt>
                <c:pt idx="793">
                  <c:v>8134.08</c:v>
                </c:pt>
                <c:pt idx="794">
                  <c:v>8124.67</c:v>
                </c:pt>
                <c:pt idx="795">
                  <c:v>8113.52</c:v>
                </c:pt>
                <c:pt idx="796">
                  <c:v>8112.11</c:v>
                </c:pt>
                <c:pt idx="797">
                  <c:v>8110.01</c:v>
                </c:pt>
                <c:pt idx="798">
                  <c:v>8107.11</c:v>
                </c:pt>
                <c:pt idx="799">
                  <c:v>8096.92</c:v>
                </c:pt>
                <c:pt idx="800">
                  <c:v>8082.38</c:v>
                </c:pt>
                <c:pt idx="801">
                  <c:v>8063.16</c:v>
                </c:pt>
                <c:pt idx="802">
                  <c:v>8052.94</c:v>
                </c:pt>
                <c:pt idx="803">
                  <c:v>8050.76</c:v>
                </c:pt>
                <c:pt idx="804">
                  <c:v>8036.15</c:v>
                </c:pt>
                <c:pt idx="805">
                  <c:v>8025.76</c:v>
                </c:pt>
                <c:pt idx="806">
                  <c:v>8025.59</c:v>
                </c:pt>
                <c:pt idx="807">
                  <c:v>8023.42</c:v>
                </c:pt>
                <c:pt idx="808">
                  <c:v>8018.5</c:v>
                </c:pt>
                <c:pt idx="809">
                  <c:v>8016.45</c:v>
                </c:pt>
                <c:pt idx="810">
                  <c:v>8015.02</c:v>
                </c:pt>
                <c:pt idx="811">
                  <c:v>8011.66</c:v>
                </c:pt>
                <c:pt idx="812">
                  <c:v>7996.2</c:v>
                </c:pt>
                <c:pt idx="813">
                  <c:v>7985.7</c:v>
                </c:pt>
                <c:pt idx="814">
                  <c:v>7974.16</c:v>
                </c:pt>
                <c:pt idx="815">
                  <c:v>7971.88</c:v>
                </c:pt>
                <c:pt idx="816">
                  <c:v>7967.88</c:v>
                </c:pt>
                <c:pt idx="817">
                  <c:v>7962.15</c:v>
                </c:pt>
                <c:pt idx="818">
                  <c:v>7942.63</c:v>
                </c:pt>
                <c:pt idx="819">
                  <c:v>7935.23</c:v>
                </c:pt>
                <c:pt idx="820">
                  <c:v>7933.26</c:v>
                </c:pt>
                <c:pt idx="821">
                  <c:v>7921.21</c:v>
                </c:pt>
                <c:pt idx="822">
                  <c:v>7920.81</c:v>
                </c:pt>
                <c:pt idx="823">
                  <c:v>7911.7</c:v>
                </c:pt>
                <c:pt idx="824">
                  <c:v>7907.61</c:v>
                </c:pt>
                <c:pt idx="825">
                  <c:v>7877.05</c:v>
                </c:pt>
                <c:pt idx="826">
                  <c:v>7844.32</c:v>
                </c:pt>
                <c:pt idx="827">
                  <c:v>7842.94</c:v>
                </c:pt>
                <c:pt idx="828">
                  <c:v>7842.79</c:v>
                </c:pt>
                <c:pt idx="829">
                  <c:v>7809.17</c:v>
                </c:pt>
                <c:pt idx="830">
                  <c:v>7805.32</c:v>
                </c:pt>
                <c:pt idx="831">
                  <c:v>7802.05</c:v>
                </c:pt>
                <c:pt idx="832">
                  <c:v>7791.43</c:v>
                </c:pt>
                <c:pt idx="833">
                  <c:v>7791.24</c:v>
                </c:pt>
                <c:pt idx="834">
                  <c:v>7767.09</c:v>
                </c:pt>
                <c:pt idx="835">
                  <c:v>7766.68</c:v>
                </c:pt>
                <c:pt idx="836">
                  <c:v>7762.13</c:v>
                </c:pt>
                <c:pt idx="837">
                  <c:v>7761.44</c:v>
                </c:pt>
                <c:pt idx="838">
                  <c:v>7739.77</c:v>
                </c:pt>
                <c:pt idx="839">
                  <c:v>7736.94</c:v>
                </c:pt>
                <c:pt idx="840">
                  <c:v>7735.19</c:v>
                </c:pt>
                <c:pt idx="841">
                  <c:v>7730.94</c:v>
                </c:pt>
                <c:pt idx="842">
                  <c:v>7713.29</c:v>
                </c:pt>
                <c:pt idx="843">
                  <c:v>7685.22</c:v>
                </c:pt>
                <c:pt idx="844">
                  <c:v>7660.07</c:v>
                </c:pt>
                <c:pt idx="845">
                  <c:v>7650.77</c:v>
                </c:pt>
                <c:pt idx="846">
                  <c:v>7641.09</c:v>
                </c:pt>
                <c:pt idx="847">
                  <c:v>7637.27</c:v>
                </c:pt>
                <c:pt idx="848">
                  <c:v>7631.4</c:v>
                </c:pt>
                <c:pt idx="849">
                  <c:v>7620.01</c:v>
                </c:pt>
                <c:pt idx="850">
                  <c:v>7619.12</c:v>
                </c:pt>
                <c:pt idx="851">
                  <c:v>7610.75</c:v>
                </c:pt>
                <c:pt idx="852">
                  <c:v>7610.59</c:v>
                </c:pt>
                <c:pt idx="853">
                  <c:v>7602.84</c:v>
                </c:pt>
                <c:pt idx="854">
                  <c:v>7602.47</c:v>
                </c:pt>
                <c:pt idx="855">
                  <c:v>7592.76</c:v>
                </c:pt>
                <c:pt idx="856">
                  <c:v>7585.32</c:v>
                </c:pt>
                <c:pt idx="857">
                  <c:v>7583.67</c:v>
                </c:pt>
                <c:pt idx="858">
                  <c:v>7571.24</c:v>
                </c:pt>
                <c:pt idx="859">
                  <c:v>7562.98</c:v>
                </c:pt>
                <c:pt idx="860">
                  <c:v>7562.8</c:v>
                </c:pt>
                <c:pt idx="861">
                  <c:v>7539.64</c:v>
                </c:pt>
                <c:pt idx="862">
                  <c:v>7534.35</c:v>
                </c:pt>
                <c:pt idx="863">
                  <c:v>7533.21</c:v>
                </c:pt>
                <c:pt idx="864">
                  <c:v>7513.39</c:v>
                </c:pt>
                <c:pt idx="865">
                  <c:v>7496.95</c:v>
                </c:pt>
                <c:pt idx="866">
                  <c:v>7488.63</c:v>
                </c:pt>
                <c:pt idx="867">
                  <c:v>7483.37</c:v>
                </c:pt>
                <c:pt idx="868">
                  <c:v>7482.68</c:v>
                </c:pt>
                <c:pt idx="869">
                  <c:v>7474.75</c:v>
                </c:pt>
                <c:pt idx="870">
                  <c:v>7470.33</c:v>
                </c:pt>
                <c:pt idx="871">
                  <c:v>7468.81</c:v>
                </c:pt>
                <c:pt idx="872">
                  <c:v>7464.05</c:v>
                </c:pt>
                <c:pt idx="873">
                  <c:v>7445.81</c:v>
                </c:pt>
                <c:pt idx="874">
                  <c:v>7434.54</c:v>
                </c:pt>
                <c:pt idx="875">
                  <c:v>7412.31</c:v>
                </c:pt>
                <c:pt idx="876">
                  <c:v>7388.5</c:v>
                </c:pt>
                <c:pt idx="877">
                  <c:v>7378.9</c:v>
                </c:pt>
                <c:pt idx="878">
                  <c:v>7375.55</c:v>
                </c:pt>
                <c:pt idx="879">
                  <c:v>7369.1</c:v>
                </c:pt>
                <c:pt idx="880">
                  <c:v>7355.79</c:v>
                </c:pt>
                <c:pt idx="881">
                  <c:v>7355.13</c:v>
                </c:pt>
                <c:pt idx="882">
                  <c:v>7353.22</c:v>
                </c:pt>
                <c:pt idx="883">
                  <c:v>7339.91</c:v>
                </c:pt>
                <c:pt idx="884">
                  <c:v>7328.63</c:v>
                </c:pt>
                <c:pt idx="885">
                  <c:v>7328.21</c:v>
                </c:pt>
                <c:pt idx="886">
                  <c:v>7312</c:v>
                </c:pt>
                <c:pt idx="887">
                  <c:v>7291.87</c:v>
                </c:pt>
                <c:pt idx="888">
                  <c:v>7283.06</c:v>
                </c:pt>
                <c:pt idx="889">
                  <c:v>7268.01</c:v>
                </c:pt>
                <c:pt idx="890">
                  <c:v>7265.04</c:v>
                </c:pt>
                <c:pt idx="891">
                  <c:v>7256.15</c:v>
                </c:pt>
                <c:pt idx="892">
                  <c:v>7251.7</c:v>
                </c:pt>
                <c:pt idx="893">
                  <c:v>7250.17</c:v>
                </c:pt>
                <c:pt idx="894">
                  <c:v>7243.43</c:v>
                </c:pt>
                <c:pt idx="895">
                  <c:v>7240.94</c:v>
                </c:pt>
                <c:pt idx="896">
                  <c:v>7236.05</c:v>
                </c:pt>
                <c:pt idx="897">
                  <c:v>7208.47</c:v>
                </c:pt>
                <c:pt idx="898">
                  <c:v>7206.64</c:v>
                </c:pt>
                <c:pt idx="899">
                  <c:v>7203.81</c:v>
                </c:pt>
                <c:pt idx="900">
                  <c:v>7203.55</c:v>
                </c:pt>
                <c:pt idx="901">
                  <c:v>7193.19</c:v>
                </c:pt>
                <c:pt idx="902">
                  <c:v>7189.23</c:v>
                </c:pt>
                <c:pt idx="903">
                  <c:v>7188.94</c:v>
                </c:pt>
                <c:pt idx="904">
                  <c:v>7176.07</c:v>
                </c:pt>
                <c:pt idx="905">
                  <c:v>7165.32</c:v>
                </c:pt>
                <c:pt idx="906">
                  <c:v>7147.91</c:v>
                </c:pt>
                <c:pt idx="907">
                  <c:v>7130.11</c:v>
                </c:pt>
                <c:pt idx="908">
                  <c:v>7129.12</c:v>
                </c:pt>
                <c:pt idx="909">
                  <c:v>7120.96</c:v>
                </c:pt>
                <c:pt idx="910">
                  <c:v>7119.37</c:v>
                </c:pt>
                <c:pt idx="911">
                  <c:v>7118.69</c:v>
                </c:pt>
                <c:pt idx="912">
                  <c:v>7090.04</c:v>
                </c:pt>
                <c:pt idx="913">
                  <c:v>7087.6</c:v>
                </c:pt>
                <c:pt idx="914">
                  <c:v>7086.78</c:v>
                </c:pt>
                <c:pt idx="915">
                  <c:v>7077.61</c:v>
                </c:pt>
                <c:pt idx="916">
                  <c:v>7073.57</c:v>
                </c:pt>
                <c:pt idx="917">
                  <c:v>7066.95</c:v>
                </c:pt>
                <c:pt idx="918">
                  <c:v>7065.63</c:v>
                </c:pt>
                <c:pt idx="919">
                  <c:v>7027.48</c:v>
                </c:pt>
                <c:pt idx="920">
                  <c:v>7015.9</c:v>
                </c:pt>
                <c:pt idx="921">
                  <c:v>7013.24</c:v>
                </c:pt>
                <c:pt idx="922">
                  <c:v>7001.46</c:v>
                </c:pt>
                <c:pt idx="923">
                  <c:v>7000.14</c:v>
                </c:pt>
                <c:pt idx="924">
                  <c:v>6983.73</c:v>
                </c:pt>
                <c:pt idx="925">
                  <c:v>6978.59</c:v>
                </c:pt>
                <c:pt idx="926">
                  <c:v>6970.69</c:v>
                </c:pt>
                <c:pt idx="927">
                  <c:v>6969.81</c:v>
                </c:pt>
                <c:pt idx="928">
                  <c:v>6924.34</c:v>
                </c:pt>
                <c:pt idx="929">
                  <c:v>6913.05</c:v>
                </c:pt>
                <c:pt idx="930">
                  <c:v>6911.8</c:v>
                </c:pt>
                <c:pt idx="931">
                  <c:v>6909.9</c:v>
                </c:pt>
                <c:pt idx="932">
                  <c:v>6900.01</c:v>
                </c:pt>
                <c:pt idx="933">
                  <c:v>6888.07</c:v>
                </c:pt>
                <c:pt idx="934">
                  <c:v>6885.88</c:v>
                </c:pt>
                <c:pt idx="935">
                  <c:v>6873.56</c:v>
                </c:pt>
                <c:pt idx="936">
                  <c:v>6873.49</c:v>
                </c:pt>
                <c:pt idx="937">
                  <c:v>6867.21</c:v>
                </c:pt>
                <c:pt idx="938">
                  <c:v>6858.19</c:v>
                </c:pt>
                <c:pt idx="939">
                  <c:v>6853.12</c:v>
                </c:pt>
                <c:pt idx="940">
                  <c:v>6842.8</c:v>
                </c:pt>
                <c:pt idx="941">
                  <c:v>6837.08</c:v>
                </c:pt>
                <c:pt idx="942">
                  <c:v>6836.3</c:v>
                </c:pt>
                <c:pt idx="943">
                  <c:v>6820.34</c:v>
                </c:pt>
                <c:pt idx="944">
                  <c:v>6816.92</c:v>
                </c:pt>
                <c:pt idx="945">
                  <c:v>6807.02</c:v>
                </c:pt>
                <c:pt idx="946">
                  <c:v>6803.01</c:v>
                </c:pt>
                <c:pt idx="947">
                  <c:v>6788.09</c:v>
                </c:pt>
                <c:pt idx="948">
                  <c:v>6785.65</c:v>
                </c:pt>
                <c:pt idx="949">
                  <c:v>6778.64</c:v>
                </c:pt>
                <c:pt idx="950">
                  <c:v>6766.98</c:v>
                </c:pt>
                <c:pt idx="951">
                  <c:v>6765.84</c:v>
                </c:pt>
                <c:pt idx="952">
                  <c:v>6760.04</c:v>
                </c:pt>
                <c:pt idx="953">
                  <c:v>6758.07</c:v>
                </c:pt>
                <c:pt idx="954">
                  <c:v>6749.47</c:v>
                </c:pt>
                <c:pt idx="955">
                  <c:v>6747.39</c:v>
                </c:pt>
                <c:pt idx="956">
                  <c:v>6746.31</c:v>
                </c:pt>
                <c:pt idx="957">
                  <c:v>6731.29</c:v>
                </c:pt>
                <c:pt idx="958">
                  <c:v>6729.57</c:v>
                </c:pt>
                <c:pt idx="959">
                  <c:v>6726.13</c:v>
                </c:pt>
                <c:pt idx="960">
                  <c:v>6722.31</c:v>
                </c:pt>
                <c:pt idx="961">
                  <c:v>6721.13</c:v>
                </c:pt>
                <c:pt idx="962">
                  <c:v>6719.75</c:v>
                </c:pt>
                <c:pt idx="963">
                  <c:v>6707.85</c:v>
                </c:pt>
                <c:pt idx="964">
                  <c:v>6707.46</c:v>
                </c:pt>
                <c:pt idx="965">
                  <c:v>6706.1</c:v>
                </c:pt>
                <c:pt idx="966">
                  <c:v>6702.07</c:v>
                </c:pt>
                <c:pt idx="967">
                  <c:v>6695.95</c:v>
                </c:pt>
                <c:pt idx="968">
                  <c:v>6692.1</c:v>
                </c:pt>
                <c:pt idx="969">
                  <c:v>6688.14</c:v>
                </c:pt>
                <c:pt idx="970">
                  <c:v>6681.2</c:v>
                </c:pt>
                <c:pt idx="971">
                  <c:v>6678.1</c:v>
                </c:pt>
                <c:pt idx="972">
                  <c:v>6669.61</c:v>
                </c:pt>
                <c:pt idx="973">
                  <c:v>6663.19</c:v>
                </c:pt>
                <c:pt idx="974">
                  <c:v>6654.78</c:v>
                </c:pt>
                <c:pt idx="975">
                  <c:v>6651.32</c:v>
                </c:pt>
                <c:pt idx="976">
                  <c:v>6637.38</c:v>
                </c:pt>
                <c:pt idx="977">
                  <c:v>6635.44</c:v>
                </c:pt>
                <c:pt idx="978">
                  <c:v>6635.02</c:v>
                </c:pt>
                <c:pt idx="979">
                  <c:v>6624.16</c:v>
                </c:pt>
                <c:pt idx="980">
                  <c:v>6621.64</c:v>
                </c:pt>
                <c:pt idx="981">
                  <c:v>6616.84</c:v>
                </c:pt>
                <c:pt idx="982">
                  <c:v>6610.65</c:v>
                </c:pt>
                <c:pt idx="983">
                  <c:v>6585.46</c:v>
                </c:pt>
                <c:pt idx="984">
                  <c:v>6583.89</c:v>
                </c:pt>
                <c:pt idx="985">
                  <c:v>6577.8</c:v>
                </c:pt>
                <c:pt idx="986">
                  <c:v>6569.73</c:v>
                </c:pt>
                <c:pt idx="987">
                  <c:v>6568.55</c:v>
                </c:pt>
                <c:pt idx="988">
                  <c:v>6566.07</c:v>
                </c:pt>
                <c:pt idx="989">
                  <c:v>6565.65</c:v>
                </c:pt>
                <c:pt idx="990">
                  <c:v>6560.02</c:v>
                </c:pt>
                <c:pt idx="991">
                  <c:v>6544.27</c:v>
                </c:pt>
                <c:pt idx="992">
                  <c:v>6543.76</c:v>
                </c:pt>
                <c:pt idx="993">
                  <c:v>6517.18</c:v>
                </c:pt>
                <c:pt idx="994">
                  <c:v>6504.49</c:v>
                </c:pt>
                <c:pt idx="995">
                  <c:v>6498.46</c:v>
                </c:pt>
                <c:pt idx="996">
                  <c:v>6493.37</c:v>
                </c:pt>
                <c:pt idx="997">
                  <c:v>6478.03</c:v>
                </c:pt>
                <c:pt idx="998">
                  <c:v>6466.91</c:v>
                </c:pt>
                <c:pt idx="999">
                  <c:v>6458.36</c:v>
                </c:pt>
                <c:pt idx="1000">
                  <c:v>6443.02</c:v>
                </c:pt>
                <c:pt idx="1001">
                  <c:v>6442.95</c:v>
                </c:pt>
                <c:pt idx="1002">
                  <c:v>6439.36</c:v>
                </c:pt>
                <c:pt idx="1003">
                  <c:v>6427.47</c:v>
                </c:pt>
                <c:pt idx="1004">
                  <c:v>6427.26</c:v>
                </c:pt>
                <c:pt idx="1005">
                  <c:v>6425.01</c:v>
                </c:pt>
                <c:pt idx="1006">
                  <c:v>6404.29</c:v>
                </c:pt>
                <c:pt idx="1007">
                  <c:v>6400.69</c:v>
                </c:pt>
                <c:pt idx="1008">
                  <c:v>6400.16</c:v>
                </c:pt>
                <c:pt idx="1009">
                  <c:v>6395.76</c:v>
                </c:pt>
                <c:pt idx="1010">
                  <c:v>6393.73</c:v>
                </c:pt>
                <c:pt idx="1011">
                  <c:v>6393.42</c:v>
                </c:pt>
                <c:pt idx="1012">
                  <c:v>6366.98</c:v>
                </c:pt>
                <c:pt idx="1013">
                  <c:v>6362.45</c:v>
                </c:pt>
                <c:pt idx="1014">
                  <c:v>6351.18</c:v>
                </c:pt>
                <c:pt idx="1015">
                  <c:v>6347.49</c:v>
                </c:pt>
                <c:pt idx="1016">
                  <c:v>6346.96</c:v>
                </c:pt>
                <c:pt idx="1017">
                  <c:v>6339.33</c:v>
                </c:pt>
                <c:pt idx="1018">
                  <c:v>6316.48</c:v>
                </c:pt>
                <c:pt idx="1019">
                  <c:v>6315.38</c:v>
                </c:pt>
                <c:pt idx="1020">
                  <c:v>6313.68</c:v>
                </c:pt>
                <c:pt idx="1021">
                  <c:v>6304.65</c:v>
                </c:pt>
                <c:pt idx="1022">
                  <c:v>6303.14</c:v>
                </c:pt>
                <c:pt idx="1023">
                  <c:v>6300.12</c:v>
                </c:pt>
                <c:pt idx="1024">
                  <c:v>6290.71</c:v>
                </c:pt>
                <c:pt idx="1025">
                  <c:v>6278.78</c:v>
                </c:pt>
                <c:pt idx="1026">
                  <c:v>6278.6</c:v>
                </c:pt>
                <c:pt idx="1027">
                  <c:v>6273.52</c:v>
                </c:pt>
                <c:pt idx="1028">
                  <c:v>6272.5</c:v>
                </c:pt>
                <c:pt idx="1029">
                  <c:v>6270.36</c:v>
                </c:pt>
                <c:pt idx="1030">
                  <c:v>6264.18</c:v>
                </c:pt>
                <c:pt idx="1031">
                  <c:v>6263.88</c:v>
                </c:pt>
                <c:pt idx="1032">
                  <c:v>6261.42</c:v>
                </c:pt>
                <c:pt idx="1033">
                  <c:v>6250.07</c:v>
                </c:pt>
                <c:pt idx="1034">
                  <c:v>6246.02</c:v>
                </c:pt>
                <c:pt idx="1035">
                  <c:v>6242.47</c:v>
                </c:pt>
                <c:pt idx="1036">
                  <c:v>6237.6</c:v>
                </c:pt>
                <c:pt idx="1037">
                  <c:v>6235.8</c:v>
                </c:pt>
                <c:pt idx="1038">
                  <c:v>6232.39</c:v>
                </c:pt>
                <c:pt idx="1039">
                  <c:v>6225.46</c:v>
                </c:pt>
                <c:pt idx="1040">
                  <c:v>6224.41</c:v>
                </c:pt>
                <c:pt idx="1041">
                  <c:v>6215.62</c:v>
                </c:pt>
                <c:pt idx="1042">
                  <c:v>6214.31</c:v>
                </c:pt>
                <c:pt idx="1043">
                  <c:v>6209.44</c:v>
                </c:pt>
                <c:pt idx="1044">
                  <c:v>6203.9</c:v>
                </c:pt>
                <c:pt idx="1045">
                  <c:v>6194.1</c:v>
                </c:pt>
                <c:pt idx="1046">
                  <c:v>6184.98</c:v>
                </c:pt>
                <c:pt idx="1047">
                  <c:v>6183.91</c:v>
                </c:pt>
                <c:pt idx="1048">
                  <c:v>6173.87</c:v>
                </c:pt>
                <c:pt idx="1049">
                  <c:v>6172.4</c:v>
                </c:pt>
                <c:pt idx="1050">
                  <c:v>6156.06</c:v>
                </c:pt>
                <c:pt idx="1051">
                  <c:v>6133.14</c:v>
                </c:pt>
                <c:pt idx="1052">
                  <c:v>6128.35</c:v>
                </c:pt>
                <c:pt idx="1053">
                  <c:v>6125.04</c:v>
                </c:pt>
                <c:pt idx="1054">
                  <c:v>6112.86</c:v>
                </c:pt>
                <c:pt idx="1055">
                  <c:v>6103.17</c:v>
                </c:pt>
                <c:pt idx="1056">
                  <c:v>6093.66</c:v>
                </c:pt>
                <c:pt idx="1057">
                  <c:v>6088.9</c:v>
                </c:pt>
                <c:pt idx="1058">
                  <c:v>6086.64</c:v>
                </c:pt>
                <c:pt idx="1059">
                  <c:v>6073.12</c:v>
                </c:pt>
                <c:pt idx="1060">
                  <c:v>6071.41</c:v>
                </c:pt>
                <c:pt idx="1061">
                  <c:v>6067.3</c:v>
                </c:pt>
                <c:pt idx="1062">
                  <c:v>6062.52</c:v>
                </c:pt>
                <c:pt idx="1063">
                  <c:v>6049.4</c:v>
                </c:pt>
                <c:pt idx="1064">
                  <c:v>6049</c:v>
                </c:pt>
                <c:pt idx="1065">
                  <c:v>6047.58</c:v>
                </c:pt>
                <c:pt idx="1066">
                  <c:v>6037.24</c:v>
                </c:pt>
                <c:pt idx="1067">
                  <c:v>6031.94</c:v>
                </c:pt>
                <c:pt idx="1068">
                  <c:v>6025.41</c:v>
                </c:pt>
                <c:pt idx="1069">
                  <c:v>6025.37</c:v>
                </c:pt>
                <c:pt idx="1070">
                  <c:v>6007.82</c:v>
                </c:pt>
                <c:pt idx="1071">
                  <c:v>5987.02</c:v>
                </c:pt>
                <c:pt idx="1072">
                  <c:v>5985.65</c:v>
                </c:pt>
                <c:pt idx="1073">
                  <c:v>5943.81</c:v>
                </c:pt>
                <c:pt idx="1074">
                  <c:v>5941.48</c:v>
                </c:pt>
                <c:pt idx="1075">
                  <c:v>5934.77</c:v>
                </c:pt>
                <c:pt idx="1076">
                  <c:v>5916.81</c:v>
                </c:pt>
                <c:pt idx="1077">
                  <c:v>5916.39</c:v>
                </c:pt>
                <c:pt idx="1078">
                  <c:v>5911.14</c:v>
                </c:pt>
                <c:pt idx="1079">
                  <c:v>5902.95</c:v>
                </c:pt>
                <c:pt idx="1080">
                  <c:v>5902.75</c:v>
                </c:pt>
                <c:pt idx="1081">
                  <c:v>5896.39</c:v>
                </c:pt>
                <c:pt idx="1082">
                  <c:v>5896.06</c:v>
                </c:pt>
                <c:pt idx="1083">
                  <c:v>5894.4</c:v>
                </c:pt>
                <c:pt idx="1084">
                  <c:v>5892.03</c:v>
                </c:pt>
                <c:pt idx="1085">
                  <c:v>5886.37</c:v>
                </c:pt>
                <c:pt idx="1086">
                  <c:v>5871.32</c:v>
                </c:pt>
                <c:pt idx="1087">
                  <c:v>5864.76</c:v>
                </c:pt>
                <c:pt idx="1088">
                  <c:v>5846.46</c:v>
                </c:pt>
                <c:pt idx="1089">
                  <c:v>5837.33</c:v>
                </c:pt>
                <c:pt idx="1090">
                  <c:v>5832.43</c:v>
                </c:pt>
                <c:pt idx="1091">
                  <c:v>5829.63</c:v>
                </c:pt>
                <c:pt idx="1092">
                  <c:v>5820.72</c:v>
                </c:pt>
                <c:pt idx="1093">
                  <c:v>5817.85</c:v>
                </c:pt>
                <c:pt idx="1094">
                  <c:v>5816.78</c:v>
                </c:pt>
                <c:pt idx="1095">
                  <c:v>5815.49</c:v>
                </c:pt>
                <c:pt idx="1096">
                  <c:v>5809.29</c:v>
                </c:pt>
                <c:pt idx="1097">
                  <c:v>5807.92</c:v>
                </c:pt>
                <c:pt idx="1098">
                  <c:v>5797.22</c:v>
                </c:pt>
                <c:pt idx="1099">
                  <c:v>5794.85</c:v>
                </c:pt>
                <c:pt idx="1100">
                  <c:v>5788.04</c:v>
                </c:pt>
                <c:pt idx="1101">
                  <c:v>5783.77</c:v>
                </c:pt>
                <c:pt idx="1102">
                  <c:v>5777.44</c:v>
                </c:pt>
                <c:pt idx="1103">
                  <c:v>5769.76</c:v>
                </c:pt>
                <c:pt idx="1104">
                  <c:v>5765.96</c:v>
                </c:pt>
                <c:pt idx="1105">
                  <c:v>5765.08</c:v>
                </c:pt>
                <c:pt idx="1106">
                  <c:v>5754.72</c:v>
                </c:pt>
                <c:pt idx="1107">
                  <c:v>5716.12</c:v>
                </c:pt>
                <c:pt idx="1108">
                  <c:v>5715.73</c:v>
                </c:pt>
                <c:pt idx="1109">
                  <c:v>5708.06</c:v>
                </c:pt>
                <c:pt idx="1110">
                  <c:v>5701.22</c:v>
                </c:pt>
                <c:pt idx="1111">
                  <c:v>5698.44</c:v>
                </c:pt>
                <c:pt idx="1112">
                  <c:v>5694.72</c:v>
                </c:pt>
                <c:pt idx="1113">
                  <c:v>5693.83</c:v>
                </c:pt>
                <c:pt idx="1114">
                  <c:v>5692.17</c:v>
                </c:pt>
                <c:pt idx="1115">
                  <c:v>5688.75</c:v>
                </c:pt>
                <c:pt idx="1116">
                  <c:v>5688.27</c:v>
                </c:pt>
                <c:pt idx="1117">
                  <c:v>5671.49</c:v>
                </c:pt>
                <c:pt idx="1118">
                  <c:v>5668.61</c:v>
                </c:pt>
                <c:pt idx="1119">
                  <c:v>5661.1</c:v>
                </c:pt>
                <c:pt idx="1120">
                  <c:v>5659.12</c:v>
                </c:pt>
                <c:pt idx="1121">
                  <c:v>5656.65</c:v>
                </c:pt>
                <c:pt idx="1122">
                  <c:v>5651.85</c:v>
                </c:pt>
                <c:pt idx="1123">
                  <c:v>5651.04</c:v>
                </c:pt>
                <c:pt idx="1124">
                  <c:v>5650.2</c:v>
                </c:pt>
                <c:pt idx="1125">
                  <c:v>5643.48</c:v>
                </c:pt>
                <c:pt idx="1126">
                  <c:v>5637.37</c:v>
                </c:pt>
                <c:pt idx="1127">
                  <c:v>5636.79</c:v>
                </c:pt>
                <c:pt idx="1128">
                  <c:v>5615.71</c:v>
                </c:pt>
                <c:pt idx="1129">
                  <c:v>5606.48</c:v>
                </c:pt>
                <c:pt idx="1130">
                  <c:v>5604.83</c:v>
                </c:pt>
                <c:pt idx="1131">
                  <c:v>5600.87</c:v>
                </c:pt>
                <c:pt idx="1132">
                  <c:v>5600.36</c:v>
                </c:pt>
                <c:pt idx="1133">
                  <c:v>5597.72</c:v>
                </c:pt>
                <c:pt idx="1134">
                  <c:v>5594.77</c:v>
                </c:pt>
                <c:pt idx="1135">
                  <c:v>5586.04</c:v>
                </c:pt>
                <c:pt idx="1136">
                  <c:v>5584.9</c:v>
                </c:pt>
                <c:pt idx="1137">
                  <c:v>5582.41</c:v>
                </c:pt>
                <c:pt idx="1138">
                  <c:v>5580.99</c:v>
                </c:pt>
                <c:pt idx="1139">
                  <c:v>5570.66</c:v>
                </c:pt>
                <c:pt idx="1140">
                  <c:v>5567.45</c:v>
                </c:pt>
                <c:pt idx="1141">
                  <c:v>5563.03</c:v>
                </c:pt>
                <c:pt idx="1142">
                  <c:v>5558.39</c:v>
                </c:pt>
                <c:pt idx="1143">
                  <c:v>5554.27</c:v>
                </c:pt>
                <c:pt idx="1144">
                  <c:v>5552.18</c:v>
                </c:pt>
                <c:pt idx="1145">
                  <c:v>5550.06</c:v>
                </c:pt>
                <c:pt idx="1146">
                  <c:v>5549.23</c:v>
                </c:pt>
                <c:pt idx="1147">
                  <c:v>5547.05</c:v>
                </c:pt>
                <c:pt idx="1148">
                  <c:v>5539.81</c:v>
                </c:pt>
                <c:pt idx="1149">
                  <c:v>5532.76</c:v>
                </c:pt>
                <c:pt idx="1150">
                  <c:v>5523.2</c:v>
                </c:pt>
                <c:pt idx="1151">
                  <c:v>5519.69</c:v>
                </c:pt>
                <c:pt idx="1152">
                  <c:v>5511.8</c:v>
                </c:pt>
                <c:pt idx="1153">
                  <c:v>5508.12</c:v>
                </c:pt>
                <c:pt idx="1154">
                  <c:v>5502.58</c:v>
                </c:pt>
                <c:pt idx="1155">
                  <c:v>5482.17</c:v>
                </c:pt>
                <c:pt idx="1156">
                  <c:v>5481.14</c:v>
                </c:pt>
                <c:pt idx="1157">
                  <c:v>5476.11</c:v>
                </c:pt>
                <c:pt idx="1158">
                  <c:v>5463.76</c:v>
                </c:pt>
                <c:pt idx="1159">
                  <c:v>5454.28</c:v>
                </c:pt>
                <c:pt idx="1160">
                  <c:v>5448.76</c:v>
                </c:pt>
                <c:pt idx="1161">
                  <c:v>5447.69</c:v>
                </c:pt>
                <c:pt idx="1162">
                  <c:v>5441.81</c:v>
                </c:pt>
                <c:pt idx="1163">
                  <c:v>5440.5</c:v>
                </c:pt>
                <c:pt idx="1164">
                  <c:v>5436.45</c:v>
                </c:pt>
                <c:pt idx="1165">
                  <c:v>5434.21</c:v>
                </c:pt>
                <c:pt idx="1166">
                  <c:v>5433.57</c:v>
                </c:pt>
                <c:pt idx="1167">
                  <c:v>5431.86</c:v>
                </c:pt>
                <c:pt idx="1168">
                  <c:v>5422.04</c:v>
                </c:pt>
                <c:pt idx="1169">
                  <c:v>5418.25</c:v>
                </c:pt>
                <c:pt idx="1170">
                  <c:v>5417.93</c:v>
                </c:pt>
                <c:pt idx="1171">
                  <c:v>5414.82</c:v>
                </c:pt>
                <c:pt idx="1172">
                  <c:v>5413.52</c:v>
                </c:pt>
                <c:pt idx="1173">
                  <c:v>5409.53</c:v>
                </c:pt>
                <c:pt idx="1174">
                  <c:v>5406.37</c:v>
                </c:pt>
                <c:pt idx="1175">
                  <c:v>5391.54</c:v>
                </c:pt>
                <c:pt idx="1176">
                  <c:v>5385.96</c:v>
                </c:pt>
                <c:pt idx="1177">
                  <c:v>5384.48</c:v>
                </c:pt>
                <c:pt idx="1178">
                  <c:v>5380</c:v>
                </c:pt>
                <c:pt idx="1179">
                  <c:v>5377.93</c:v>
                </c:pt>
                <c:pt idx="1180">
                  <c:v>5371.98</c:v>
                </c:pt>
                <c:pt idx="1181">
                  <c:v>5371.2</c:v>
                </c:pt>
                <c:pt idx="1182">
                  <c:v>5367.09</c:v>
                </c:pt>
                <c:pt idx="1183">
                  <c:v>5361.46</c:v>
                </c:pt>
                <c:pt idx="1184">
                  <c:v>5358.16</c:v>
                </c:pt>
                <c:pt idx="1185">
                  <c:v>5355.97</c:v>
                </c:pt>
                <c:pt idx="1186">
                  <c:v>5354.36</c:v>
                </c:pt>
                <c:pt idx="1187">
                  <c:v>5345.83</c:v>
                </c:pt>
                <c:pt idx="1188">
                  <c:v>5345.5</c:v>
                </c:pt>
                <c:pt idx="1189">
                  <c:v>5340.68</c:v>
                </c:pt>
                <c:pt idx="1190">
                  <c:v>5329.19</c:v>
                </c:pt>
                <c:pt idx="1191">
                  <c:v>5314.51</c:v>
                </c:pt>
                <c:pt idx="1192">
                  <c:v>5310.09</c:v>
                </c:pt>
                <c:pt idx="1193">
                  <c:v>5309.44</c:v>
                </c:pt>
                <c:pt idx="1194">
                  <c:v>5301.24</c:v>
                </c:pt>
                <c:pt idx="1195">
                  <c:v>5298.93</c:v>
                </c:pt>
                <c:pt idx="1196">
                  <c:v>5296.28</c:v>
                </c:pt>
                <c:pt idx="1197">
                  <c:v>5273.11</c:v>
                </c:pt>
                <c:pt idx="1198">
                  <c:v>5269.23</c:v>
                </c:pt>
                <c:pt idx="1199">
                  <c:v>5266.19</c:v>
                </c:pt>
                <c:pt idx="1200">
                  <c:v>5262.84</c:v>
                </c:pt>
                <c:pt idx="1201">
                  <c:v>5261.36</c:v>
                </c:pt>
                <c:pt idx="1202">
                  <c:v>5260.38</c:v>
                </c:pt>
                <c:pt idx="1203">
                  <c:v>5257.98</c:v>
                </c:pt>
                <c:pt idx="1204">
                  <c:v>5244.81</c:v>
                </c:pt>
                <c:pt idx="1205">
                  <c:v>5227.75</c:v>
                </c:pt>
                <c:pt idx="1206">
                  <c:v>5220.95</c:v>
                </c:pt>
                <c:pt idx="1207">
                  <c:v>5208.6000000000004</c:v>
                </c:pt>
                <c:pt idx="1208">
                  <c:v>5204.03</c:v>
                </c:pt>
                <c:pt idx="1209">
                  <c:v>5202.88</c:v>
                </c:pt>
                <c:pt idx="1210">
                  <c:v>5195.3900000000003</c:v>
                </c:pt>
                <c:pt idx="1211">
                  <c:v>5192.21</c:v>
                </c:pt>
                <c:pt idx="1212">
                  <c:v>5177.03</c:v>
                </c:pt>
                <c:pt idx="1213">
                  <c:v>5176.18</c:v>
                </c:pt>
                <c:pt idx="1214">
                  <c:v>5175.47</c:v>
                </c:pt>
                <c:pt idx="1215">
                  <c:v>5174.97</c:v>
                </c:pt>
                <c:pt idx="1216">
                  <c:v>5174.5</c:v>
                </c:pt>
                <c:pt idx="1217">
                  <c:v>5167.63</c:v>
                </c:pt>
                <c:pt idx="1218">
                  <c:v>5161.8900000000003</c:v>
                </c:pt>
                <c:pt idx="1219">
                  <c:v>5159.5200000000004</c:v>
                </c:pt>
                <c:pt idx="1220">
                  <c:v>5155.3999999999996</c:v>
                </c:pt>
                <c:pt idx="1221">
                  <c:v>5155.26</c:v>
                </c:pt>
                <c:pt idx="1222">
                  <c:v>5146.68</c:v>
                </c:pt>
                <c:pt idx="1223">
                  <c:v>5145.47</c:v>
                </c:pt>
                <c:pt idx="1224">
                  <c:v>5130.6499999999996</c:v>
                </c:pt>
                <c:pt idx="1225">
                  <c:v>5127.7</c:v>
                </c:pt>
                <c:pt idx="1226">
                  <c:v>5122.58</c:v>
                </c:pt>
                <c:pt idx="1227">
                  <c:v>5112.01</c:v>
                </c:pt>
                <c:pt idx="1228">
                  <c:v>5109.8500000000004</c:v>
                </c:pt>
                <c:pt idx="1229">
                  <c:v>5109.53</c:v>
                </c:pt>
                <c:pt idx="1230">
                  <c:v>5104.22</c:v>
                </c:pt>
                <c:pt idx="1231">
                  <c:v>5104.08</c:v>
                </c:pt>
                <c:pt idx="1232">
                  <c:v>5103.57</c:v>
                </c:pt>
                <c:pt idx="1233">
                  <c:v>5099.79</c:v>
                </c:pt>
                <c:pt idx="1234">
                  <c:v>5099.54</c:v>
                </c:pt>
                <c:pt idx="1235">
                  <c:v>5095.91</c:v>
                </c:pt>
                <c:pt idx="1236">
                  <c:v>5090.67</c:v>
                </c:pt>
                <c:pt idx="1237">
                  <c:v>5090.3500000000004</c:v>
                </c:pt>
                <c:pt idx="1238">
                  <c:v>5085.95</c:v>
                </c:pt>
                <c:pt idx="1239">
                  <c:v>5082.57</c:v>
                </c:pt>
                <c:pt idx="1240">
                  <c:v>5082.04</c:v>
                </c:pt>
                <c:pt idx="1241">
                  <c:v>5070.0200000000004</c:v>
                </c:pt>
                <c:pt idx="1242">
                  <c:v>5059.79</c:v>
                </c:pt>
                <c:pt idx="1243">
                  <c:v>5059.49</c:v>
                </c:pt>
                <c:pt idx="1244">
                  <c:v>5048.75</c:v>
                </c:pt>
                <c:pt idx="1245">
                  <c:v>5025.55</c:v>
                </c:pt>
                <c:pt idx="1246">
                  <c:v>5015.3900000000003</c:v>
                </c:pt>
                <c:pt idx="1247">
                  <c:v>5012.2700000000004</c:v>
                </c:pt>
                <c:pt idx="1248">
                  <c:v>5008.16</c:v>
                </c:pt>
                <c:pt idx="1249">
                  <c:v>4987.97</c:v>
                </c:pt>
                <c:pt idx="1250">
                  <c:v>4983.4799999999996</c:v>
                </c:pt>
                <c:pt idx="1251">
                  <c:v>4983.2</c:v>
                </c:pt>
                <c:pt idx="1252">
                  <c:v>4982.82</c:v>
                </c:pt>
                <c:pt idx="1253">
                  <c:v>4981.4399999999996</c:v>
                </c:pt>
                <c:pt idx="1254">
                  <c:v>4980.3599999999997</c:v>
                </c:pt>
                <c:pt idx="1255">
                  <c:v>4974.54</c:v>
                </c:pt>
                <c:pt idx="1256">
                  <c:v>4974.2700000000004</c:v>
                </c:pt>
                <c:pt idx="1257">
                  <c:v>4971.88</c:v>
                </c:pt>
                <c:pt idx="1258">
                  <c:v>4968.8500000000004</c:v>
                </c:pt>
                <c:pt idx="1259">
                  <c:v>4963.3100000000004</c:v>
                </c:pt>
                <c:pt idx="1260">
                  <c:v>4963.2</c:v>
                </c:pt>
                <c:pt idx="1261">
                  <c:v>4958.8900000000003</c:v>
                </c:pt>
                <c:pt idx="1262">
                  <c:v>4958.12</c:v>
                </c:pt>
                <c:pt idx="1263">
                  <c:v>4957.43</c:v>
                </c:pt>
                <c:pt idx="1264">
                  <c:v>4955.25</c:v>
                </c:pt>
                <c:pt idx="1265">
                  <c:v>4951.62</c:v>
                </c:pt>
                <c:pt idx="1266">
                  <c:v>4948.7299999999996</c:v>
                </c:pt>
                <c:pt idx="1267">
                  <c:v>4943.97</c:v>
                </c:pt>
                <c:pt idx="1268">
                  <c:v>4941.83</c:v>
                </c:pt>
                <c:pt idx="1269">
                  <c:v>4941.6099999999997</c:v>
                </c:pt>
                <c:pt idx="1270">
                  <c:v>4940.2299999999996</c:v>
                </c:pt>
                <c:pt idx="1271">
                  <c:v>4939.67</c:v>
                </c:pt>
                <c:pt idx="1272">
                  <c:v>4930.6499999999996</c:v>
                </c:pt>
                <c:pt idx="1273">
                  <c:v>4907.58</c:v>
                </c:pt>
                <c:pt idx="1274">
                  <c:v>4903.7</c:v>
                </c:pt>
                <c:pt idx="1275">
                  <c:v>4899.84</c:v>
                </c:pt>
                <c:pt idx="1276">
                  <c:v>4893.3500000000004</c:v>
                </c:pt>
                <c:pt idx="1277">
                  <c:v>4890.1899999999996</c:v>
                </c:pt>
                <c:pt idx="1278">
                  <c:v>4889</c:v>
                </c:pt>
                <c:pt idx="1279">
                  <c:v>4883.33</c:v>
                </c:pt>
                <c:pt idx="1280">
                  <c:v>4880.58</c:v>
                </c:pt>
                <c:pt idx="1281">
                  <c:v>4870.1499999999996</c:v>
                </c:pt>
                <c:pt idx="1282">
                  <c:v>4864.92</c:v>
                </c:pt>
                <c:pt idx="1283">
                  <c:v>4860.53</c:v>
                </c:pt>
                <c:pt idx="1284">
                  <c:v>4851.84</c:v>
                </c:pt>
                <c:pt idx="1285">
                  <c:v>4842.3599999999997</c:v>
                </c:pt>
                <c:pt idx="1286">
                  <c:v>4831.04</c:v>
                </c:pt>
                <c:pt idx="1287">
                  <c:v>4827.68</c:v>
                </c:pt>
                <c:pt idx="1288">
                  <c:v>4823.79</c:v>
                </c:pt>
                <c:pt idx="1289">
                  <c:v>4823.53</c:v>
                </c:pt>
                <c:pt idx="1290">
                  <c:v>4822.54</c:v>
                </c:pt>
                <c:pt idx="1291">
                  <c:v>4817.05</c:v>
                </c:pt>
                <c:pt idx="1292">
                  <c:v>4809.82</c:v>
                </c:pt>
                <c:pt idx="1293">
                  <c:v>4791.7</c:v>
                </c:pt>
                <c:pt idx="1294">
                  <c:v>4790</c:v>
                </c:pt>
                <c:pt idx="1295">
                  <c:v>4785.33</c:v>
                </c:pt>
                <c:pt idx="1296">
                  <c:v>4784.3900000000003</c:v>
                </c:pt>
                <c:pt idx="1297">
                  <c:v>4783.84</c:v>
                </c:pt>
                <c:pt idx="1298">
                  <c:v>4783.7</c:v>
                </c:pt>
                <c:pt idx="1299">
                  <c:v>4783.22</c:v>
                </c:pt>
                <c:pt idx="1300">
                  <c:v>4778.67</c:v>
                </c:pt>
                <c:pt idx="1301">
                  <c:v>4768.21</c:v>
                </c:pt>
                <c:pt idx="1302">
                  <c:v>4764.59</c:v>
                </c:pt>
                <c:pt idx="1303">
                  <c:v>4762.92</c:v>
                </c:pt>
                <c:pt idx="1304">
                  <c:v>4760.8900000000003</c:v>
                </c:pt>
                <c:pt idx="1305">
                  <c:v>4760.0600000000004</c:v>
                </c:pt>
                <c:pt idx="1306">
                  <c:v>4757.96</c:v>
                </c:pt>
                <c:pt idx="1307">
                  <c:v>4754.38</c:v>
                </c:pt>
                <c:pt idx="1308">
                  <c:v>4753.6499999999996</c:v>
                </c:pt>
                <c:pt idx="1309">
                  <c:v>4752.21</c:v>
                </c:pt>
                <c:pt idx="1310">
                  <c:v>4737.84</c:v>
                </c:pt>
                <c:pt idx="1311">
                  <c:v>4731.08</c:v>
                </c:pt>
                <c:pt idx="1312">
                  <c:v>4720.6000000000004</c:v>
                </c:pt>
                <c:pt idx="1313">
                  <c:v>4713.95</c:v>
                </c:pt>
                <c:pt idx="1314">
                  <c:v>4711.46</c:v>
                </c:pt>
                <c:pt idx="1315">
                  <c:v>4705.7</c:v>
                </c:pt>
                <c:pt idx="1316">
                  <c:v>4700.43</c:v>
                </c:pt>
                <c:pt idx="1317">
                  <c:v>4692.9799999999996</c:v>
                </c:pt>
                <c:pt idx="1318">
                  <c:v>4689.46</c:v>
                </c:pt>
                <c:pt idx="1319">
                  <c:v>4688.45</c:v>
                </c:pt>
                <c:pt idx="1320">
                  <c:v>4687.83</c:v>
                </c:pt>
                <c:pt idx="1321">
                  <c:v>4686.79</c:v>
                </c:pt>
                <c:pt idx="1322">
                  <c:v>4681.53</c:v>
                </c:pt>
                <c:pt idx="1323">
                  <c:v>4679.0200000000004</c:v>
                </c:pt>
                <c:pt idx="1324">
                  <c:v>4667.25</c:v>
                </c:pt>
                <c:pt idx="1325">
                  <c:v>4667.0600000000004</c:v>
                </c:pt>
                <c:pt idx="1326">
                  <c:v>4665.71</c:v>
                </c:pt>
                <c:pt idx="1327">
                  <c:v>4664.74</c:v>
                </c:pt>
                <c:pt idx="1328">
                  <c:v>4662.82</c:v>
                </c:pt>
                <c:pt idx="1329">
                  <c:v>4662.58</c:v>
                </c:pt>
                <c:pt idx="1330">
                  <c:v>4660.43</c:v>
                </c:pt>
                <c:pt idx="1331">
                  <c:v>4656.5</c:v>
                </c:pt>
                <c:pt idx="1332">
                  <c:v>4655.33</c:v>
                </c:pt>
                <c:pt idx="1333">
                  <c:v>4655.16</c:v>
                </c:pt>
                <c:pt idx="1334">
                  <c:v>4649.29</c:v>
                </c:pt>
                <c:pt idx="1335">
                  <c:v>4648.49</c:v>
                </c:pt>
                <c:pt idx="1336">
                  <c:v>4646.6499999999996</c:v>
                </c:pt>
                <c:pt idx="1337">
                  <c:v>4640.2</c:v>
                </c:pt>
                <c:pt idx="1338">
                  <c:v>4637.0200000000004</c:v>
                </c:pt>
                <c:pt idx="1339">
                  <c:v>4625.1899999999996</c:v>
                </c:pt>
                <c:pt idx="1340">
                  <c:v>4625.01</c:v>
                </c:pt>
                <c:pt idx="1341">
                  <c:v>4615.84</c:v>
                </c:pt>
                <c:pt idx="1342">
                  <c:v>4615.51</c:v>
                </c:pt>
                <c:pt idx="1343">
                  <c:v>4613.0200000000004</c:v>
                </c:pt>
                <c:pt idx="1344">
                  <c:v>4612.59</c:v>
                </c:pt>
                <c:pt idx="1345">
                  <c:v>4608.24</c:v>
                </c:pt>
                <c:pt idx="1346">
                  <c:v>4601.3</c:v>
                </c:pt>
                <c:pt idx="1347">
                  <c:v>4598.9799999999996</c:v>
                </c:pt>
                <c:pt idx="1348">
                  <c:v>4597.67</c:v>
                </c:pt>
                <c:pt idx="1349">
                  <c:v>4593.01</c:v>
                </c:pt>
                <c:pt idx="1350">
                  <c:v>4592.75</c:v>
                </c:pt>
                <c:pt idx="1351">
                  <c:v>4587.66</c:v>
                </c:pt>
                <c:pt idx="1352">
                  <c:v>4584.53</c:v>
                </c:pt>
                <c:pt idx="1353">
                  <c:v>4577.92</c:v>
                </c:pt>
                <c:pt idx="1354">
                  <c:v>4577.2299999999996</c:v>
                </c:pt>
                <c:pt idx="1355">
                  <c:v>4573.6099999999997</c:v>
                </c:pt>
                <c:pt idx="1356">
                  <c:v>4567.46</c:v>
                </c:pt>
                <c:pt idx="1357">
                  <c:v>4566.01</c:v>
                </c:pt>
                <c:pt idx="1358">
                  <c:v>4557.66</c:v>
                </c:pt>
                <c:pt idx="1359">
                  <c:v>4551.92</c:v>
                </c:pt>
                <c:pt idx="1360">
                  <c:v>4546.03</c:v>
                </c:pt>
                <c:pt idx="1361">
                  <c:v>4545.04</c:v>
                </c:pt>
                <c:pt idx="1362">
                  <c:v>4544.0200000000004</c:v>
                </c:pt>
                <c:pt idx="1363">
                  <c:v>4542.29</c:v>
                </c:pt>
                <c:pt idx="1364">
                  <c:v>4537.71</c:v>
                </c:pt>
                <c:pt idx="1365">
                  <c:v>4520.25</c:v>
                </c:pt>
                <c:pt idx="1366">
                  <c:v>4517.7700000000004</c:v>
                </c:pt>
                <c:pt idx="1367">
                  <c:v>4497.4399999999996</c:v>
                </c:pt>
                <c:pt idx="1368">
                  <c:v>4492.38</c:v>
                </c:pt>
                <c:pt idx="1369">
                  <c:v>4490.49</c:v>
                </c:pt>
                <c:pt idx="1370">
                  <c:v>4484.2299999999996</c:v>
                </c:pt>
                <c:pt idx="1371">
                  <c:v>4481.1400000000003</c:v>
                </c:pt>
                <c:pt idx="1372">
                  <c:v>4480.53</c:v>
                </c:pt>
                <c:pt idx="1373">
                  <c:v>4477.78</c:v>
                </c:pt>
                <c:pt idx="1374">
                  <c:v>4477.5200000000004</c:v>
                </c:pt>
                <c:pt idx="1375">
                  <c:v>4475.22</c:v>
                </c:pt>
                <c:pt idx="1376">
                  <c:v>4472.2</c:v>
                </c:pt>
                <c:pt idx="1377">
                  <c:v>4470.3500000000004</c:v>
                </c:pt>
                <c:pt idx="1378">
                  <c:v>4465.04</c:v>
                </c:pt>
                <c:pt idx="1379">
                  <c:v>4460.42</c:v>
                </c:pt>
                <c:pt idx="1380">
                  <c:v>4445.68</c:v>
                </c:pt>
                <c:pt idx="1381">
                  <c:v>4444.53</c:v>
                </c:pt>
                <c:pt idx="1382">
                  <c:v>4444.08</c:v>
                </c:pt>
                <c:pt idx="1383">
                  <c:v>4440.0600000000004</c:v>
                </c:pt>
                <c:pt idx="1384">
                  <c:v>4432.7</c:v>
                </c:pt>
                <c:pt idx="1385">
                  <c:v>4428.34</c:v>
                </c:pt>
                <c:pt idx="1386">
                  <c:v>4427.46</c:v>
                </c:pt>
                <c:pt idx="1387">
                  <c:v>4422.18</c:v>
                </c:pt>
                <c:pt idx="1388">
                  <c:v>4421.1899999999996</c:v>
                </c:pt>
                <c:pt idx="1389">
                  <c:v>4408.6499999999996</c:v>
                </c:pt>
                <c:pt idx="1390">
                  <c:v>4408.3100000000004</c:v>
                </c:pt>
                <c:pt idx="1391">
                  <c:v>4408.21</c:v>
                </c:pt>
                <c:pt idx="1392">
                  <c:v>4396.88</c:v>
                </c:pt>
                <c:pt idx="1393">
                  <c:v>4389.0600000000004</c:v>
                </c:pt>
                <c:pt idx="1394">
                  <c:v>4383.04</c:v>
                </c:pt>
                <c:pt idx="1395">
                  <c:v>4382.0600000000004</c:v>
                </c:pt>
                <c:pt idx="1396">
                  <c:v>4375.16</c:v>
                </c:pt>
                <c:pt idx="1397">
                  <c:v>4374.43</c:v>
                </c:pt>
                <c:pt idx="1398">
                  <c:v>4371.1499999999996</c:v>
                </c:pt>
                <c:pt idx="1399">
                  <c:v>4365.67</c:v>
                </c:pt>
                <c:pt idx="1400">
                  <c:v>4363.8999999999996</c:v>
                </c:pt>
                <c:pt idx="1401">
                  <c:v>4361.58</c:v>
                </c:pt>
                <c:pt idx="1402">
                  <c:v>4361.38</c:v>
                </c:pt>
                <c:pt idx="1403">
                  <c:v>4350.6000000000004</c:v>
                </c:pt>
                <c:pt idx="1404">
                  <c:v>4339.8100000000004</c:v>
                </c:pt>
                <c:pt idx="1405">
                  <c:v>4331.82</c:v>
                </c:pt>
                <c:pt idx="1406">
                  <c:v>4325.82</c:v>
                </c:pt>
                <c:pt idx="1407">
                  <c:v>4323.92</c:v>
                </c:pt>
                <c:pt idx="1408">
                  <c:v>4311.21</c:v>
                </c:pt>
                <c:pt idx="1409">
                  <c:v>4306.59</c:v>
                </c:pt>
                <c:pt idx="1410">
                  <c:v>4305.96</c:v>
                </c:pt>
                <c:pt idx="1411">
                  <c:v>4303.76</c:v>
                </c:pt>
                <c:pt idx="1412">
                  <c:v>4290.88</c:v>
                </c:pt>
                <c:pt idx="1413">
                  <c:v>4287.46</c:v>
                </c:pt>
                <c:pt idx="1414">
                  <c:v>4287.09</c:v>
                </c:pt>
                <c:pt idx="1415">
                  <c:v>4284.78</c:v>
                </c:pt>
                <c:pt idx="1416">
                  <c:v>4267.04</c:v>
                </c:pt>
                <c:pt idx="1417">
                  <c:v>4252.83</c:v>
                </c:pt>
                <c:pt idx="1418">
                  <c:v>4250.74</c:v>
                </c:pt>
                <c:pt idx="1419">
                  <c:v>4245.88</c:v>
                </c:pt>
                <c:pt idx="1420">
                  <c:v>4233.79</c:v>
                </c:pt>
                <c:pt idx="1421">
                  <c:v>4231.95</c:v>
                </c:pt>
                <c:pt idx="1422">
                  <c:v>4219.5</c:v>
                </c:pt>
                <c:pt idx="1423">
                  <c:v>4212.83</c:v>
                </c:pt>
                <c:pt idx="1424">
                  <c:v>4209.8599999999997</c:v>
                </c:pt>
                <c:pt idx="1425">
                  <c:v>4207.3</c:v>
                </c:pt>
                <c:pt idx="1426">
                  <c:v>4203</c:v>
                </c:pt>
                <c:pt idx="1427">
                  <c:v>4197.0600000000004</c:v>
                </c:pt>
                <c:pt idx="1428">
                  <c:v>4195.8599999999997</c:v>
                </c:pt>
                <c:pt idx="1429">
                  <c:v>4194.93</c:v>
                </c:pt>
                <c:pt idx="1430">
                  <c:v>4180.47</c:v>
                </c:pt>
                <c:pt idx="1431">
                  <c:v>4173.0200000000004</c:v>
                </c:pt>
                <c:pt idx="1432">
                  <c:v>4172.67</c:v>
                </c:pt>
                <c:pt idx="1433">
                  <c:v>4169.96</c:v>
                </c:pt>
                <c:pt idx="1434">
                  <c:v>4167.58</c:v>
                </c:pt>
                <c:pt idx="1435">
                  <c:v>4161.08</c:v>
                </c:pt>
                <c:pt idx="1436">
                  <c:v>4160.33</c:v>
                </c:pt>
                <c:pt idx="1437">
                  <c:v>4154.8500000000004</c:v>
                </c:pt>
                <c:pt idx="1438">
                  <c:v>4152.6899999999996</c:v>
                </c:pt>
                <c:pt idx="1439">
                  <c:v>4151.68</c:v>
                </c:pt>
                <c:pt idx="1440">
                  <c:v>4150.67</c:v>
                </c:pt>
                <c:pt idx="1441">
                  <c:v>4150.51</c:v>
                </c:pt>
                <c:pt idx="1442">
                  <c:v>4150.33</c:v>
                </c:pt>
                <c:pt idx="1443">
                  <c:v>4148.68</c:v>
                </c:pt>
                <c:pt idx="1444">
                  <c:v>4147.79</c:v>
                </c:pt>
                <c:pt idx="1445">
                  <c:v>4147.58</c:v>
                </c:pt>
                <c:pt idx="1446">
                  <c:v>4146.51</c:v>
                </c:pt>
                <c:pt idx="1447">
                  <c:v>4145.1899999999996</c:v>
                </c:pt>
                <c:pt idx="1448">
                  <c:v>4143.8900000000003</c:v>
                </c:pt>
                <c:pt idx="1449">
                  <c:v>4140.91</c:v>
                </c:pt>
                <c:pt idx="1450">
                  <c:v>4134.95</c:v>
                </c:pt>
                <c:pt idx="1451">
                  <c:v>4131.9799999999996</c:v>
                </c:pt>
                <c:pt idx="1452">
                  <c:v>4130.54</c:v>
                </c:pt>
                <c:pt idx="1453">
                  <c:v>4128.0200000000004</c:v>
                </c:pt>
                <c:pt idx="1454">
                  <c:v>4120.41</c:v>
                </c:pt>
                <c:pt idx="1455">
                  <c:v>4119.05</c:v>
                </c:pt>
                <c:pt idx="1456">
                  <c:v>4117.22</c:v>
                </c:pt>
                <c:pt idx="1457">
                  <c:v>4113.4799999999996</c:v>
                </c:pt>
                <c:pt idx="1458">
                  <c:v>4112.12</c:v>
                </c:pt>
                <c:pt idx="1459">
                  <c:v>4111.33</c:v>
                </c:pt>
                <c:pt idx="1460">
                  <c:v>4110.71</c:v>
                </c:pt>
                <c:pt idx="1461">
                  <c:v>4107.04</c:v>
                </c:pt>
                <c:pt idx="1462">
                  <c:v>4098.62</c:v>
                </c:pt>
                <c:pt idx="1463">
                  <c:v>4096.22</c:v>
                </c:pt>
                <c:pt idx="1464">
                  <c:v>4091.41</c:v>
                </c:pt>
                <c:pt idx="1465">
                  <c:v>4088.33</c:v>
                </c:pt>
                <c:pt idx="1466">
                  <c:v>4087.58</c:v>
                </c:pt>
                <c:pt idx="1467">
                  <c:v>4084.41</c:v>
                </c:pt>
                <c:pt idx="1468">
                  <c:v>4083.29</c:v>
                </c:pt>
                <c:pt idx="1469">
                  <c:v>4070.78</c:v>
                </c:pt>
                <c:pt idx="1470">
                  <c:v>4070.55</c:v>
                </c:pt>
                <c:pt idx="1471">
                  <c:v>4061.69</c:v>
                </c:pt>
                <c:pt idx="1472">
                  <c:v>4059.79</c:v>
                </c:pt>
                <c:pt idx="1473">
                  <c:v>4054.46</c:v>
                </c:pt>
                <c:pt idx="1474">
                  <c:v>4048.61</c:v>
                </c:pt>
                <c:pt idx="1475">
                  <c:v>4048.11</c:v>
                </c:pt>
                <c:pt idx="1476">
                  <c:v>4038.72</c:v>
                </c:pt>
                <c:pt idx="1477">
                  <c:v>4038.53</c:v>
                </c:pt>
                <c:pt idx="1478">
                  <c:v>4035.66</c:v>
                </c:pt>
                <c:pt idx="1479">
                  <c:v>4035.37</c:v>
                </c:pt>
                <c:pt idx="1480">
                  <c:v>4032.62</c:v>
                </c:pt>
                <c:pt idx="1481">
                  <c:v>4031.61</c:v>
                </c:pt>
                <c:pt idx="1482">
                  <c:v>4026.83</c:v>
                </c:pt>
                <c:pt idx="1483">
                  <c:v>4022.49</c:v>
                </c:pt>
                <c:pt idx="1484">
                  <c:v>4020.77</c:v>
                </c:pt>
                <c:pt idx="1485">
                  <c:v>4019.73</c:v>
                </c:pt>
                <c:pt idx="1486">
                  <c:v>4017.83</c:v>
                </c:pt>
                <c:pt idx="1487">
                  <c:v>4009.97</c:v>
                </c:pt>
                <c:pt idx="1488">
                  <c:v>4008.88</c:v>
                </c:pt>
                <c:pt idx="1489">
                  <c:v>3997.85</c:v>
                </c:pt>
                <c:pt idx="1490">
                  <c:v>3997.56</c:v>
                </c:pt>
                <c:pt idx="1491">
                  <c:v>3987.51</c:v>
                </c:pt>
                <c:pt idx="1492">
                  <c:v>3984.86</c:v>
                </c:pt>
                <c:pt idx="1493">
                  <c:v>3984.68</c:v>
                </c:pt>
                <c:pt idx="1494">
                  <c:v>3984.05</c:v>
                </c:pt>
                <c:pt idx="1495">
                  <c:v>3977.13</c:v>
                </c:pt>
                <c:pt idx="1496">
                  <c:v>3975.92</c:v>
                </c:pt>
                <c:pt idx="1497">
                  <c:v>3973.23</c:v>
                </c:pt>
                <c:pt idx="1498">
                  <c:v>3970.24</c:v>
                </c:pt>
                <c:pt idx="1499">
                  <c:v>3969.76</c:v>
                </c:pt>
                <c:pt idx="1500">
                  <c:v>3965.14</c:v>
                </c:pt>
                <c:pt idx="1501">
                  <c:v>3961.32</c:v>
                </c:pt>
                <c:pt idx="1502">
                  <c:v>3957.44</c:v>
                </c:pt>
                <c:pt idx="1503">
                  <c:v>3951.42</c:v>
                </c:pt>
                <c:pt idx="1504">
                  <c:v>3948.68</c:v>
                </c:pt>
                <c:pt idx="1505">
                  <c:v>3941.51</c:v>
                </c:pt>
                <c:pt idx="1506">
                  <c:v>3941.45</c:v>
                </c:pt>
                <c:pt idx="1507">
                  <c:v>3936.75</c:v>
                </c:pt>
                <c:pt idx="1508">
                  <c:v>3935.59</c:v>
                </c:pt>
                <c:pt idx="1509">
                  <c:v>3934.2</c:v>
                </c:pt>
                <c:pt idx="1510">
                  <c:v>3930.31</c:v>
                </c:pt>
                <c:pt idx="1511">
                  <c:v>3929.57</c:v>
                </c:pt>
                <c:pt idx="1512">
                  <c:v>3917.11</c:v>
                </c:pt>
                <c:pt idx="1513">
                  <c:v>3912.22</c:v>
                </c:pt>
                <c:pt idx="1514">
                  <c:v>3909.41</c:v>
                </c:pt>
                <c:pt idx="1515">
                  <c:v>3908.1</c:v>
                </c:pt>
                <c:pt idx="1516">
                  <c:v>3903.48</c:v>
                </c:pt>
                <c:pt idx="1517">
                  <c:v>3899.11</c:v>
                </c:pt>
                <c:pt idx="1518">
                  <c:v>3898.45</c:v>
                </c:pt>
                <c:pt idx="1519">
                  <c:v>3896.63</c:v>
                </c:pt>
                <c:pt idx="1520">
                  <c:v>3891.32</c:v>
                </c:pt>
                <c:pt idx="1521">
                  <c:v>3885.49</c:v>
                </c:pt>
                <c:pt idx="1522">
                  <c:v>3882.19</c:v>
                </c:pt>
                <c:pt idx="1523">
                  <c:v>3881.29</c:v>
                </c:pt>
                <c:pt idx="1524">
                  <c:v>3871.85</c:v>
                </c:pt>
                <c:pt idx="1525">
                  <c:v>3867.18</c:v>
                </c:pt>
                <c:pt idx="1526">
                  <c:v>3863.37</c:v>
                </c:pt>
                <c:pt idx="1527">
                  <c:v>3862.59</c:v>
                </c:pt>
                <c:pt idx="1528">
                  <c:v>3860.94</c:v>
                </c:pt>
                <c:pt idx="1529">
                  <c:v>3859.85</c:v>
                </c:pt>
                <c:pt idx="1530">
                  <c:v>3854.6</c:v>
                </c:pt>
                <c:pt idx="1531">
                  <c:v>3853.77</c:v>
                </c:pt>
                <c:pt idx="1532">
                  <c:v>3853.73</c:v>
                </c:pt>
                <c:pt idx="1533">
                  <c:v>3848.79</c:v>
                </c:pt>
                <c:pt idx="1534">
                  <c:v>3848.77</c:v>
                </c:pt>
                <c:pt idx="1535">
                  <c:v>3847.04</c:v>
                </c:pt>
                <c:pt idx="1536">
                  <c:v>3845.93</c:v>
                </c:pt>
                <c:pt idx="1537">
                  <c:v>3844.2</c:v>
                </c:pt>
                <c:pt idx="1538">
                  <c:v>3832.26</c:v>
                </c:pt>
                <c:pt idx="1539">
                  <c:v>3829.6</c:v>
                </c:pt>
                <c:pt idx="1540">
                  <c:v>3827.34</c:v>
                </c:pt>
                <c:pt idx="1541">
                  <c:v>3825.58</c:v>
                </c:pt>
                <c:pt idx="1542">
                  <c:v>3823.6</c:v>
                </c:pt>
                <c:pt idx="1543">
                  <c:v>3815.9</c:v>
                </c:pt>
                <c:pt idx="1544">
                  <c:v>3813.3</c:v>
                </c:pt>
                <c:pt idx="1545">
                  <c:v>3810.48</c:v>
                </c:pt>
                <c:pt idx="1546">
                  <c:v>3806.92</c:v>
                </c:pt>
                <c:pt idx="1547">
                  <c:v>3803.41</c:v>
                </c:pt>
                <c:pt idx="1548">
                  <c:v>3790.06</c:v>
                </c:pt>
                <c:pt idx="1549">
                  <c:v>3789.19</c:v>
                </c:pt>
                <c:pt idx="1550">
                  <c:v>3788.84</c:v>
                </c:pt>
                <c:pt idx="1551">
                  <c:v>3785.49</c:v>
                </c:pt>
                <c:pt idx="1552">
                  <c:v>3785.25</c:v>
                </c:pt>
                <c:pt idx="1553">
                  <c:v>3766.41</c:v>
                </c:pt>
                <c:pt idx="1554">
                  <c:v>3762.58</c:v>
                </c:pt>
                <c:pt idx="1555">
                  <c:v>3754.69</c:v>
                </c:pt>
                <c:pt idx="1556">
                  <c:v>3749.79</c:v>
                </c:pt>
                <c:pt idx="1557">
                  <c:v>3747.55</c:v>
                </c:pt>
                <c:pt idx="1558">
                  <c:v>3745.86</c:v>
                </c:pt>
                <c:pt idx="1559">
                  <c:v>3745.35</c:v>
                </c:pt>
                <c:pt idx="1560">
                  <c:v>3744.92</c:v>
                </c:pt>
                <c:pt idx="1561">
                  <c:v>3743.24</c:v>
                </c:pt>
                <c:pt idx="1562">
                  <c:v>3738.89</c:v>
                </c:pt>
                <c:pt idx="1563">
                  <c:v>3734.95</c:v>
                </c:pt>
                <c:pt idx="1564">
                  <c:v>3731.37</c:v>
                </c:pt>
                <c:pt idx="1565">
                  <c:v>3727.33</c:v>
                </c:pt>
                <c:pt idx="1566">
                  <c:v>3725.9</c:v>
                </c:pt>
                <c:pt idx="1567">
                  <c:v>3715.94</c:v>
                </c:pt>
                <c:pt idx="1568">
                  <c:v>3713.93</c:v>
                </c:pt>
                <c:pt idx="1569">
                  <c:v>3713.38</c:v>
                </c:pt>
                <c:pt idx="1570">
                  <c:v>3711.31</c:v>
                </c:pt>
                <c:pt idx="1571">
                  <c:v>3709.83</c:v>
                </c:pt>
                <c:pt idx="1572">
                  <c:v>3708.49</c:v>
                </c:pt>
                <c:pt idx="1573">
                  <c:v>3707.14</c:v>
                </c:pt>
                <c:pt idx="1574">
                  <c:v>3700.9</c:v>
                </c:pt>
                <c:pt idx="1575">
                  <c:v>3694.87</c:v>
                </c:pt>
                <c:pt idx="1576">
                  <c:v>3692.46</c:v>
                </c:pt>
                <c:pt idx="1577">
                  <c:v>3691.26</c:v>
                </c:pt>
                <c:pt idx="1578">
                  <c:v>3688.31</c:v>
                </c:pt>
                <c:pt idx="1579">
                  <c:v>3682.59</c:v>
                </c:pt>
                <c:pt idx="1580">
                  <c:v>3680.16</c:v>
                </c:pt>
                <c:pt idx="1581">
                  <c:v>3676.87</c:v>
                </c:pt>
                <c:pt idx="1582">
                  <c:v>3676.6</c:v>
                </c:pt>
                <c:pt idx="1583">
                  <c:v>3670.9</c:v>
                </c:pt>
                <c:pt idx="1584">
                  <c:v>3669.81</c:v>
                </c:pt>
                <c:pt idx="1585">
                  <c:v>3667.67</c:v>
                </c:pt>
                <c:pt idx="1586">
                  <c:v>3667.01</c:v>
                </c:pt>
                <c:pt idx="1587">
                  <c:v>3665.31</c:v>
                </c:pt>
                <c:pt idx="1588">
                  <c:v>3659.83</c:v>
                </c:pt>
                <c:pt idx="1589">
                  <c:v>3655.68</c:v>
                </c:pt>
                <c:pt idx="1590">
                  <c:v>3653.88</c:v>
                </c:pt>
                <c:pt idx="1591">
                  <c:v>3643.64</c:v>
                </c:pt>
                <c:pt idx="1592">
                  <c:v>3640.64</c:v>
                </c:pt>
                <c:pt idx="1593">
                  <c:v>3638.51</c:v>
                </c:pt>
                <c:pt idx="1594">
                  <c:v>3636.34</c:v>
                </c:pt>
                <c:pt idx="1595">
                  <c:v>3635.94</c:v>
                </c:pt>
                <c:pt idx="1596">
                  <c:v>3635.7</c:v>
                </c:pt>
                <c:pt idx="1597">
                  <c:v>3634.49</c:v>
                </c:pt>
                <c:pt idx="1598">
                  <c:v>3624.47</c:v>
                </c:pt>
                <c:pt idx="1599">
                  <c:v>3622.82</c:v>
                </c:pt>
                <c:pt idx="1600">
                  <c:v>3622.8</c:v>
                </c:pt>
                <c:pt idx="1601">
                  <c:v>3619.29</c:v>
                </c:pt>
                <c:pt idx="1602">
                  <c:v>3605.81</c:v>
                </c:pt>
                <c:pt idx="1603">
                  <c:v>3601.32</c:v>
                </c:pt>
                <c:pt idx="1604">
                  <c:v>3600.76</c:v>
                </c:pt>
                <c:pt idx="1605">
                  <c:v>3599.46</c:v>
                </c:pt>
                <c:pt idx="1606">
                  <c:v>3598.36</c:v>
                </c:pt>
                <c:pt idx="1607">
                  <c:v>3594.66</c:v>
                </c:pt>
                <c:pt idx="1608">
                  <c:v>3591.84</c:v>
                </c:pt>
                <c:pt idx="1609">
                  <c:v>3584.24</c:v>
                </c:pt>
                <c:pt idx="1610">
                  <c:v>3582.88</c:v>
                </c:pt>
                <c:pt idx="1611">
                  <c:v>3576.13</c:v>
                </c:pt>
                <c:pt idx="1612">
                  <c:v>3576.06</c:v>
                </c:pt>
                <c:pt idx="1613">
                  <c:v>3575.96</c:v>
                </c:pt>
                <c:pt idx="1614">
                  <c:v>3574.07</c:v>
                </c:pt>
                <c:pt idx="1615">
                  <c:v>3566.08</c:v>
                </c:pt>
                <c:pt idx="1616">
                  <c:v>3565.07</c:v>
                </c:pt>
                <c:pt idx="1617">
                  <c:v>3563.28</c:v>
                </c:pt>
                <c:pt idx="1618">
                  <c:v>3561.86</c:v>
                </c:pt>
                <c:pt idx="1619">
                  <c:v>3560.47</c:v>
                </c:pt>
                <c:pt idx="1620">
                  <c:v>3560.35</c:v>
                </c:pt>
                <c:pt idx="1621">
                  <c:v>3560.16</c:v>
                </c:pt>
                <c:pt idx="1622">
                  <c:v>3553.88</c:v>
                </c:pt>
                <c:pt idx="1623">
                  <c:v>3550.96</c:v>
                </c:pt>
                <c:pt idx="1624">
                  <c:v>3550.24</c:v>
                </c:pt>
                <c:pt idx="1625">
                  <c:v>3548.34</c:v>
                </c:pt>
                <c:pt idx="1626">
                  <c:v>3542.84</c:v>
                </c:pt>
                <c:pt idx="1627">
                  <c:v>3541.39</c:v>
                </c:pt>
                <c:pt idx="1628">
                  <c:v>3540.01</c:v>
                </c:pt>
                <c:pt idx="1629">
                  <c:v>3532.19</c:v>
                </c:pt>
                <c:pt idx="1630">
                  <c:v>3531.54</c:v>
                </c:pt>
                <c:pt idx="1631">
                  <c:v>3529.46</c:v>
                </c:pt>
                <c:pt idx="1632">
                  <c:v>3527.03</c:v>
                </c:pt>
                <c:pt idx="1633">
                  <c:v>3526.97</c:v>
                </c:pt>
                <c:pt idx="1634">
                  <c:v>3526.11</c:v>
                </c:pt>
                <c:pt idx="1635">
                  <c:v>3522.44</c:v>
                </c:pt>
                <c:pt idx="1636">
                  <c:v>3520.53</c:v>
                </c:pt>
                <c:pt idx="1637">
                  <c:v>3517.25</c:v>
                </c:pt>
                <c:pt idx="1638">
                  <c:v>3512.09</c:v>
                </c:pt>
                <c:pt idx="1639">
                  <c:v>3506.87</c:v>
                </c:pt>
                <c:pt idx="1640">
                  <c:v>3504.46</c:v>
                </c:pt>
                <c:pt idx="1641">
                  <c:v>3492.74</c:v>
                </c:pt>
                <c:pt idx="1642">
                  <c:v>3490.94</c:v>
                </c:pt>
                <c:pt idx="1643">
                  <c:v>3489.96</c:v>
                </c:pt>
                <c:pt idx="1644">
                  <c:v>3487.69</c:v>
                </c:pt>
                <c:pt idx="1645">
                  <c:v>3476.84</c:v>
                </c:pt>
                <c:pt idx="1646">
                  <c:v>3475.15</c:v>
                </c:pt>
                <c:pt idx="1647">
                  <c:v>3473.63</c:v>
                </c:pt>
                <c:pt idx="1648">
                  <c:v>3470.52</c:v>
                </c:pt>
                <c:pt idx="1649">
                  <c:v>3463.8</c:v>
                </c:pt>
                <c:pt idx="1650">
                  <c:v>3455.3</c:v>
                </c:pt>
                <c:pt idx="1651">
                  <c:v>3451.35</c:v>
                </c:pt>
                <c:pt idx="1652">
                  <c:v>3450.91</c:v>
                </c:pt>
                <c:pt idx="1653">
                  <c:v>3448.3</c:v>
                </c:pt>
                <c:pt idx="1654">
                  <c:v>3433.78</c:v>
                </c:pt>
                <c:pt idx="1655">
                  <c:v>3430.46</c:v>
                </c:pt>
                <c:pt idx="1656">
                  <c:v>3426.98</c:v>
                </c:pt>
                <c:pt idx="1657">
                  <c:v>3425.44</c:v>
                </c:pt>
                <c:pt idx="1658">
                  <c:v>3424.27</c:v>
                </c:pt>
                <c:pt idx="1659">
                  <c:v>3422.48</c:v>
                </c:pt>
                <c:pt idx="1660">
                  <c:v>3420.88</c:v>
                </c:pt>
                <c:pt idx="1661">
                  <c:v>3419.77</c:v>
                </c:pt>
                <c:pt idx="1662">
                  <c:v>3419.66</c:v>
                </c:pt>
                <c:pt idx="1663">
                  <c:v>3418.66</c:v>
                </c:pt>
                <c:pt idx="1664">
                  <c:v>3413.69</c:v>
                </c:pt>
                <c:pt idx="1665">
                  <c:v>3413.35</c:v>
                </c:pt>
                <c:pt idx="1666">
                  <c:v>3411.72</c:v>
                </c:pt>
                <c:pt idx="1667">
                  <c:v>3411.29</c:v>
                </c:pt>
                <c:pt idx="1668">
                  <c:v>3407.58</c:v>
                </c:pt>
                <c:pt idx="1669">
                  <c:v>3407.57</c:v>
                </c:pt>
                <c:pt idx="1670">
                  <c:v>3407.44</c:v>
                </c:pt>
                <c:pt idx="1671">
                  <c:v>3405.47</c:v>
                </c:pt>
                <c:pt idx="1672">
                  <c:v>3402.34</c:v>
                </c:pt>
                <c:pt idx="1673">
                  <c:v>3398.18</c:v>
                </c:pt>
                <c:pt idx="1674">
                  <c:v>3396.19</c:v>
                </c:pt>
                <c:pt idx="1675">
                  <c:v>3393.62</c:v>
                </c:pt>
                <c:pt idx="1676">
                  <c:v>3392.56</c:v>
                </c:pt>
                <c:pt idx="1677">
                  <c:v>3391</c:v>
                </c:pt>
                <c:pt idx="1678">
                  <c:v>3390.94</c:v>
                </c:pt>
                <c:pt idx="1679">
                  <c:v>3381.62</c:v>
                </c:pt>
                <c:pt idx="1680">
                  <c:v>3379.35</c:v>
                </c:pt>
                <c:pt idx="1681">
                  <c:v>3377.12</c:v>
                </c:pt>
                <c:pt idx="1682">
                  <c:v>3375.38</c:v>
                </c:pt>
                <c:pt idx="1683">
                  <c:v>3373.83</c:v>
                </c:pt>
                <c:pt idx="1684">
                  <c:v>3372.29</c:v>
                </c:pt>
                <c:pt idx="1685">
                  <c:v>3372.11</c:v>
                </c:pt>
                <c:pt idx="1686">
                  <c:v>3368.32</c:v>
                </c:pt>
                <c:pt idx="1687">
                  <c:v>3361.44</c:v>
                </c:pt>
                <c:pt idx="1688">
                  <c:v>3358.64</c:v>
                </c:pt>
                <c:pt idx="1689">
                  <c:v>3343.7</c:v>
                </c:pt>
                <c:pt idx="1690">
                  <c:v>3337.28</c:v>
                </c:pt>
                <c:pt idx="1691">
                  <c:v>3336.9</c:v>
                </c:pt>
                <c:pt idx="1692">
                  <c:v>3331.75</c:v>
                </c:pt>
                <c:pt idx="1693">
                  <c:v>3330.76</c:v>
                </c:pt>
                <c:pt idx="1694">
                  <c:v>3322.16</c:v>
                </c:pt>
                <c:pt idx="1695">
                  <c:v>3321.5</c:v>
                </c:pt>
                <c:pt idx="1696">
                  <c:v>3318.79</c:v>
                </c:pt>
                <c:pt idx="1697">
                  <c:v>3314.77</c:v>
                </c:pt>
                <c:pt idx="1698">
                  <c:v>3313.35</c:v>
                </c:pt>
                <c:pt idx="1699">
                  <c:v>3313.27</c:v>
                </c:pt>
                <c:pt idx="1700">
                  <c:v>3311.02</c:v>
                </c:pt>
                <c:pt idx="1701">
                  <c:v>3310.02</c:v>
                </c:pt>
                <c:pt idx="1702">
                  <c:v>3306.84</c:v>
                </c:pt>
                <c:pt idx="1703">
                  <c:v>3301.88</c:v>
                </c:pt>
                <c:pt idx="1704">
                  <c:v>3299.34</c:v>
                </c:pt>
                <c:pt idx="1705">
                  <c:v>3297.01</c:v>
                </c:pt>
                <c:pt idx="1706">
                  <c:v>3295.85</c:v>
                </c:pt>
                <c:pt idx="1707">
                  <c:v>3294.69</c:v>
                </c:pt>
                <c:pt idx="1708">
                  <c:v>3290.03</c:v>
                </c:pt>
                <c:pt idx="1709">
                  <c:v>3285.15</c:v>
                </c:pt>
                <c:pt idx="1710">
                  <c:v>3277.91</c:v>
                </c:pt>
                <c:pt idx="1711">
                  <c:v>3276.56</c:v>
                </c:pt>
                <c:pt idx="1712">
                  <c:v>3275.96</c:v>
                </c:pt>
                <c:pt idx="1713">
                  <c:v>3268.25</c:v>
                </c:pt>
                <c:pt idx="1714">
                  <c:v>3267.78</c:v>
                </c:pt>
                <c:pt idx="1715">
                  <c:v>3267.16</c:v>
                </c:pt>
                <c:pt idx="1716">
                  <c:v>3265.97</c:v>
                </c:pt>
                <c:pt idx="1717">
                  <c:v>3261.85</c:v>
                </c:pt>
                <c:pt idx="1718">
                  <c:v>3258.45</c:v>
                </c:pt>
                <c:pt idx="1719">
                  <c:v>3251.29</c:v>
                </c:pt>
                <c:pt idx="1720">
                  <c:v>3248.48</c:v>
                </c:pt>
                <c:pt idx="1721">
                  <c:v>3247.85</c:v>
                </c:pt>
                <c:pt idx="1722">
                  <c:v>3246.09</c:v>
                </c:pt>
                <c:pt idx="1723">
                  <c:v>3243.83</c:v>
                </c:pt>
                <c:pt idx="1724">
                  <c:v>3243.44</c:v>
                </c:pt>
                <c:pt idx="1725">
                  <c:v>3223.26</c:v>
                </c:pt>
                <c:pt idx="1726">
                  <c:v>3220.72</c:v>
                </c:pt>
                <c:pt idx="1727">
                  <c:v>3215.74</c:v>
                </c:pt>
                <c:pt idx="1728">
                  <c:v>3214.52</c:v>
                </c:pt>
                <c:pt idx="1729">
                  <c:v>3209.01</c:v>
                </c:pt>
                <c:pt idx="1730">
                  <c:v>3207.13</c:v>
                </c:pt>
                <c:pt idx="1731">
                  <c:v>3207.11</c:v>
                </c:pt>
                <c:pt idx="1732">
                  <c:v>3206.81</c:v>
                </c:pt>
                <c:pt idx="1733">
                  <c:v>3201.4</c:v>
                </c:pt>
                <c:pt idx="1734">
                  <c:v>3199.58</c:v>
                </c:pt>
                <c:pt idx="1735">
                  <c:v>3198.58</c:v>
                </c:pt>
                <c:pt idx="1736">
                  <c:v>3198.39</c:v>
                </c:pt>
                <c:pt idx="1737">
                  <c:v>3196.07</c:v>
                </c:pt>
                <c:pt idx="1738">
                  <c:v>3195.75</c:v>
                </c:pt>
                <c:pt idx="1739">
                  <c:v>3193.96</c:v>
                </c:pt>
                <c:pt idx="1740">
                  <c:v>3191.27</c:v>
                </c:pt>
                <c:pt idx="1741">
                  <c:v>3187.81</c:v>
                </c:pt>
                <c:pt idx="1742">
                  <c:v>3187.22</c:v>
                </c:pt>
                <c:pt idx="1743">
                  <c:v>3183.37</c:v>
                </c:pt>
                <c:pt idx="1744">
                  <c:v>3178.48</c:v>
                </c:pt>
                <c:pt idx="1745">
                  <c:v>3174.88</c:v>
                </c:pt>
                <c:pt idx="1746">
                  <c:v>3174.57</c:v>
                </c:pt>
                <c:pt idx="1747">
                  <c:v>3173.46</c:v>
                </c:pt>
                <c:pt idx="1748">
                  <c:v>3167.01</c:v>
                </c:pt>
                <c:pt idx="1749">
                  <c:v>3166.66</c:v>
                </c:pt>
                <c:pt idx="1750">
                  <c:v>3166.38</c:v>
                </c:pt>
                <c:pt idx="1751">
                  <c:v>3160.4</c:v>
                </c:pt>
                <c:pt idx="1752">
                  <c:v>3159.48</c:v>
                </c:pt>
                <c:pt idx="1753">
                  <c:v>3155.78</c:v>
                </c:pt>
                <c:pt idx="1754">
                  <c:v>3153.95</c:v>
                </c:pt>
                <c:pt idx="1755">
                  <c:v>3152.8</c:v>
                </c:pt>
                <c:pt idx="1756">
                  <c:v>3138.23</c:v>
                </c:pt>
                <c:pt idx="1757">
                  <c:v>3132.45</c:v>
                </c:pt>
                <c:pt idx="1758">
                  <c:v>3129.23</c:v>
                </c:pt>
                <c:pt idx="1759">
                  <c:v>3127.19</c:v>
                </c:pt>
                <c:pt idx="1760">
                  <c:v>3126.96</c:v>
                </c:pt>
                <c:pt idx="1761">
                  <c:v>3124.65</c:v>
                </c:pt>
                <c:pt idx="1762">
                  <c:v>3112.67</c:v>
                </c:pt>
                <c:pt idx="1763">
                  <c:v>3109.32</c:v>
                </c:pt>
                <c:pt idx="1764">
                  <c:v>3105.84</c:v>
                </c:pt>
                <c:pt idx="1765">
                  <c:v>3103.82</c:v>
                </c:pt>
                <c:pt idx="1766">
                  <c:v>3103.73</c:v>
                </c:pt>
                <c:pt idx="1767">
                  <c:v>3101.27</c:v>
                </c:pt>
                <c:pt idx="1768">
                  <c:v>3095.09</c:v>
                </c:pt>
                <c:pt idx="1769">
                  <c:v>3085.28</c:v>
                </c:pt>
                <c:pt idx="1770">
                  <c:v>3081.65</c:v>
                </c:pt>
                <c:pt idx="1771">
                  <c:v>3080.25</c:v>
                </c:pt>
                <c:pt idx="1772">
                  <c:v>3078.53</c:v>
                </c:pt>
                <c:pt idx="1773">
                  <c:v>3077.64</c:v>
                </c:pt>
                <c:pt idx="1774">
                  <c:v>3073.96</c:v>
                </c:pt>
                <c:pt idx="1775">
                  <c:v>3073.85</c:v>
                </c:pt>
                <c:pt idx="1776">
                  <c:v>3073.77</c:v>
                </c:pt>
                <c:pt idx="1777">
                  <c:v>3069.1</c:v>
                </c:pt>
                <c:pt idx="1778">
                  <c:v>3067.26</c:v>
                </c:pt>
                <c:pt idx="1779">
                  <c:v>3063.43</c:v>
                </c:pt>
                <c:pt idx="1780">
                  <c:v>3062.65</c:v>
                </c:pt>
                <c:pt idx="1781">
                  <c:v>3060.53</c:v>
                </c:pt>
                <c:pt idx="1782">
                  <c:v>3060.07</c:v>
                </c:pt>
                <c:pt idx="1783">
                  <c:v>3059.68</c:v>
                </c:pt>
                <c:pt idx="1784">
                  <c:v>3058.69</c:v>
                </c:pt>
                <c:pt idx="1785">
                  <c:v>3048.38</c:v>
                </c:pt>
                <c:pt idx="1786">
                  <c:v>3046.17</c:v>
                </c:pt>
                <c:pt idx="1787">
                  <c:v>3044.55</c:v>
                </c:pt>
                <c:pt idx="1788">
                  <c:v>3044.2</c:v>
                </c:pt>
                <c:pt idx="1789">
                  <c:v>3041.91</c:v>
                </c:pt>
                <c:pt idx="1790">
                  <c:v>3039.46</c:v>
                </c:pt>
                <c:pt idx="1791">
                  <c:v>3036.24</c:v>
                </c:pt>
                <c:pt idx="1792">
                  <c:v>3034.02</c:v>
                </c:pt>
                <c:pt idx="1793">
                  <c:v>3030.69</c:v>
                </c:pt>
                <c:pt idx="1794">
                  <c:v>3030.13</c:v>
                </c:pt>
                <c:pt idx="1795">
                  <c:v>3026.85</c:v>
                </c:pt>
                <c:pt idx="1796">
                  <c:v>3022.15</c:v>
                </c:pt>
                <c:pt idx="1797">
                  <c:v>3018.16</c:v>
                </c:pt>
                <c:pt idx="1798">
                  <c:v>3018</c:v>
                </c:pt>
                <c:pt idx="1799">
                  <c:v>3016.18</c:v>
                </c:pt>
                <c:pt idx="1800">
                  <c:v>3014.05</c:v>
                </c:pt>
                <c:pt idx="1801">
                  <c:v>3011.31</c:v>
                </c:pt>
                <c:pt idx="1802">
                  <c:v>3010.38</c:v>
                </c:pt>
                <c:pt idx="1803">
                  <c:v>3007.91</c:v>
                </c:pt>
                <c:pt idx="1804">
                  <c:v>3003.35</c:v>
                </c:pt>
                <c:pt idx="1805">
                  <c:v>2998.34</c:v>
                </c:pt>
                <c:pt idx="1806">
                  <c:v>2996.67</c:v>
                </c:pt>
                <c:pt idx="1807">
                  <c:v>2996.56</c:v>
                </c:pt>
                <c:pt idx="1808">
                  <c:v>2993.66</c:v>
                </c:pt>
                <c:pt idx="1809">
                  <c:v>2992.68</c:v>
                </c:pt>
                <c:pt idx="1810">
                  <c:v>2992.47</c:v>
                </c:pt>
                <c:pt idx="1811">
                  <c:v>2990.81</c:v>
                </c:pt>
                <c:pt idx="1812">
                  <c:v>2990.38</c:v>
                </c:pt>
                <c:pt idx="1813">
                  <c:v>2987.85</c:v>
                </c:pt>
                <c:pt idx="1814">
                  <c:v>2985.93</c:v>
                </c:pt>
                <c:pt idx="1815">
                  <c:v>2982.68</c:v>
                </c:pt>
                <c:pt idx="1816">
                  <c:v>2982.41</c:v>
                </c:pt>
                <c:pt idx="1817">
                  <c:v>2980.5</c:v>
                </c:pt>
                <c:pt idx="1818">
                  <c:v>2977.09</c:v>
                </c:pt>
                <c:pt idx="1819">
                  <c:v>2976.73</c:v>
                </c:pt>
                <c:pt idx="1820">
                  <c:v>2976.48</c:v>
                </c:pt>
                <c:pt idx="1821">
                  <c:v>2972.36</c:v>
                </c:pt>
                <c:pt idx="1822">
                  <c:v>2964.48</c:v>
                </c:pt>
                <c:pt idx="1823">
                  <c:v>2961.77</c:v>
                </c:pt>
                <c:pt idx="1824">
                  <c:v>2955.66</c:v>
                </c:pt>
                <c:pt idx="1825">
                  <c:v>2952.94</c:v>
                </c:pt>
                <c:pt idx="1826">
                  <c:v>2951.15</c:v>
                </c:pt>
                <c:pt idx="1827">
                  <c:v>2939.75</c:v>
                </c:pt>
                <c:pt idx="1828">
                  <c:v>2938.99</c:v>
                </c:pt>
                <c:pt idx="1829">
                  <c:v>2936.65</c:v>
                </c:pt>
                <c:pt idx="1830">
                  <c:v>2935.26</c:v>
                </c:pt>
                <c:pt idx="1831">
                  <c:v>2930.45</c:v>
                </c:pt>
                <c:pt idx="1832">
                  <c:v>2929.94</c:v>
                </c:pt>
                <c:pt idx="1833">
                  <c:v>2924.15</c:v>
                </c:pt>
                <c:pt idx="1834">
                  <c:v>2923.1</c:v>
                </c:pt>
                <c:pt idx="1835">
                  <c:v>2918.31</c:v>
                </c:pt>
                <c:pt idx="1836">
                  <c:v>2916.51</c:v>
                </c:pt>
                <c:pt idx="1837">
                  <c:v>2916.51</c:v>
                </c:pt>
                <c:pt idx="1838">
                  <c:v>2915.53</c:v>
                </c:pt>
                <c:pt idx="1839">
                  <c:v>2914.25</c:v>
                </c:pt>
                <c:pt idx="1840">
                  <c:v>2913.52</c:v>
                </c:pt>
                <c:pt idx="1841">
                  <c:v>2912.74</c:v>
                </c:pt>
                <c:pt idx="1842">
                  <c:v>2905.97</c:v>
                </c:pt>
                <c:pt idx="1843">
                  <c:v>2902.75</c:v>
                </c:pt>
                <c:pt idx="1844">
                  <c:v>2894.38</c:v>
                </c:pt>
                <c:pt idx="1845">
                  <c:v>2893.06</c:v>
                </c:pt>
                <c:pt idx="1846">
                  <c:v>2891.51</c:v>
                </c:pt>
                <c:pt idx="1847">
                  <c:v>2887.31</c:v>
                </c:pt>
                <c:pt idx="1848">
                  <c:v>2886.28</c:v>
                </c:pt>
                <c:pt idx="1849">
                  <c:v>2883.92</c:v>
                </c:pt>
                <c:pt idx="1850">
                  <c:v>2883.2</c:v>
                </c:pt>
                <c:pt idx="1851">
                  <c:v>2878.06</c:v>
                </c:pt>
                <c:pt idx="1852">
                  <c:v>2877.11</c:v>
                </c:pt>
                <c:pt idx="1853">
                  <c:v>2874.99</c:v>
                </c:pt>
                <c:pt idx="1854">
                  <c:v>2872.31</c:v>
                </c:pt>
                <c:pt idx="1855">
                  <c:v>2871.47</c:v>
                </c:pt>
                <c:pt idx="1856">
                  <c:v>2868.85</c:v>
                </c:pt>
                <c:pt idx="1857">
                  <c:v>2868.07</c:v>
                </c:pt>
                <c:pt idx="1858">
                  <c:v>2865.84</c:v>
                </c:pt>
                <c:pt idx="1859">
                  <c:v>2863.72</c:v>
                </c:pt>
                <c:pt idx="1860">
                  <c:v>2863.25</c:v>
                </c:pt>
                <c:pt idx="1861">
                  <c:v>2861.52</c:v>
                </c:pt>
                <c:pt idx="1862">
                  <c:v>2858.03</c:v>
                </c:pt>
                <c:pt idx="1863">
                  <c:v>2853.28</c:v>
                </c:pt>
                <c:pt idx="1864">
                  <c:v>2851.2</c:v>
                </c:pt>
                <c:pt idx="1865">
                  <c:v>2850.24</c:v>
                </c:pt>
                <c:pt idx="1866">
                  <c:v>2848.05</c:v>
                </c:pt>
                <c:pt idx="1867">
                  <c:v>2847.59</c:v>
                </c:pt>
                <c:pt idx="1868">
                  <c:v>2843.08</c:v>
                </c:pt>
                <c:pt idx="1869">
                  <c:v>2840.63</c:v>
                </c:pt>
                <c:pt idx="1870">
                  <c:v>2837.12</c:v>
                </c:pt>
                <c:pt idx="1871">
                  <c:v>2835.95</c:v>
                </c:pt>
                <c:pt idx="1872">
                  <c:v>2835.72</c:v>
                </c:pt>
                <c:pt idx="1873">
                  <c:v>2834.4</c:v>
                </c:pt>
                <c:pt idx="1874">
                  <c:v>2833.8</c:v>
                </c:pt>
                <c:pt idx="1875">
                  <c:v>2830.63</c:v>
                </c:pt>
                <c:pt idx="1876">
                  <c:v>2818.83</c:v>
                </c:pt>
                <c:pt idx="1877">
                  <c:v>2815.88</c:v>
                </c:pt>
                <c:pt idx="1878">
                  <c:v>2812.24</c:v>
                </c:pt>
                <c:pt idx="1879">
                  <c:v>2809.76</c:v>
                </c:pt>
                <c:pt idx="1880">
                  <c:v>2808.14</c:v>
                </c:pt>
                <c:pt idx="1881">
                  <c:v>2807.68</c:v>
                </c:pt>
                <c:pt idx="1882">
                  <c:v>2803.89</c:v>
                </c:pt>
                <c:pt idx="1883">
                  <c:v>2802.96</c:v>
                </c:pt>
                <c:pt idx="1884">
                  <c:v>2798.72</c:v>
                </c:pt>
                <c:pt idx="1885">
                  <c:v>2787.13</c:v>
                </c:pt>
                <c:pt idx="1886">
                  <c:v>2784.57</c:v>
                </c:pt>
                <c:pt idx="1887">
                  <c:v>2782.11</c:v>
                </c:pt>
                <c:pt idx="1888">
                  <c:v>2779.88</c:v>
                </c:pt>
                <c:pt idx="1889">
                  <c:v>2778.1</c:v>
                </c:pt>
                <c:pt idx="1890">
                  <c:v>2772.68</c:v>
                </c:pt>
                <c:pt idx="1891">
                  <c:v>2772.45</c:v>
                </c:pt>
                <c:pt idx="1892">
                  <c:v>2771.22</c:v>
                </c:pt>
                <c:pt idx="1893">
                  <c:v>2770.59</c:v>
                </c:pt>
                <c:pt idx="1894">
                  <c:v>2768.95</c:v>
                </c:pt>
                <c:pt idx="1895">
                  <c:v>2766.75</c:v>
                </c:pt>
                <c:pt idx="1896">
                  <c:v>2763.86</c:v>
                </c:pt>
                <c:pt idx="1897">
                  <c:v>2761.31</c:v>
                </c:pt>
                <c:pt idx="1898">
                  <c:v>2758.34</c:v>
                </c:pt>
                <c:pt idx="1899">
                  <c:v>2758.1</c:v>
                </c:pt>
                <c:pt idx="1900">
                  <c:v>2755.46</c:v>
                </c:pt>
                <c:pt idx="1901">
                  <c:v>2755.3</c:v>
                </c:pt>
                <c:pt idx="1902">
                  <c:v>2754.68</c:v>
                </c:pt>
                <c:pt idx="1903">
                  <c:v>2753.33</c:v>
                </c:pt>
                <c:pt idx="1904">
                  <c:v>2752.16</c:v>
                </c:pt>
                <c:pt idx="1905">
                  <c:v>2747.73</c:v>
                </c:pt>
                <c:pt idx="1906">
                  <c:v>2747.2</c:v>
                </c:pt>
                <c:pt idx="1907">
                  <c:v>2744.97</c:v>
                </c:pt>
                <c:pt idx="1908">
                  <c:v>2741.72</c:v>
                </c:pt>
                <c:pt idx="1909">
                  <c:v>2739.45</c:v>
                </c:pt>
                <c:pt idx="1910">
                  <c:v>2738.95</c:v>
                </c:pt>
                <c:pt idx="1911">
                  <c:v>2738</c:v>
                </c:pt>
                <c:pt idx="1912">
                  <c:v>2735.28</c:v>
                </c:pt>
                <c:pt idx="1913">
                  <c:v>2733.59</c:v>
                </c:pt>
                <c:pt idx="1914">
                  <c:v>2733.47</c:v>
                </c:pt>
                <c:pt idx="1915">
                  <c:v>2731.66</c:v>
                </c:pt>
                <c:pt idx="1916">
                  <c:v>2729.56</c:v>
                </c:pt>
                <c:pt idx="1917">
                  <c:v>2724.72</c:v>
                </c:pt>
                <c:pt idx="1918">
                  <c:v>2723.79</c:v>
                </c:pt>
                <c:pt idx="1919">
                  <c:v>2721.94</c:v>
                </c:pt>
                <c:pt idx="1920">
                  <c:v>2721.84</c:v>
                </c:pt>
                <c:pt idx="1921">
                  <c:v>2721.23</c:v>
                </c:pt>
                <c:pt idx="1922">
                  <c:v>2721.11</c:v>
                </c:pt>
                <c:pt idx="1923">
                  <c:v>2720.39</c:v>
                </c:pt>
                <c:pt idx="1924">
                  <c:v>2716.1</c:v>
                </c:pt>
                <c:pt idx="1925">
                  <c:v>2712.06</c:v>
                </c:pt>
                <c:pt idx="1926">
                  <c:v>2712.05</c:v>
                </c:pt>
                <c:pt idx="1927">
                  <c:v>2708.74</c:v>
                </c:pt>
                <c:pt idx="1928">
                  <c:v>2707.37</c:v>
                </c:pt>
                <c:pt idx="1929">
                  <c:v>2705.86</c:v>
                </c:pt>
                <c:pt idx="1930">
                  <c:v>2705.66</c:v>
                </c:pt>
                <c:pt idx="1931">
                  <c:v>2705.1</c:v>
                </c:pt>
                <c:pt idx="1932">
                  <c:v>2698.25</c:v>
                </c:pt>
                <c:pt idx="1933">
                  <c:v>2697.32</c:v>
                </c:pt>
                <c:pt idx="1934">
                  <c:v>2696.15</c:v>
                </c:pt>
                <c:pt idx="1935">
                  <c:v>2689.19</c:v>
                </c:pt>
                <c:pt idx="1936">
                  <c:v>2687.18</c:v>
                </c:pt>
                <c:pt idx="1937">
                  <c:v>2682.67</c:v>
                </c:pt>
                <c:pt idx="1938">
                  <c:v>2682.11</c:v>
                </c:pt>
                <c:pt idx="1939">
                  <c:v>2681.59</c:v>
                </c:pt>
                <c:pt idx="1940">
                  <c:v>2681.03</c:v>
                </c:pt>
                <c:pt idx="1941">
                  <c:v>2679.02</c:v>
                </c:pt>
                <c:pt idx="1942">
                  <c:v>2678.55</c:v>
                </c:pt>
                <c:pt idx="1943">
                  <c:v>2678.3</c:v>
                </c:pt>
                <c:pt idx="1944">
                  <c:v>2676.24</c:v>
                </c:pt>
                <c:pt idx="1945">
                  <c:v>2671.29</c:v>
                </c:pt>
                <c:pt idx="1946">
                  <c:v>2671.16</c:v>
                </c:pt>
                <c:pt idx="1947">
                  <c:v>2670.25</c:v>
                </c:pt>
                <c:pt idx="1948">
                  <c:v>2668.6</c:v>
                </c:pt>
                <c:pt idx="1949">
                  <c:v>2666.34</c:v>
                </c:pt>
                <c:pt idx="1950">
                  <c:v>2665.16</c:v>
                </c:pt>
                <c:pt idx="1951">
                  <c:v>2664.65</c:v>
                </c:pt>
                <c:pt idx="1952">
                  <c:v>2664.18</c:v>
                </c:pt>
                <c:pt idx="1953">
                  <c:v>2661.12</c:v>
                </c:pt>
                <c:pt idx="1954">
                  <c:v>2660.53</c:v>
                </c:pt>
                <c:pt idx="1955">
                  <c:v>2659.58</c:v>
                </c:pt>
                <c:pt idx="1956">
                  <c:v>2658.03</c:v>
                </c:pt>
                <c:pt idx="1957">
                  <c:v>2656.99</c:v>
                </c:pt>
                <c:pt idx="1958">
                  <c:v>2653.66</c:v>
                </c:pt>
                <c:pt idx="1959">
                  <c:v>2652.74</c:v>
                </c:pt>
                <c:pt idx="1960">
                  <c:v>2651.36</c:v>
                </c:pt>
                <c:pt idx="1961">
                  <c:v>2651.08</c:v>
                </c:pt>
                <c:pt idx="1962">
                  <c:v>2645.35</c:v>
                </c:pt>
                <c:pt idx="1963">
                  <c:v>2641.77</c:v>
                </c:pt>
                <c:pt idx="1964">
                  <c:v>2638.55</c:v>
                </c:pt>
                <c:pt idx="1965">
                  <c:v>2638.54</c:v>
                </c:pt>
                <c:pt idx="1966">
                  <c:v>2633.07</c:v>
                </c:pt>
                <c:pt idx="1967">
                  <c:v>2632.97</c:v>
                </c:pt>
                <c:pt idx="1968">
                  <c:v>2631.98</c:v>
                </c:pt>
                <c:pt idx="1969">
                  <c:v>2625.63</c:v>
                </c:pt>
                <c:pt idx="1970">
                  <c:v>2625.36</c:v>
                </c:pt>
                <c:pt idx="1971">
                  <c:v>2625.2</c:v>
                </c:pt>
                <c:pt idx="1972">
                  <c:v>2624.54</c:v>
                </c:pt>
                <c:pt idx="1973">
                  <c:v>2624.31</c:v>
                </c:pt>
                <c:pt idx="1974">
                  <c:v>2622.23</c:v>
                </c:pt>
                <c:pt idx="1975">
                  <c:v>2620.3000000000002</c:v>
                </c:pt>
                <c:pt idx="1976">
                  <c:v>2617.61</c:v>
                </c:pt>
                <c:pt idx="1977">
                  <c:v>2612.31</c:v>
                </c:pt>
                <c:pt idx="1978">
                  <c:v>2612.1999999999998</c:v>
                </c:pt>
                <c:pt idx="1979">
                  <c:v>2609.4</c:v>
                </c:pt>
                <c:pt idx="1980">
                  <c:v>2607.25</c:v>
                </c:pt>
                <c:pt idx="1981">
                  <c:v>2606.81</c:v>
                </c:pt>
                <c:pt idx="1982">
                  <c:v>2604.0300000000002</c:v>
                </c:pt>
                <c:pt idx="1983">
                  <c:v>2594.0700000000002</c:v>
                </c:pt>
                <c:pt idx="1984">
                  <c:v>2590.4499999999998</c:v>
                </c:pt>
                <c:pt idx="1985">
                  <c:v>2588.1999999999998</c:v>
                </c:pt>
                <c:pt idx="1986">
                  <c:v>2585.42</c:v>
                </c:pt>
                <c:pt idx="1987">
                  <c:v>2585.14</c:v>
                </c:pt>
                <c:pt idx="1988">
                  <c:v>2584.44</c:v>
                </c:pt>
                <c:pt idx="1989">
                  <c:v>2582.37</c:v>
                </c:pt>
                <c:pt idx="1990">
                  <c:v>2580.0100000000002</c:v>
                </c:pt>
                <c:pt idx="1991">
                  <c:v>2579.63</c:v>
                </c:pt>
                <c:pt idx="1992">
                  <c:v>2575.42</c:v>
                </c:pt>
                <c:pt idx="1993">
                  <c:v>2575.13</c:v>
                </c:pt>
                <c:pt idx="1994">
                  <c:v>2573.61</c:v>
                </c:pt>
                <c:pt idx="1995">
                  <c:v>2572.12</c:v>
                </c:pt>
                <c:pt idx="1996">
                  <c:v>2568.1999999999998</c:v>
                </c:pt>
                <c:pt idx="1997">
                  <c:v>2568.08</c:v>
                </c:pt>
                <c:pt idx="1998">
                  <c:v>2567.2800000000002</c:v>
                </c:pt>
                <c:pt idx="1999">
                  <c:v>2564.61</c:v>
                </c:pt>
                <c:pt idx="2000">
                  <c:v>2560.6799999999998</c:v>
                </c:pt>
                <c:pt idx="2001">
                  <c:v>2559.83</c:v>
                </c:pt>
                <c:pt idx="2002">
                  <c:v>2553.39</c:v>
                </c:pt>
                <c:pt idx="2003">
                  <c:v>2552.9499999999998</c:v>
                </c:pt>
                <c:pt idx="2004">
                  <c:v>2552.35</c:v>
                </c:pt>
                <c:pt idx="2005">
                  <c:v>2552.2399999999998</c:v>
                </c:pt>
                <c:pt idx="2006">
                  <c:v>2549</c:v>
                </c:pt>
                <c:pt idx="2007">
                  <c:v>2548.39</c:v>
                </c:pt>
                <c:pt idx="2008">
                  <c:v>2543.75</c:v>
                </c:pt>
                <c:pt idx="2009">
                  <c:v>2539.5300000000002</c:v>
                </c:pt>
                <c:pt idx="2010">
                  <c:v>2533.4499999999998</c:v>
                </c:pt>
                <c:pt idx="2011">
                  <c:v>2532.75</c:v>
                </c:pt>
                <c:pt idx="2012">
                  <c:v>2530.91</c:v>
                </c:pt>
                <c:pt idx="2013">
                  <c:v>2530.11</c:v>
                </c:pt>
                <c:pt idx="2014">
                  <c:v>2529.1999999999998</c:v>
                </c:pt>
                <c:pt idx="2015">
                  <c:v>2528.08</c:v>
                </c:pt>
                <c:pt idx="2016">
                  <c:v>2519.81</c:v>
                </c:pt>
                <c:pt idx="2017">
                  <c:v>2519.5</c:v>
                </c:pt>
                <c:pt idx="2018">
                  <c:v>2518.9699999999998</c:v>
                </c:pt>
                <c:pt idx="2019">
                  <c:v>2516.0500000000002</c:v>
                </c:pt>
                <c:pt idx="2020">
                  <c:v>2516.0300000000002</c:v>
                </c:pt>
                <c:pt idx="2021">
                  <c:v>2512.73</c:v>
                </c:pt>
                <c:pt idx="2022">
                  <c:v>2512</c:v>
                </c:pt>
                <c:pt idx="2023">
                  <c:v>2511.58</c:v>
                </c:pt>
                <c:pt idx="2024">
                  <c:v>2510.35</c:v>
                </c:pt>
                <c:pt idx="2025">
                  <c:v>2509.52</c:v>
                </c:pt>
                <c:pt idx="2026">
                  <c:v>2508.5500000000002</c:v>
                </c:pt>
                <c:pt idx="2027">
                  <c:v>2503.06</c:v>
                </c:pt>
                <c:pt idx="2028">
                  <c:v>2503.0300000000002</c:v>
                </c:pt>
                <c:pt idx="2029">
                  <c:v>2501.5500000000002</c:v>
                </c:pt>
                <c:pt idx="2030">
                  <c:v>2498.5100000000002</c:v>
                </c:pt>
                <c:pt idx="2031">
                  <c:v>2495.15</c:v>
                </c:pt>
                <c:pt idx="2032">
                  <c:v>2495.02</c:v>
                </c:pt>
                <c:pt idx="2033">
                  <c:v>2492.27</c:v>
                </c:pt>
                <c:pt idx="2034">
                  <c:v>2491.9299999999998</c:v>
                </c:pt>
                <c:pt idx="2035">
                  <c:v>2491.84</c:v>
                </c:pt>
                <c:pt idx="2036">
                  <c:v>2490.41</c:v>
                </c:pt>
                <c:pt idx="2037">
                  <c:v>2490.36</c:v>
                </c:pt>
                <c:pt idx="2038">
                  <c:v>2486.7199999999998</c:v>
                </c:pt>
                <c:pt idx="2039">
                  <c:v>2485.31</c:v>
                </c:pt>
                <c:pt idx="2040">
                  <c:v>2483.91</c:v>
                </c:pt>
                <c:pt idx="2041">
                  <c:v>2480.96</c:v>
                </c:pt>
                <c:pt idx="2042">
                  <c:v>2479.2600000000002</c:v>
                </c:pt>
                <c:pt idx="2043">
                  <c:v>2478.6799999999998</c:v>
                </c:pt>
                <c:pt idx="2044">
                  <c:v>2478.27</c:v>
                </c:pt>
                <c:pt idx="2045">
                  <c:v>2474.02</c:v>
                </c:pt>
                <c:pt idx="2046">
                  <c:v>2473.6999999999998</c:v>
                </c:pt>
                <c:pt idx="2047">
                  <c:v>2473.36</c:v>
                </c:pt>
                <c:pt idx="2048">
                  <c:v>2472.79</c:v>
                </c:pt>
                <c:pt idx="2049">
                  <c:v>2471.56</c:v>
                </c:pt>
                <c:pt idx="2050">
                  <c:v>2471.4499999999998</c:v>
                </c:pt>
                <c:pt idx="2051">
                  <c:v>2470.09</c:v>
                </c:pt>
                <c:pt idx="2052">
                  <c:v>2468.38</c:v>
                </c:pt>
                <c:pt idx="2053">
                  <c:v>2463.38</c:v>
                </c:pt>
                <c:pt idx="2054">
                  <c:v>2461.7399999999998</c:v>
                </c:pt>
                <c:pt idx="2055">
                  <c:v>2461.25</c:v>
                </c:pt>
                <c:pt idx="2056">
                  <c:v>2461.2199999999998</c:v>
                </c:pt>
                <c:pt idx="2057">
                  <c:v>2458.84</c:v>
                </c:pt>
                <c:pt idx="2058">
                  <c:v>2458.54</c:v>
                </c:pt>
                <c:pt idx="2059">
                  <c:v>2457.98</c:v>
                </c:pt>
                <c:pt idx="2060">
                  <c:v>2457.88</c:v>
                </c:pt>
                <c:pt idx="2061">
                  <c:v>2455.9699999999998</c:v>
                </c:pt>
                <c:pt idx="2062">
                  <c:v>2449.98</c:v>
                </c:pt>
                <c:pt idx="2063">
                  <c:v>2449.25</c:v>
                </c:pt>
                <c:pt idx="2064">
                  <c:v>2448.87</c:v>
                </c:pt>
                <c:pt idx="2065">
                  <c:v>2448.7600000000002</c:v>
                </c:pt>
                <c:pt idx="2066">
                  <c:v>2446.52</c:v>
                </c:pt>
                <c:pt idx="2067">
                  <c:v>2444.11</c:v>
                </c:pt>
                <c:pt idx="2068">
                  <c:v>2440.48</c:v>
                </c:pt>
                <c:pt idx="2069">
                  <c:v>2438.67</c:v>
                </c:pt>
                <c:pt idx="2070">
                  <c:v>2437.4499999999998</c:v>
                </c:pt>
                <c:pt idx="2071">
                  <c:v>2437.02</c:v>
                </c:pt>
                <c:pt idx="2072">
                  <c:v>2436.8200000000002</c:v>
                </c:pt>
                <c:pt idx="2073">
                  <c:v>2431.0500000000002</c:v>
                </c:pt>
                <c:pt idx="2074">
                  <c:v>2430.9</c:v>
                </c:pt>
                <c:pt idx="2075">
                  <c:v>2430.25</c:v>
                </c:pt>
                <c:pt idx="2076">
                  <c:v>2428.14</c:v>
                </c:pt>
                <c:pt idx="2077">
                  <c:v>2426.66</c:v>
                </c:pt>
                <c:pt idx="2078">
                  <c:v>2425.63</c:v>
                </c:pt>
                <c:pt idx="2079">
                  <c:v>2423.42</c:v>
                </c:pt>
                <c:pt idx="2080">
                  <c:v>2417.52</c:v>
                </c:pt>
                <c:pt idx="2081">
                  <c:v>2417.0300000000002</c:v>
                </c:pt>
                <c:pt idx="2082">
                  <c:v>2416.4699999999998</c:v>
                </c:pt>
                <c:pt idx="2083">
                  <c:v>2415.13</c:v>
                </c:pt>
                <c:pt idx="2084">
                  <c:v>2412.34</c:v>
                </c:pt>
                <c:pt idx="2085">
                  <c:v>2412.2800000000002</c:v>
                </c:pt>
                <c:pt idx="2086">
                  <c:v>2411.9899999999998</c:v>
                </c:pt>
                <c:pt idx="2087">
                  <c:v>2411.4299999999998</c:v>
                </c:pt>
                <c:pt idx="2088">
                  <c:v>2411.4299999999998</c:v>
                </c:pt>
                <c:pt idx="2089">
                  <c:v>2407.5300000000002</c:v>
                </c:pt>
                <c:pt idx="2090">
                  <c:v>2405.6</c:v>
                </c:pt>
                <c:pt idx="2091">
                  <c:v>2404.5</c:v>
                </c:pt>
                <c:pt idx="2092">
                  <c:v>2403.98</c:v>
                </c:pt>
                <c:pt idx="2093">
                  <c:v>2399.62</c:v>
                </c:pt>
                <c:pt idx="2094">
                  <c:v>2398.7600000000002</c:v>
                </c:pt>
                <c:pt idx="2095">
                  <c:v>2397.44</c:v>
                </c:pt>
                <c:pt idx="2096">
                  <c:v>2396.4499999999998</c:v>
                </c:pt>
                <c:pt idx="2097">
                  <c:v>2392.19</c:v>
                </c:pt>
                <c:pt idx="2098">
                  <c:v>2391.37</c:v>
                </c:pt>
                <c:pt idx="2099">
                  <c:v>2391.0100000000002</c:v>
                </c:pt>
                <c:pt idx="2100">
                  <c:v>2387.38</c:v>
                </c:pt>
                <c:pt idx="2101">
                  <c:v>2385.1999999999998</c:v>
                </c:pt>
                <c:pt idx="2102">
                  <c:v>2384.7399999999998</c:v>
                </c:pt>
                <c:pt idx="2103">
                  <c:v>2381.94</c:v>
                </c:pt>
                <c:pt idx="2104">
                  <c:v>2378.86</c:v>
                </c:pt>
                <c:pt idx="2105">
                  <c:v>2378.83</c:v>
                </c:pt>
                <c:pt idx="2106">
                  <c:v>2378.16</c:v>
                </c:pt>
                <c:pt idx="2107">
                  <c:v>2376.7399999999998</c:v>
                </c:pt>
                <c:pt idx="2108">
                  <c:v>2373.96</c:v>
                </c:pt>
                <c:pt idx="2109">
                  <c:v>2364.04</c:v>
                </c:pt>
                <c:pt idx="2110">
                  <c:v>2361.59</c:v>
                </c:pt>
                <c:pt idx="2111">
                  <c:v>2361.41</c:v>
                </c:pt>
                <c:pt idx="2112">
                  <c:v>2359.81</c:v>
                </c:pt>
                <c:pt idx="2113">
                  <c:v>2356.9299999999998</c:v>
                </c:pt>
                <c:pt idx="2114">
                  <c:v>2355.77</c:v>
                </c:pt>
                <c:pt idx="2115">
                  <c:v>2354.88</c:v>
                </c:pt>
                <c:pt idx="2116">
                  <c:v>2353.9499999999998</c:v>
                </c:pt>
                <c:pt idx="2117">
                  <c:v>2353.92</c:v>
                </c:pt>
                <c:pt idx="2118">
                  <c:v>2353.73</c:v>
                </c:pt>
                <c:pt idx="2119">
                  <c:v>2353.5</c:v>
                </c:pt>
                <c:pt idx="2120">
                  <c:v>2352.59</c:v>
                </c:pt>
                <c:pt idx="2121">
                  <c:v>2348.9699999999998</c:v>
                </c:pt>
                <c:pt idx="2122">
                  <c:v>2346.9699999999998</c:v>
                </c:pt>
                <c:pt idx="2123">
                  <c:v>2344.64</c:v>
                </c:pt>
                <c:pt idx="2124">
                  <c:v>2341.89</c:v>
                </c:pt>
                <c:pt idx="2125">
                  <c:v>2341.7800000000002</c:v>
                </c:pt>
                <c:pt idx="2126">
                  <c:v>2339.5700000000002</c:v>
                </c:pt>
                <c:pt idx="2127">
                  <c:v>2337.4499999999998</c:v>
                </c:pt>
                <c:pt idx="2128">
                  <c:v>2337.29</c:v>
                </c:pt>
                <c:pt idx="2129">
                  <c:v>2333.1799999999998</c:v>
                </c:pt>
                <c:pt idx="2130">
                  <c:v>2332.61</c:v>
                </c:pt>
                <c:pt idx="2131">
                  <c:v>2330.81</c:v>
                </c:pt>
                <c:pt idx="2132">
                  <c:v>2327.29</c:v>
                </c:pt>
                <c:pt idx="2133">
                  <c:v>2326.7399999999998</c:v>
                </c:pt>
                <c:pt idx="2134">
                  <c:v>2323.6799999999998</c:v>
                </c:pt>
                <c:pt idx="2135">
                  <c:v>2322.86</c:v>
                </c:pt>
                <c:pt idx="2136">
                  <c:v>2322.48</c:v>
                </c:pt>
                <c:pt idx="2137">
                  <c:v>2321.16</c:v>
                </c:pt>
                <c:pt idx="2138">
                  <c:v>2320.64</c:v>
                </c:pt>
                <c:pt idx="2139">
                  <c:v>2320.48</c:v>
                </c:pt>
                <c:pt idx="2140">
                  <c:v>2320.17</c:v>
                </c:pt>
                <c:pt idx="2141">
                  <c:v>2319.29</c:v>
                </c:pt>
                <c:pt idx="2142">
                  <c:v>2318.06</c:v>
                </c:pt>
                <c:pt idx="2143">
                  <c:v>2317.4299999999998</c:v>
                </c:pt>
                <c:pt idx="2144">
                  <c:v>2316.79</c:v>
                </c:pt>
                <c:pt idx="2145">
                  <c:v>2316.69</c:v>
                </c:pt>
                <c:pt idx="2146">
                  <c:v>2315.7399999999998</c:v>
                </c:pt>
                <c:pt idx="2147">
                  <c:v>2314.59</c:v>
                </c:pt>
                <c:pt idx="2148">
                  <c:v>2313.84</c:v>
                </c:pt>
                <c:pt idx="2149">
                  <c:v>2311.62</c:v>
                </c:pt>
                <c:pt idx="2150">
                  <c:v>2309.59</c:v>
                </c:pt>
                <c:pt idx="2151">
                  <c:v>2309.5700000000002</c:v>
                </c:pt>
                <c:pt idx="2152">
                  <c:v>2307.88</c:v>
                </c:pt>
                <c:pt idx="2153">
                  <c:v>2302.4</c:v>
                </c:pt>
                <c:pt idx="2154">
                  <c:v>2299.9299999999998</c:v>
                </c:pt>
                <c:pt idx="2155">
                  <c:v>2299.12</c:v>
                </c:pt>
                <c:pt idx="2156">
                  <c:v>2297.21</c:v>
                </c:pt>
                <c:pt idx="2157">
                  <c:v>2297.12</c:v>
                </c:pt>
                <c:pt idx="2158">
                  <c:v>2294.46</c:v>
                </c:pt>
                <c:pt idx="2159">
                  <c:v>2291.6</c:v>
                </c:pt>
                <c:pt idx="2160">
                  <c:v>2291.44</c:v>
                </c:pt>
                <c:pt idx="2161">
                  <c:v>2290.15</c:v>
                </c:pt>
                <c:pt idx="2162">
                  <c:v>2289.4499999999998</c:v>
                </c:pt>
                <c:pt idx="2163">
                  <c:v>2288.48</c:v>
                </c:pt>
                <c:pt idx="2164">
                  <c:v>2284.3000000000002</c:v>
                </c:pt>
                <c:pt idx="2165">
                  <c:v>2283.6999999999998</c:v>
                </c:pt>
                <c:pt idx="2166">
                  <c:v>2282.46</c:v>
                </c:pt>
                <c:pt idx="2167">
                  <c:v>2279.02</c:v>
                </c:pt>
                <c:pt idx="2168">
                  <c:v>2278.41</c:v>
                </c:pt>
                <c:pt idx="2169">
                  <c:v>2274.83</c:v>
                </c:pt>
                <c:pt idx="2170">
                  <c:v>2274.7600000000002</c:v>
                </c:pt>
                <c:pt idx="2171">
                  <c:v>2274.56</c:v>
                </c:pt>
                <c:pt idx="2172">
                  <c:v>2274.25</c:v>
                </c:pt>
                <c:pt idx="2173">
                  <c:v>2270.91</c:v>
                </c:pt>
                <c:pt idx="2174">
                  <c:v>2270.8000000000002</c:v>
                </c:pt>
                <c:pt idx="2175">
                  <c:v>2265.81</c:v>
                </c:pt>
                <c:pt idx="2176">
                  <c:v>2263.11</c:v>
                </c:pt>
                <c:pt idx="2177">
                  <c:v>2262.7600000000002</c:v>
                </c:pt>
                <c:pt idx="2178">
                  <c:v>2262.23</c:v>
                </c:pt>
                <c:pt idx="2179">
                  <c:v>2259.7399999999998</c:v>
                </c:pt>
                <c:pt idx="2180">
                  <c:v>2257.66</c:v>
                </c:pt>
                <c:pt idx="2181">
                  <c:v>2257.5300000000002</c:v>
                </c:pt>
                <c:pt idx="2182">
                  <c:v>2257.2600000000002</c:v>
                </c:pt>
                <c:pt idx="2183">
                  <c:v>2256.6999999999998</c:v>
                </c:pt>
                <c:pt idx="2184">
                  <c:v>2253.77</c:v>
                </c:pt>
                <c:pt idx="2185">
                  <c:v>2253.4499999999998</c:v>
                </c:pt>
                <c:pt idx="2186">
                  <c:v>2250.2199999999998</c:v>
                </c:pt>
                <c:pt idx="2187">
                  <c:v>2246.92</c:v>
                </c:pt>
                <c:pt idx="2188">
                  <c:v>2243.1799999999998</c:v>
                </c:pt>
                <c:pt idx="2189">
                  <c:v>2240.02</c:v>
                </c:pt>
                <c:pt idx="2190">
                  <c:v>2238.91</c:v>
                </c:pt>
                <c:pt idx="2191">
                  <c:v>2238.42</c:v>
                </c:pt>
                <c:pt idx="2192">
                  <c:v>2236.6</c:v>
                </c:pt>
                <c:pt idx="2193">
                  <c:v>2235.7600000000002</c:v>
                </c:pt>
                <c:pt idx="2194">
                  <c:v>2233.31</c:v>
                </c:pt>
                <c:pt idx="2195">
                  <c:v>2231.8000000000002</c:v>
                </c:pt>
                <c:pt idx="2196">
                  <c:v>2230.02</c:v>
                </c:pt>
                <c:pt idx="2197">
                  <c:v>2229.36</c:v>
                </c:pt>
                <c:pt idx="2198">
                  <c:v>2228.71</c:v>
                </c:pt>
                <c:pt idx="2199">
                  <c:v>2227.9899999999998</c:v>
                </c:pt>
                <c:pt idx="2200">
                  <c:v>2227.15</c:v>
                </c:pt>
                <c:pt idx="2201">
                  <c:v>2225.14</c:v>
                </c:pt>
                <c:pt idx="2202">
                  <c:v>2221.4899999999998</c:v>
                </c:pt>
                <c:pt idx="2203">
                  <c:v>2221.1999999999998</c:v>
                </c:pt>
                <c:pt idx="2204">
                  <c:v>2221.13</c:v>
                </c:pt>
                <c:pt idx="2205">
                  <c:v>2219.58</c:v>
                </c:pt>
                <c:pt idx="2206">
                  <c:v>2217.1799999999998</c:v>
                </c:pt>
                <c:pt idx="2207">
                  <c:v>2217.08</c:v>
                </c:pt>
                <c:pt idx="2208">
                  <c:v>2216.38</c:v>
                </c:pt>
                <c:pt idx="2209">
                  <c:v>2213.6999999999998</c:v>
                </c:pt>
                <c:pt idx="2210">
                  <c:v>2211.9499999999998</c:v>
                </c:pt>
                <c:pt idx="2211">
                  <c:v>2211.65</c:v>
                </c:pt>
                <c:pt idx="2212">
                  <c:v>2204.65</c:v>
                </c:pt>
                <c:pt idx="2213">
                  <c:v>2203.42</c:v>
                </c:pt>
                <c:pt idx="2214">
                  <c:v>2201.87</c:v>
                </c:pt>
                <c:pt idx="2215">
                  <c:v>2201.65</c:v>
                </c:pt>
                <c:pt idx="2216">
                  <c:v>2200.79</c:v>
                </c:pt>
                <c:pt idx="2217">
                  <c:v>2199.98</c:v>
                </c:pt>
                <c:pt idx="2218">
                  <c:v>2197.81</c:v>
                </c:pt>
                <c:pt idx="2219">
                  <c:v>2196.25</c:v>
                </c:pt>
                <c:pt idx="2220">
                  <c:v>2195.86</c:v>
                </c:pt>
                <c:pt idx="2221">
                  <c:v>2194.9299999999998</c:v>
                </c:pt>
                <c:pt idx="2222">
                  <c:v>2194.1</c:v>
                </c:pt>
                <c:pt idx="2223">
                  <c:v>2193.4299999999998</c:v>
                </c:pt>
                <c:pt idx="2224">
                  <c:v>2193.08</c:v>
                </c:pt>
                <c:pt idx="2225">
                  <c:v>2192.56</c:v>
                </c:pt>
                <c:pt idx="2226">
                  <c:v>2192.1999999999998</c:v>
                </c:pt>
                <c:pt idx="2227">
                  <c:v>2189.5100000000002</c:v>
                </c:pt>
                <c:pt idx="2228">
                  <c:v>2189.42</c:v>
                </c:pt>
                <c:pt idx="2229">
                  <c:v>2186.2600000000002</c:v>
                </c:pt>
                <c:pt idx="2230">
                  <c:v>2185.13</c:v>
                </c:pt>
                <c:pt idx="2231">
                  <c:v>2183.7199999999998</c:v>
                </c:pt>
                <c:pt idx="2232">
                  <c:v>2183.29</c:v>
                </c:pt>
                <c:pt idx="2233">
                  <c:v>2182.3000000000002</c:v>
                </c:pt>
                <c:pt idx="2234">
                  <c:v>2181.15</c:v>
                </c:pt>
                <c:pt idx="2235">
                  <c:v>2180.9899999999998</c:v>
                </c:pt>
                <c:pt idx="2236">
                  <c:v>2180.79</c:v>
                </c:pt>
                <c:pt idx="2237">
                  <c:v>2178.35</c:v>
                </c:pt>
                <c:pt idx="2238">
                  <c:v>2176.13</c:v>
                </c:pt>
                <c:pt idx="2239">
                  <c:v>2175.9499999999998</c:v>
                </c:pt>
                <c:pt idx="2240">
                  <c:v>2171.98</c:v>
                </c:pt>
                <c:pt idx="2241">
                  <c:v>2170.9699999999998</c:v>
                </c:pt>
                <c:pt idx="2242">
                  <c:v>2170.02</c:v>
                </c:pt>
                <c:pt idx="2243">
                  <c:v>2169.96</c:v>
                </c:pt>
                <c:pt idx="2244">
                  <c:v>2169.6999999999998</c:v>
                </c:pt>
                <c:pt idx="2245">
                  <c:v>2169.56</c:v>
                </c:pt>
                <c:pt idx="2246">
                  <c:v>2168.5</c:v>
                </c:pt>
                <c:pt idx="2247">
                  <c:v>2167.98</c:v>
                </c:pt>
                <c:pt idx="2248">
                  <c:v>2167.35</c:v>
                </c:pt>
                <c:pt idx="2249">
                  <c:v>2166.59</c:v>
                </c:pt>
                <c:pt idx="2250">
                  <c:v>2166.58</c:v>
                </c:pt>
                <c:pt idx="2251">
                  <c:v>2166.09</c:v>
                </c:pt>
                <c:pt idx="2252">
                  <c:v>2162.9499999999998</c:v>
                </c:pt>
                <c:pt idx="2253">
                  <c:v>2162</c:v>
                </c:pt>
                <c:pt idx="2254">
                  <c:v>2161.84</c:v>
                </c:pt>
                <c:pt idx="2255">
                  <c:v>2161.7600000000002</c:v>
                </c:pt>
                <c:pt idx="2256">
                  <c:v>2160.9899999999998</c:v>
                </c:pt>
                <c:pt idx="2257">
                  <c:v>2160.58</c:v>
                </c:pt>
                <c:pt idx="2258">
                  <c:v>2152.1999999999998</c:v>
                </c:pt>
                <c:pt idx="2259">
                  <c:v>2151.67</c:v>
                </c:pt>
                <c:pt idx="2260">
                  <c:v>2149.9499999999998</c:v>
                </c:pt>
                <c:pt idx="2261">
                  <c:v>2149.66</c:v>
                </c:pt>
                <c:pt idx="2262">
                  <c:v>2148.08</c:v>
                </c:pt>
                <c:pt idx="2263">
                  <c:v>2145.71</c:v>
                </c:pt>
                <c:pt idx="2264">
                  <c:v>2144.5300000000002</c:v>
                </c:pt>
                <c:pt idx="2265">
                  <c:v>2143.33</c:v>
                </c:pt>
                <c:pt idx="2266">
                  <c:v>2142.2600000000002</c:v>
                </c:pt>
                <c:pt idx="2267">
                  <c:v>2142.08</c:v>
                </c:pt>
                <c:pt idx="2268">
                  <c:v>2140.91</c:v>
                </c:pt>
                <c:pt idx="2269">
                  <c:v>2139.4699999999998</c:v>
                </c:pt>
                <c:pt idx="2270">
                  <c:v>2138.48</c:v>
                </c:pt>
                <c:pt idx="2271">
                  <c:v>2138.16</c:v>
                </c:pt>
                <c:pt idx="2272">
                  <c:v>2137.12</c:v>
                </c:pt>
                <c:pt idx="2273">
                  <c:v>2130.8000000000002</c:v>
                </c:pt>
                <c:pt idx="2274">
                  <c:v>2130.54</c:v>
                </c:pt>
                <c:pt idx="2275">
                  <c:v>2129.46</c:v>
                </c:pt>
                <c:pt idx="2276">
                  <c:v>2126.88</c:v>
                </c:pt>
                <c:pt idx="2277">
                  <c:v>2126.7800000000002</c:v>
                </c:pt>
                <c:pt idx="2278">
                  <c:v>2123.79</c:v>
                </c:pt>
                <c:pt idx="2279">
                  <c:v>2123.56</c:v>
                </c:pt>
                <c:pt idx="2280">
                  <c:v>2123.1999999999998</c:v>
                </c:pt>
                <c:pt idx="2281">
                  <c:v>2122.91</c:v>
                </c:pt>
                <c:pt idx="2282">
                  <c:v>2122.84</c:v>
                </c:pt>
                <c:pt idx="2283">
                  <c:v>2122.29</c:v>
                </c:pt>
                <c:pt idx="2284">
                  <c:v>2122.1799999999998</c:v>
                </c:pt>
                <c:pt idx="2285">
                  <c:v>2122.1799999999998</c:v>
                </c:pt>
                <c:pt idx="2286">
                  <c:v>2121.13</c:v>
                </c:pt>
                <c:pt idx="2287">
                  <c:v>2118.81</c:v>
                </c:pt>
                <c:pt idx="2288">
                  <c:v>2118.67</c:v>
                </c:pt>
                <c:pt idx="2289">
                  <c:v>2118.42</c:v>
                </c:pt>
                <c:pt idx="2290">
                  <c:v>2117.02</c:v>
                </c:pt>
                <c:pt idx="2291">
                  <c:v>2116.58</c:v>
                </c:pt>
                <c:pt idx="2292">
                  <c:v>2113</c:v>
                </c:pt>
                <c:pt idx="2293">
                  <c:v>2111.96</c:v>
                </c:pt>
                <c:pt idx="2294">
                  <c:v>2111.41</c:v>
                </c:pt>
                <c:pt idx="2295">
                  <c:v>2110.9899999999998</c:v>
                </c:pt>
                <c:pt idx="2296">
                  <c:v>2110.75</c:v>
                </c:pt>
                <c:pt idx="2297">
                  <c:v>2108.89</c:v>
                </c:pt>
                <c:pt idx="2298">
                  <c:v>2103.9699999999998</c:v>
                </c:pt>
                <c:pt idx="2299">
                  <c:v>2103.6799999999998</c:v>
                </c:pt>
                <c:pt idx="2300">
                  <c:v>2103.4</c:v>
                </c:pt>
                <c:pt idx="2301">
                  <c:v>2102.62</c:v>
                </c:pt>
                <c:pt idx="2302">
                  <c:v>2102.0700000000002</c:v>
                </c:pt>
                <c:pt idx="2303">
                  <c:v>2101.44</c:v>
                </c:pt>
                <c:pt idx="2304">
                  <c:v>2100.8200000000002</c:v>
                </c:pt>
                <c:pt idx="2305">
                  <c:v>2100.14</c:v>
                </c:pt>
                <c:pt idx="2306">
                  <c:v>2098.62</c:v>
                </c:pt>
                <c:pt idx="2307">
                  <c:v>2098.06</c:v>
                </c:pt>
                <c:pt idx="2308">
                  <c:v>2097.92</c:v>
                </c:pt>
                <c:pt idx="2309">
                  <c:v>2096.9299999999998</c:v>
                </c:pt>
                <c:pt idx="2310">
                  <c:v>2092.14</c:v>
                </c:pt>
                <c:pt idx="2311">
                  <c:v>2091.9899999999998</c:v>
                </c:pt>
                <c:pt idx="2312">
                  <c:v>2091.92</c:v>
                </c:pt>
                <c:pt idx="2313">
                  <c:v>2089.17</c:v>
                </c:pt>
                <c:pt idx="2314">
                  <c:v>2088.42</c:v>
                </c:pt>
                <c:pt idx="2315">
                  <c:v>2087.41</c:v>
                </c:pt>
                <c:pt idx="2316">
                  <c:v>2086.48</c:v>
                </c:pt>
                <c:pt idx="2317">
                  <c:v>2084.09</c:v>
                </c:pt>
                <c:pt idx="2318">
                  <c:v>2083.8000000000002</c:v>
                </c:pt>
                <c:pt idx="2319">
                  <c:v>2083.0700000000002</c:v>
                </c:pt>
                <c:pt idx="2320">
                  <c:v>2082.9699999999998</c:v>
                </c:pt>
                <c:pt idx="2321">
                  <c:v>2077.81</c:v>
                </c:pt>
                <c:pt idx="2322">
                  <c:v>2077</c:v>
                </c:pt>
                <c:pt idx="2323">
                  <c:v>2076.48</c:v>
                </c:pt>
                <c:pt idx="2324">
                  <c:v>2074.9299999999998</c:v>
                </c:pt>
                <c:pt idx="2325">
                  <c:v>2074.56</c:v>
                </c:pt>
                <c:pt idx="2326">
                  <c:v>2072.64</c:v>
                </c:pt>
                <c:pt idx="2327">
                  <c:v>2072.23</c:v>
                </c:pt>
                <c:pt idx="2328">
                  <c:v>2072</c:v>
                </c:pt>
                <c:pt idx="2329">
                  <c:v>2064.67</c:v>
                </c:pt>
                <c:pt idx="2330">
                  <c:v>2064.4699999999998</c:v>
                </c:pt>
                <c:pt idx="2331">
                  <c:v>2063.96</c:v>
                </c:pt>
                <c:pt idx="2332">
                  <c:v>2060.85</c:v>
                </c:pt>
                <c:pt idx="2333">
                  <c:v>2057.3000000000002</c:v>
                </c:pt>
                <c:pt idx="2334">
                  <c:v>2057.04</c:v>
                </c:pt>
                <c:pt idx="2335">
                  <c:v>2053.75</c:v>
                </c:pt>
                <c:pt idx="2336">
                  <c:v>2052.4699999999998</c:v>
                </c:pt>
                <c:pt idx="2337">
                  <c:v>2052.0500000000002</c:v>
                </c:pt>
                <c:pt idx="2338">
                  <c:v>2048.09</c:v>
                </c:pt>
                <c:pt idx="2339">
                  <c:v>2046.7</c:v>
                </c:pt>
                <c:pt idx="2340">
                  <c:v>2045.4</c:v>
                </c:pt>
                <c:pt idx="2341">
                  <c:v>2045.23</c:v>
                </c:pt>
                <c:pt idx="2342">
                  <c:v>2042.89</c:v>
                </c:pt>
                <c:pt idx="2343">
                  <c:v>2042.77</c:v>
                </c:pt>
                <c:pt idx="2344">
                  <c:v>2040.23</c:v>
                </c:pt>
                <c:pt idx="2345">
                  <c:v>2038.73</c:v>
                </c:pt>
                <c:pt idx="2346">
                  <c:v>2038.44</c:v>
                </c:pt>
                <c:pt idx="2347">
                  <c:v>2038.01</c:v>
                </c:pt>
                <c:pt idx="2348">
                  <c:v>2037.09</c:v>
                </c:pt>
                <c:pt idx="2349">
                  <c:v>2034.36</c:v>
                </c:pt>
                <c:pt idx="2350">
                  <c:v>2033.65</c:v>
                </c:pt>
                <c:pt idx="2351">
                  <c:v>2031.26</c:v>
                </c:pt>
                <c:pt idx="2352">
                  <c:v>2029.43</c:v>
                </c:pt>
                <c:pt idx="2353">
                  <c:v>2027.68</c:v>
                </c:pt>
                <c:pt idx="2354">
                  <c:v>2027.45</c:v>
                </c:pt>
                <c:pt idx="2355">
                  <c:v>2026.08</c:v>
                </c:pt>
                <c:pt idx="2356">
                  <c:v>2025.8</c:v>
                </c:pt>
                <c:pt idx="2357">
                  <c:v>2025.37</c:v>
                </c:pt>
                <c:pt idx="2358">
                  <c:v>2024.73</c:v>
                </c:pt>
                <c:pt idx="2359">
                  <c:v>2021.45</c:v>
                </c:pt>
                <c:pt idx="2360">
                  <c:v>2021.17</c:v>
                </c:pt>
                <c:pt idx="2361">
                  <c:v>2017.5</c:v>
                </c:pt>
                <c:pt idx="2362">
                  <c:v>2015.9</c:v>
                </c:pt>
                <c:pt idx="2363">
                  <c:v>2015.86</c:v>
                </c:pt>
                <c:pt idx="2364">
                  <c:v>2015.53</c:v>
                </c:pt>
                <c:pt idx="2365">
                  <c:v>2014.57</c:v>
                </c:pt>
                <c:pt idx="2366">
                  <c:v>2013.69</c:v>
                </c:pt>
                <c:pt idx="2367">
                  <c:v>2013.4</c:v>
                </c:pt>
                <c:pt idx="2368">
                  <c:v>2006.35</c:v>
                </c:pt>
                <c:pt idx="2369">
                  <c:v>2002.59</c:v>
                </c:pt>
                <c:pt idx="2370">
                  <c:v>1995.79</c:v>
                </c:pt>
                <c:pt idx="2371">
                  <c:v>1995.42</c:v>
                </c:pt>
                <c:pt idx="2372">
                  <c:v>1995.11</c:v>
                </c:pt>
                <c:pt idx="2373">
                  <c:v>1995</c:v>
                </c:pt>
                <c:pt idx="2374">
                  <c:v>1993.64</c:v>
                </c:pt>
                <c:pt idx="2375">
                  <c:v>1991.8</c:v>
                </c:pt>
                <c:pt idx="2376">
                  <c:v>1991.68</c:v>
                </c:pt>
                <c:pt idx="2377">
                  <c:v>1990.77</c:v>
                </c:pt>
                <c:pt idx="2378">
                  <c:v>1985.35</c:v>
                </c:pt>
                <c:pt idx="2379">
                  <c:v>1979.77</c:v>
                </c:pt>
                <c:pt idx="2380">
                  <c:v>1979.11</c:v>
                </c:pt>
                <c:pt idx="2381">
                  <c:v>1977.88</c:v>
                </c:pt>
                <c:pt idx="2382">
                  <c:v>1974.86</c:v>
                </c:pt>
                <c:pt idx="2383">
                  <c:v>1974.53</c:v>
                </c:pt>
                <c:pt idx="2384">
                  <c:v>1973.59</c:v>
                </c:pt>
                <c:pt idx="2385">
                  <c:v>1972.58</c:v>
                </c:pt>
                <c:pt idx="2386">
                  <c:v>1969.45</c:v>
                </c:pt>
                <c:pt idx="2387">
                  <c:v>1968.04</c:v>
                </c:pt>
                <c:pt idx="2388">
                  <c:v>1967.86</c:v>
                </c:pt>
                <c:pt idx="2389">
                  <c:v>1967</c:v>
                </c:pt>
                <c:pt idx="2390">
                  <c:v>1966.78</c:v>
                </c:pt>
                <c:pt idx="2391">
                  <c:v>1966.3</c:v>
                </c:pt>
                <c:pt idx="2392">
                  <c:v>1965.6</c:v>
                </c:pt>
                <c:pt idx="2393">
                  <c:v>1965.1</c:v>
                </c:pt>
                <c:pt idx="2394">
                  <c:v>1964.24</c:v>
                </c:pt>
                <c:pt idx="2395">
                  <c:v>1963.67</c:v>
                </c:pt>
                <c:pt idx="2396">
                  <c:v>1962.71</c:v>
                </c:pt>
                <c:pt idx="2397">
                  <c:v>1962.42</c:v>
                </c:pt>
                <c:pt idx="2398">
                  <c:v>1962.36</c:v>
                </c:pt>
                <c:pt idx="2399">
                  <c:v>1961.94</c:v>
                </c:pt>
                <c:pt idx="2400">
                  <c:v>1961.55</c:v>
                </c:pt>
                <c:pt idx="2401">
                  <c:v>1958.73</c:v>
                </c:pt>
                <c:pt idx="2402">
                  <c:v>1958.31</c:v>
                </c:pt>
                <c:pt idx="2403">
                  <c:v>1955.61</c:v>
                </c:pt>
                <c:pt idx="2404">
                  <c:v>1955.36</c:v>
                </c:pt>
                <c:pt idx="2405">
                  <c:v>1953.71</c:v>
                </c:pt>
                <c:pt idx="2406">
                  <c:v>1953.02</c:v>
                </c:pt>
                <c:pt idx="2407">
                  <c:v>1952.63</c:v>
                </c:pt>
                <c:pt idx="2408">
                  <c:v>1951.41</c:v>
                </c:pt>
                <c:pt idx="2409">
                  <c:v>1951.17</c:v>
                </c:pt>
                <c:pt idx="2410">
                  <c:v>1949.99</c:v>
                </c:pt>
                <c:pt idx="2411">
                  <c:v>1949.61</c:v>
                </c:pt>
                <c:pt idx="2412">
                  <c:v>1949.38</c:v>
                </c:pt>
                <c:pt idx="2413">
                  <c:v>1942.8</c:v>
                </c:pt>
                <c:pt idx="2414">
                  <c:v>1941.56</c:v>
                </c:pt>
                <c:pt idx="2415">
                  <c:v>1939.99</c:v>
                </c:pt>
                <c:pt idx="2416">
                  <c:v>1937.17</c:v>
                </c:pt>
                <c:pt idx="2417">
                  <c:v>1934.34</c:v>
                </c:pt>
                <c:pt idx="2418">
                  <c:v>1933.76</c:v>
                </c:pt>
                <c:pt idx="2419">
                  <c:v>1932.22</c:v>
                </c:pt>
                <c:pt idx="2420">
                  <c:v>1930.71</c:v>
                </c:pt>
                <c:pt idx="2421">
                  <c:v>1930.53</c:v>
                </c:pt>
                <c:pt idx="2422">
                  <c:v>1927.54</c:v>
                </c:pt>
                <c:pt idx="2423">
                  <c:v>1927.07</c:v>
                </c:pt>
                <c:pt idx="2424">
                  <c:v>1926.17</c:v>
                </c:pt>
                <c:pt idx="2425">
                  <c:v>1922.36</c:v>
                </c:pt>
                <c:pt idx="2426">
                  <c:v>1920.88</c:v>
                </c:pt>
                <c:pt idx="2427">
                  <c:v>1919.1</c:v>
                </c:pt>
                <c:pt idx="2428">
                  <c:v>1917.77</c:v>
                </c:pt>
                <c:pt idx="2429">
                  <c:v>1915.11</c:v>
                </c:pt>
                <c:pt idx="2430">
                  <c:v>1914.28</c:v>
                </c:pt>
                <c:pt idx="2431">
                  <c:v>1914.12</c:v>
                </c:pt>
                <c:pt idx="2432">
                  <c:v>1911.22</c:v>
                </c:pt>
                <c:pt idx="2433">
                  <c:v>1910.95</c:v>
                </c:pt>
                <c:pt idx="2434">
                  <c:v>1907.87</c:v>
                </c:pt>
                <c:pt idx="2435">
                  <c:v>1907.25</c:v>
                </c:pt>
                <c:pt idx="2436">
                  <c:v>1906.04</c:v>
                </c:pt>
                <c:pt idx="2437">
                  <c:v>1905.02</c:v>
                </c:pt>
                <c:pt idx="2438">
                  <c:v>1904.05</c:v>
                </c:pt>
                <c:pt idx="2439">
                  <c:v>1903.2</c:v>
                </c:pt>
                <c:pt idx="2440">
                  <c:v>1902.23</c:v>
                </c:pt>
                <c:pt idx="2441">
                  <c:v>1901.93</c:v>
                </c:pt>
                <c:pt idx="2442">
                  <c:v>1899.79</c:v>
                </c:pt>
                <c:pt idx="2443">
                  <c:v>1899.29</c:v>
                </c:pt>
                <c:pt idx="2444">
                  <c:v>1899.22</c:v>
                </c:pt>
                <c:pt idx="2445">
                  <c:v>1899.06</c:v>
                </c:pt>
                <c:pt idx="2446">
                  <c:v>1897.67</c:v>
                </c:pt>
                <c:pt idx="2447">
                  <c:v>1896.92</c:v>
                </c:pt>
                <c:pt idx="2448">
                  <c:v>1896.65</c:v>
                </c:pt>
                <c:pt idx="2449">
                  <c:v>1895.55</c:v>
                </c:pt>
                <c:pt idx="2450">
                  <c:v>1894.08</c:v>
                </c:pt>
                <c:pt idx="2451">
                  <c:v>1893.91</c:v>
                </c:pt>
                <c:pt idx="2452">
                  <c:v>1892.2</c:v>
                </c:pt>
                <c:pt idx="2453">
                  <c:v>1891.24</c:v>
                </c:pt>
                <c:pt idx="2454">
                  <c:v>1891.04</c:v>
                </c:pt>
                <c:pt idx="2455">
                  <c:v>1889.65</c:v>
                </c:pt>
                <c:pt idx="2456">
                  <c:v>1889.34</c:v>
                </c:pt>
                <c:pt idx="2457">
                  <c:v>1885.96</c:v>
                </c:pt>
                <c:pt idx="2458">
                  <c:v>1885.76</c:v>
                </c:pt>
                <c:pt idx="2459">
                  <c:v>1885.48</c:v>
                </c:pt>
                <c:pt idx="2460">
                  <c:v>1885.19</c:v>
                </c:pt>
                <c:pt idx="2461">
                  <c:v>1884.64</c:v>
                </c:pt>
                <c:pt idx="2462">
                  <c:v>1884.48</c:v>
                </c:pt>
                <c:pt idx="2463">
                  <c:v>1883.76</c:v>
                </c:pt>
                <c:pt idx="2464">
                  <c:v>1883.47</c:v>
                </c:pt>
                <c:pt idx="2465">
                  <c:v>1883.44</c:v>
                </c:pt>
                <c:pt idx="2466">
                  <c:v>1882.12</c:v>
                </c:pt>
                <c:pt idx="2467">
                  <c:v>1879.82</c:v>
                </c:pt>
                <c:pt idx="2468">
                  <c:v>1877.65</c:v>
                </c:pt>
                <c:pt idx="2469">
                  <c:v>1875.87</c:v>
                </c:pt>
                <c:pt idx="2470">
                  <c:v>1873.95</c:v>
                </c:pt>
                <c:pt idx="2471">
                  <c:v>1872.82</c:v>
                </c:pt>
                <c:pt idx="2472">
                  <c:v>1872.04</c:v>
                </c:pt>
                <c:pt idx="2473">
                  <c:v>1870.56</c:v>
                </c:pt>
                <c:pt idx="2474">
                  <c:v>1870.03</c:v>
                </c:pt>
                <c:pt idx="2475">
                  <c:v>1867.87</c:v>
                </c:pt>
                <c:pt idx="2476">
                  <c:v>1865.17</c:v>
                </c:pt>
                <c:pt idx="2477">
                  <c:v>1865.1</c:v>
                </c:pt>
                <c:pt idx="2478">
                  <c:v>1864.12</c:v>
                </c:pt>
                <c:pt idx="2479">
                  <c:v>1864.06</c:v>
                </c:pt>
                <c:pt idx="2480">
                  <c:v>1863.84</c:v>
                </c:pt>
                <c:pt idx="2481">
                  <c:v>1863.65</c:v>
                </c:pt>
                <c:pt idx="2482">
                  <c:v>1863.31</c:v>
                </c:pt>
                <c:pt idx="2483">
                  <c:v>1862.38</c:v>
                </c:pt>
                <c:pt idx="2484">
                  <c:v>1862.21</c:v>
                </c:pt>
                <c:pt idx="2485">
                  <c:v>1861.1</c:v>
                </c:pt>
                <c:pt idx="2486">
                  <c:v>1860.78</c:v>
                </c:pt>
                <c:pt idx="2487">
                  <c:v>1860.13</c:v>
                </c:pt>
                <c:pt idx="2488">
                  <c:v>1859.68</c:v>
                </c:pt>
                <c:pt idx="2489">
                  <c:v>1859.6</c:v>
                </c:pt>
                <c:pt idx="2490">
                  <c:v>1859.02</c:v>
                </c:pt>
                <c:pt idx="2491">
                  <c:v>1858.64</c:v>
                </c:pt>
                <c:pt idx="2492">
                  <c:v>1858.42</c:v>
                </c:pt>
                <c:pt idx="2493">
                  <c:v>1858.35</c:v>
                </c:pt>
                <c:pt idx="2494">
                  <c:v>1857.57</c:v>
                </c:pt>
                <c:pt idx="2495">
                  <c:v>1856.14</c:v>
                </c:pt>
                <c:pt idx="2496">
                  <c:v>1854.57</c:v>
                </c:pt>
                <c:pt idx="2497">
                  <c:v>1852.48</c:v>
                </c:pt>
                <c:pt idx="2498">
                  <c:v>1851.09</c:v>
                </c:pt>
                <c:pt idx="2499">
                  <c:v>1850.36</c:v>
                </c:pt>
                <c:pt idx="2500">
                  <c:v>1849.05</c:v>
                </c:pt>
                <c:pt idx="2501">
                  <c:v>1847.35</c:v>
                </c:pt>
                <c:pt idx="2502">
                  <c:v>1846.76</c:v>
                </c:pt>
                <c:pt idx="2503">
                  <c:v>1846.69</c:v>
                </c:pt>
                <c:pt idx="2504">
                  <c:v>1846.69</c:v>
                </c:pt>
                <c:pt idx="2505">
                  <c:v>1845.92</c:v>
                </c:pt>
                <c:pt idx="2506">
                  <c:v>1844.8</c:v>
                </c:pt>
                <c:pt idx="2507">
                  <c:v>1843.82</c:v>
                </c:pt>
                <c:pt idx="2508">
                  <c:v>1843.36</c:v>
                </c:pt>
                <c:pt idx="2509">
                  <c:v>1841.5</c:v>
                </c:pt>
                <c:pt idx="2510">
                  <c:v>1841.2</c:v>
                </c:pt>
                <c:pt idx="2511">
                  <c:v>1841.16</c:v>
                </c:pt>
                <c:pt idx="2512">
                  <c:v>1841.09</c:v>
                </c:pt>
                <c:pt idx="2513">
                  <c:v>1840.29</c:v>
                </c:pt>
                <c:pt idx="2514">
                  <c:v>1836.74</c:v>
                </c:pt>
                <c:pt idx="2515">
                  <c:v>1836.69</c:v>
                </c:pt>
                <c:pt idx="2516">
                  <c:v>1836.28</c:v>
                </c:pt>
                <c:pt idx="2517">
                  <c:v>1836.13</c:v>
                </c:pt>
                <c:pt idx="2518">
                  <c:v>1834.52</c:v>
                </c:pt>
                <c:pt idx="2519">
                  <c:v>1833.65</c:v>
                </c:pt>
                <c:pt idx="2520">
                  <c:v>1833.34</c:v>
                </c:pt>
                <c:pt idx="2521">
                  <c:v>1832.72</c:v>
                </c:pt>
                <c:pt idx="2522">
                  <c:v>1831.05</c:v>
                </c:pt>
                <c:pt idx="2523">
                  <c:v>1830.62</c:v>
                </c:pt>
                <c:pt idx="2524">
                  <c:v>1829.63</c:v>
                </c:pt>
                <c:pt idx="2525">
                  <c:v>1828.68</c:v>
                </c:pt>
                <c:pt idx="2526">
                  <c:v>1826.14</c:v>
                </c:pt>
                <c:pt idx="2527">
                  <c:v>1823.22</c:v>
                </c:pt>
                <c:pt idx="2528">
                  <c:v>1822.33</c:v>
                </c:pt>
                <c:pt idx="2529">
                  <c:v>1821.01</c:v>
                </c:pt>
                <c:pt idx="2530">
                  <c:v>1820.29</c:v>
                </c:pt>
                <c:pt idx="2531">
                  <c:v>1819.64</c:v>
                </c:pt>
                <c:pt idx="2532">
                  <c:v>1819.15</c:v>
                </c:pt>
                <c:pt idx="2533">
                  <c:v>1818.85</c:v>
                </c:pt>
                <c:pt idx="2534">
                  <c:v>1813.19</c:v>
                </c:pt>
                <c:pt idx="2535">
                  <c:v>1811.65</c:v>
                </c:pt>
                <c:pt idx="2536">
                  <c:v>1811.45</c:v>
                </c:pt>
                <c:pt idx="2537">
                  <c:v>1807.46</c:v>
                </c:pt>
                <c:pt idx="2538">
                  <c:v>1806.52</c:v>
                </c:pt>
                <c:pt idx="2539">
                  <c:v>1804.77</c:v>
                </c:pt>
                <c:pt idx="2540">
                  <c:v>1803.76</c:v>
                </c:pt>
                <c:pt idx="2541">
                  <c:v>1803.5</c:v>
                </c:pt>
                <c:pt idx="2542">
                  <c:v>1802.13</c:v>
                </c:pt>
                <c:pt idx="2543">
                  <c:v>1801.73</c:v>
                </c:pt>
                <c:pt idx="2544">
                  <c:v>1799.73</c:v>
                </c:pt>
                <c:pt idx="2545">
                  <c:v>1797.5</c:v>
                </c:pt>
                <c:pt idx="2546">
                  <c:v>1797.37</c:v>
                </c:pt>
                <c:pt idx="2547">
                  <c:v>1795.71</c:v>
                </c:pt>
                <c:pt idx="2548">
                  <c:v>1794.13</c:v>
                </c:pt>
                <c:pt idx="2549">
                  <c:v>1793.82</c:v>
                </c:pt>
                <c:pt idx="2550">
                  <c:v>1792.62</c:v>
                </c:pt>
                <c:pt idx="2551">
                  <c:v>1792.3</c:v>
                </c:pt>
                <c:pt idx="2552">
                  <c:v>1791.97</c:v>
                </c:pt>
                <c:pt idx="2553">
                  <c:v>1790.19</c:v>
                </c:pt>
                <c:pt idx="2554">
                  <c:v>1789.11</c:v>
                </c:pt>
                <c:pt idx="2555">
                  <c:v>1788.43</c:v>
                </c:pt>
                <c:pt idx="2556">
                  <c:v>1787.82</c:v>
                </c:pt>
                <c:pt idx="2557">
                  <c:v>1787.61</c:v>
                </c:pt>
                <c:pt idx="2558">
                  <c:v>1787.48</c:v>
                </c:pt>
                <c:pt idx="2559">
                  <c:v>1786.81</c:v>
                </c:pt>
                <c:pt idx="2560">
                  <c:v>1783.06</c:v>
                </c:pt>
                <c:pt idx="2561">
                  <c:v>1782.99</c:v>
                </c:pt>
                <c:pt idx="2562">
                  <c:v>1782.43</c:v>
                </c:pt>
                <c:pt idx="2563">
                  <c:v>1782.31</c:v>
                </c:pt>
                <c:pt idx="2564">
                  <c:v>1781.7</c:v>
                </c:pt>
                <c:pt idx="2565">
                  <c:v>1780.25</c:v>
                </c:pt>
                <c:pt idx="2566">
                  <c:v>1779.93</c:v>
                </c:pt>
                <c:pt idx="2567">
                  <c:v>1779.59</c:v>
                </c:pt>
                <c:pt idx="2568">
                  <c:v>1779.4</c:v>
                </c:pt>
                <c:pt idx="2569">
                  <c:v>1778.05</c:v>
                </c:pt>
                <c:pt idx="2570">
                  <c:v>1777.34</c:v>
                </c:pt>
                <c:pt idx="2571">
                  <c:v>1776.98</c:v>
                </c:pt>
                <c:pt idx="2572">
                  <c:v>1770.81</c:v>
                </c:pt>
                <c:pt idx="2573">
                  <c:v>1770.09</c:v>
                </c:pt>
                <c:pt idx="2574">
                  <c:v>1769.63</c:v>
                </c:pt>
                <c:pt idx="2575">
                  <c:v>1769.42</c:v>
                </c:pt>
                <c:pt idx="2576">
                  <c:v>1768.07</c:v>
                </c:pt>
                <c:pt idx="2577">
                  <c:v>1767.58</c:v>
                </c:pt>
                <c:pt idx="2578">
                  <c:v>1765.98</c:v>
                </c:pt>
                <c:pt idx="2579">
                  <c:v>1765.27</c:v>
                </c:pt>
                <c:pt idx="2580">
                  <c:v>1765.1</c:v>
                </c:pt>
                <c:pt idx="2581">
                  <c:v>1761.89</c:v>
                </c:pt>
                <c:pt idx="2582">
                  <c:v>1760.31</c:v>
                </c:pt>
                <c:pt idx="2583">
                  <c:v>1758.87</c:v>
                </c:pt>
                <c:pt idx="2584">
                  <c:v>1758.56</c:v>
                </c:pt>
                <c:pt idx="2585">
                  <c:v>1757.91</c:v>
                </c:pt>
                <c:pt idx="2586">
                  <c:v>1757.78</c:v>
                </c:pt>
                <c:pt idx="2587">
                  <c:v>1756.76</c:v>
                </c:pt>
                <c:pt idx="2588">
                  <c:v>1755.58</c:v>
                </c:pt>
                <c:pt idx="2589">
                  <c:v>1755.18</c:v>
                </c:pt>
                <c:pt idx="2590">
                  <c:v>1755.03</c:v>
                </c:pt>
                <c:pt idx="2591">
                  <c:v>1753.21</c:v>
                </c:pt>
                <c:pt idx="2592">
                  <c:v>1751.29</c:v>
                </c:pt>
                <c:pt idx="2593">
                  <c:v>1750.16</c:v>
                </c:pt>
                <c:pt idx="2594">
                  <c:v>1750.15</c:v>
                </c:pt>
                <c:pt idx="2595">
                  <c:v>1749.78</c:v>
                </c:pt>
                <c:pt idx="2596">
                  <c:v>1749.53</c:v>
                </c:pt>
                <c:pt idx="2597">
                  <c:v>1749.03</c:v>
                </c:pt>
                <c:pt idx="2598">
                  <c:v>1748.63</c:v>
                </c:pt>
                <c:pt idx="2599">
                  <c:v>1748.29</c:v>
                </c:pt>
                <c:pt idx="2600">
                  <c:v>1745.84</c:v>
                </c:pt>
                <c:pt idx="2601">
                  <c:v>1745.38</c:v>
                </c:pt>
                <c:pt idx="2602">
                  <c:v>1744.6</c:v>
                </c:pt>
                <c:pt idx="2603">
                  <c:v>1744.11</c:v>
                </c:pt>
                <c:pt idx="2604">
                  <c:v>1742.6</c:v>
                </c:pt>
                <c:pt idx="2605">
                  <c:v>1742.09</c:v>
                </c:pt>
                <c:pt idx="2606">
                  <c:v>1741.94</c:v>
                </c:pt>
                <c:pt idx="2607">
                  <c:v>1741.17</c:v>
                </c:pt>
                <c:pt idx="2608">
                  <c:v>1740.73</c:v>
                </c:pt>
                <c:pt idx="2609">
                  <c:v>1738.27</c:v>
                </c:pt>
                <c:pt idx="2610">
                  <c:v>1737.78</c:v>
                </c:pt>
                <c:pt idx="2611">
                  <c:v>1737.75</c:v>
                </c:pt>
                <c:pt idx="2612">
                  <c:v>1737.63</c:v>
                </c:pt>
                <c:pt idx="2613">
                  <c:v>1736.58</c:v>
                </c:pt>
                <c:pt idx="2614">
                  <c:v>1734.81</c:v>
                </c:pt>
                <c:pt idx="2615">
                  <c:v>1734.32</c:v>
                </c:pt>
                <c:pt idx="2616">
                  <c:v>1734.3</c:v>
                </c:pt>
                <c:pt idx="2617">
                  <c:v>1733.96</c:v>
                </c:pt>
                <c:pt idx="2618">
                  <c:v>1732.91</c:v>
                </c:pt>
                <c:pt idx="2619">
                  <c:v>1732.9</c:v>
                </c:pt>
                <c:pt idx="2620">
                  <c:v>1732.03</c:v>
                </c:pt>
                <c:pt idx="2621">
                  <c:v>1731</c:v>
                </c:pt>
                <c:pt idx="2622">
                  <c:v>1730.4</c:v>
                </c:pt>
                <c:pt idx="2623">
                  <c:v>1729.06</c:v>
                </c:pt>
                <c:pt idx="2624">
                  <c:v>1728.88</c:v>
                </c:pt>
                <c:pt idx="2625">
                  <c:v>1728.6</c:v>
                </c:pt>
                <c:pt idx="2626">
                  <c:v>1728.37</c:v>
                </c:pt>
                <c:pt idx="2627">
                  <c:v>1725.46</c:v>
                </c:pt>
                <c:pt idx="2628">
                  <c:v>1723.89</c:v>
                </c:pt>
                <c:pt idx="2629">
                  <c:v>1722.72</c:v>
                </c:pt>
                <c:pt idx="2630">
                  <c:v>1722.41</c:v>
                </c:pt>
                <c:pt idx="2631">
                  <c:v>1720.99</c:v>
                </c:pt>
                <c:pt idx="2632">
                  <c:v>1720.38</c:v>
                </c:pt>
                <c:pt idx="2633">
                  <c:v>1718.91</c:v>
                </c:pt>
                <c:pt idx="2634">
                  <c:v>1717.99</c:v>
                </c:pt>
                <c:pt idx="2635">
                  <c:v>1717.74</c:v>
                </c:pt>
                <c:pt idx="2636">
                  <c:v>1716.92</c:v>
                </c:pt>
                <c:pt idx="2637">
                  <c:v>1716.75</c:v>
                </c:pt>
                <c:pt idx="2638">
                  <c:v>1716.33</c:v>
                </c:pt>
                <c:pt idx="2639">
                  <c:v>1715.58</c:v>
                </c:pt>
                <c:pt idx="2640">
                  <c:v>1715.15</c:v>
                </c:pt>
                <c:pt idx="2641">
                  <c:v>1713.23</c:v>
                </c:pt>
                <c:pt idx="2642">
                  <c:v>1712.69</c:v>
                </c:pt>
                <c:pt idx="2643">
                  <c:v>1711.14</c:v>
                </c:pt>
                <c:pt idx="2644">
                  <c:v>1711.09</c:v>
                </c:pt>
                <c:pt idx="2645">
                  <c:v>1710.88</c:v>
                </c:pt>
                <c:pt idx="2646">
                  <c:v>1710.7</c:v>
                </c:pt>
                <c:pt idx="2647">
                  <c:v>1710.68</c:v>
                </c:pt>
                <c:pt idx="2648">
                  <c:v>1710.51</c:v>
                </c:pt>
                <c:pt idx="2649">
                  <c:v>1710.17</c:v>
                </c:pt>
                <c:pt idx="2650">
                  <c:v>1706.87</c:v>
                </c:pt>
                <c:pt idx="2651">
                  <c:v>1705.83</c:v>
                </c:pt>
                <c:pt idx="2652">
                  <c:v>1701.14</c:v>
                </c:pt>
                <c:pt idx="2653">
                  <c:v>1697.61</c:v>
                </c:pt>
                <c:pt idx="2654">
                  <c:v>1695.93</c:v>
                </c:pt>
                <c:pt idx="2655">
                  <c:v>1695.01</c:v>
                </c:pt>
                <c:pt idx="2656">
                  <c:v>1693.77</c:v>
                </c:pt>
                <c:pt idx="2657">
                  <c:v>1691.87</c:v>
                </c:pt>
                <c:pt idx="2658">
                  <c:v>1691.39</c:v>
                </c:pt>
                <c:pt idx="2659">
                  <c:v>1691.26</c:v>
                </c:pt>
                <c:pt idx="2660">
                  <c:v>1690.96</c:v>
                </c:pt>
                <c:pt idx="2661">
                  <c:v>1690.07</c:v>
                </c:pt>
                <c:pt idx="2662">
                  <c:v>1689.31</c:v>
                </c:pt>
                <c:pt idx="2663">
                  <c:v>1688.59</c:v>
                </c:pt>
                <c:pt idx="2664">
                  <c:v>1687.96</c:v>
                </c:pt>
                <c:pt idx="2665">
                  <c:v>1687.03</c:v>
                </c:pt>
                <c:pt idx="2666">
                  <c:v>1687</c:v>
                </c:pt>
                <c:pt idx="2667">
                  <c:v>1686.37</c:v>
                </c:pt>
                <c:pt idx="2668">
                  <c:v>1686.17</c:v>
                </c:pt>
                <c:pt idx="2669">
                  <c:v>1686.09</c:v>
                </c:pt>
                <c:pt idx="2670">
                  <c:v>1685.14</c:v>
                </c:pt>
                <c:pt idx="2671">
                  <c:v>1684.75</c:v>
                </c:pt>
                <c:pt idx="2672">
                  <c:v>1684.54</c:v>
                </c:pt>
                <c:pt idx="2673">
                  <c:v>1684.35</c:v>
                </c:pt>
                <c:pt idx="2674">
                  <c:v>1683.29</c:v>
                </c:pt>
                <c:pt idx="2675">
                  <c:v>1681.31</c:v>
                </c:pt>
                <c:pt idx="2676">
                  <c:v>1680.64</c:v>
                </c:pt>
                <c:pt idx="2677">
                  <c:v>1680.48</c:v>
                </c:pt>
                <c:pt idx="2678">
                  <c:v>1680.45</c:v>
                </c:pt>
                <c:pt idx="2679">
                  <c:v>1680.05</c:v>
                </c:pt>
                <c:pt idx="2680">
                  <c:v>1678.75</c:v>
                </c:pt>
                <c:pt idx="2681">
                  <c:v>1678.26</c:v>
                </c:pt>
                <c:pt idx="2682">
                  <c:v>1678.08</c:v>
                </c:pt>
                <c:pt idx="2683">
                  <c:v>1675.58</c:v>
                </c:pt>
                <c:pt idx="2684">
                  <c:v>1674.55</c:v>
                </c:pt>
                <c:pt idx="2685">
                  <c:v>1672.05</c:v>
                </c:pt>
                <c:pt idx="2686">
                  <c:v>1671.73</c:v>
                </c:pt>
                <c:pt idx="2687">
                  <c:v>1669.28</c:v>
                </c:pt>
                <c:pt idx="2688">
                  <c:v>1669.16</c:v>
                </c:pt>
                <c:pt idx="2689">
                  <c:v>1667.96</c:v>
                </c:pt>
                <c:pt idx="2690">
                  <c:v>1666.58</c:v>
                </c:pt>
                <c:pt idx="2691">
                  <c:v>1666.45</c:v>
                </c:pt>
                <c:pt idx="2692">
                  <c:v>1663.77</c:v>
                </c:pt>
                <c:pt idx="2693">
                  <c:v>1663.06</c:v>
                </c:pt>
                <c:pt idx="2694">
                  <c:v>1662.37</c:v>
                </c:pt>
                <c:pt idx="2695">
                  <c:v>1661.89</c:v>
                </c:pt>
                <c:pt idx="2696">
                  <c:v>1661.59</c:v>
                </c:pt>
                <c:pt idx="2697">
                  <c:v>1661.44</c:v>
                </c:pt>
                <c:pt idx="2698">
                  <c:v>1660.64</c:v>
                </c:pt>
                <c:pt idx="2699">
                  <c:v>1659.63</c:v>
                </c:pt>
                <c:pt idx="2700">
                  <c:v>1656.55</c:v>
                </c:pt>
                <c:pt idx="2701">
                  <c:v>1656.53</c:v>
                </c:pt>
                <c:pt idx="2702">
                  <c:v>1656.31</c:v>
                </c:pt>
                <c:pt idx="2703">
                  <c:v>1655.52</c:v>
                </c:pt>
                <c:pt idx="2704">
                  <c:v>1655.44</c:v>
                </c:pt>
                <c:pt idx="2705">
                  <c:v>1652.84</c:v>
                </c:pt>
                <c:pt idx="2706">
                  <c:v>1652.72</c:v>
                </c:pt>
                <c:pt idx="2707">
                  <c:v>1652.11</c:v>
                </c:pt>
                <c:pt idx="2708">
                  <c:v>1651.11</c:v>
                </c:pt>
                <c:pt idx="2709">
                  <c:v>1648.08</c:v>
                </c:pt>
                <c:pt idx="2710">
                  <c:v>1647.71</c:v>
                </c:pt>
                <c:pt idx="2711">
                  <c:v>1647.49</c:v>
                </c:pt>
                <c:pt idx="2712">
                  <c:v>1647.4</c:v>
                </c:pt>
                <c:pt idx="2713">
                  <c:v>1646.6</c:v>
                </c:pt>
                <c:pt idx="2714">
                  <c:v>1644.33</c:v>
                </c:pt>
                <c:pt idx="2715">
                  <c:v>1642.18</c:v>
                </c:pt>
                <c:pt idx="2716">
                  <c:v>1639.88</c:v>
                </c:pt>
                <c:pt idx="2717">
                  <c:v>1639.78</c:v>
                </c:pt>
                <c:pt idx="2718">
                  <c:v>1639.46</c:v>
                </c:pt>
                <c:pt idx="2719">
                  <c:v>1638.78</c:v>
                </c:pt>
                <c:pt idx="2720">
                  <c:v>1638.68</c:v>
                </c:pt>
                <c:pt idx="2721">
                  <c:v>1638.45</c:v>
                </c:pt>
                <c:pt idx="2722">
                  <c:v>1637.08</c:v>
                </c:pt>
                <c:pt idx="2723">
                  <c:v>1635.14</c:v>
                </c:pt>
                <c:pt idx="2724">
                  <c:v>1632.17</c:v>
                </c:pt>
                <c:pt idx="2725">
                  <c:v>1632.1</c:v>
                </c:pt>
                <c:pt idx="2726">
                  <c:v>1632.03</c:v>
                </c:pt>
                <c:pt idx="2727">
                  <c:v>1631.73</c:v>
                </c:pt>
                <c:pt idx="2728">
                  <c:v>1630.75</c:v>
                </c:pt>
                <c:pt idx="2729">
                  <c:v>1628.09</c:v>
                </c:pt>
                <c:pt idx="2730">
                  <c:v>1627.59</c:v>
                </c:pt>
                <c:pt idx="2731">
                  <c:v>1626.91</c:v>
                </c:pt>
                <c:pt idx="2732">
                  <c:v>1626.44</c:v>
                </c:pt>
                <c:pt idx="2733">
                  <c:v>1624.66</c:v>
                </c:pt>
                <c:pt idx="2734">
                  <c:v>1623.17</c:v>
                </c:pt>
                <c:pt idx="2735">
                  <c:v>1623.03</c:v>
                </c:pt>
                <c:pt idx="2736">
                  <c:v>1622.34</c:v>
                </c:pt>
                <c:pt idx="2737">
                  <c:v>1621.98</c:v>
                </c:pt>
                <c:pt idx="2738">
                  <c:v>1621.15</c:v>
                </c:pt>
                <c:pt idx="2739">
                  <c:v>1620.88</c:v>
                </c:pt>
                <c:pt idx="2740">
                  <c:v>1620</c:v>
                </c:pt>
                <c:pt idx="2741">
                  <c:v>1619.7</c:v>
                </c:pt>
                <c:pt idx="2742">
                  <c:v>1619.08</c:v>
                </c:pt>
                <c:pt idx="2743">
                  <c:v>1619.07</c:v>
                </c:pt>
                <c:pt idx="2744">
                  <c:v>1618.44</c:v>
                </c:pt>
                <c:pt idx="2745">
                  <c:v>1617.6</c:v>
                </c:pt>
                <c:pt idx="2746">
                  <c:v>1616.85</c:v>
                </c:pt>
                <c:pt idx="2747">
                  <c:v>1616.42</c:v>
                </c:pt>
                <c:pt idx="2748">
                  <c:v>1616.4</c:v>
                </c:pt>
                <c:pt idx="2749">
                  <c:v>1615.87</c:v>
                </c:pt>
                <c:pt idx="2750">
                  <c:v>1613.08</c:v>
                </c:pt>
                <c:pt idx="2751">
                  <c:v>1612.81</c:v>
                </c:pt>
                <c:pt idx="2752">
                  <c:v>1609.08</c:v>
                </c:pt>
                <c:pt idx="2753">
                  <c:v>1605.55</c:v>
                </c:pt>
                <c:pt idx="2754">
                  <c:v>1605.11</c:v>
                </c:pt>
                <c:pt idx="2755">
                  <c:v>1604.99</c:v>
                </c:pt>
                <c:pt idx="2756">
                  <c:v>1604.53</c:v>
                </c:pt>
                <c:pt idx="2757">
                  <c:v>1604.34</c:v>
                </c:pt>
                <c:pt idx="2758">
                  <c:v>1603.73</c:v>
                </c:pt>
                <c:pt idx="2759">
                  <c:v>1601.26</c:v>
                </c:pt>
                <c:pt idx="2760">
                  <c:v>1599.19</c:v>
                </c:pt>
                <c:pt idx="2761">
                  <c:v>1598.34</c:v>
                </c:pt>
                <c:pt idx="2762">
                  <c:v>1597.41</c:v>
                </c:pt>
                <c:pt idx="2763">
                  <c:v>1596.99</c:v>
                </c:pt>
                <c:pt idx="2764">
                  <c:v>1595.63</c:v>
                </c:pt>
                <c:pt idx="2765">
                  <c:v>1595.21</c:v>
                </c:pt>
                <c:pt idx="2766">
                  <c:v>1593.21</c:v>
                </c:pt>
                <c:pt idx="2767">
                  <c:v>1591.71</c:v>
                </c:pt>
                <c:pt idx="2768">
                  <c:v>1590.05</c:v>
                </c:pt>
                <c:pt idx="2769">
                  <c:v>1589.49</c:v>
                </c:pt>
                <c:pt idx="2770">
                  <c:v>1588.7</c:v>
                </c:pt>
                <c:pt idx="2771">
                  <c:v>1586.92</c:v>
                </c:pt>
                <c:pt idx="2772">
                  <c:v>1586.28</c:v>
                </c:pt>
                <c:pt idx="2773">
                  <c:v>1586.16</c:v>
                </c:pt>
                <c:pt idx="2774">
                  <c:v>1583.91</c:v>
                </c:pt>
                <c:pt idx="2775">
                  <c:v>1583.53</c:v>
                </c:pt>
                <c:pt idx="2776">
                  <c:v>1582.64</c:v>
                </c:pt>
                <c:pt idx="2777">
                  <c:v>1582.41</c:v>
                </c:pt>
                <c:pt idx="2778">
                  <c:v>1581.66</c:v>
                </c:pt>
                <c:pt idx="2779">
                  <c:v>1581.35</c:v>
                </c:pt>
                <c:pt idx="2780">
                  <c:v>1579.43</c:v>
                </c:pt>
                <c:pt idx="2781">
                  <c:v>1577.18</c:v>
                </c:pt>
                <c:pt idx="2782">
                  <c:v>1576.2</c:v>
                </c:pt>
                <c:pt idx="2783">
                  <c:v>1576.1</c:v>
                </c:pt>
                <c:pt idx="2784">
                  <c:v>1576.07</c:v>
                </c:pt>
                <c:pt idx="2785">
                  <c:v>1575.96</c:v>
                </c:pt>
                <c:pt idx="2786">
                  <c:v>1574.62</c:v>
                </c:pt>
                <c:pt idx="2787">
                  <c:v>1574.54</c:v>
                </c:pt>
                <c:pt idx="2788">
                  <c:v>1570.83</c:v>
                </c:pt>
                <c:pt idx="2789">
                  <c:v>1568.72</c:v>
                </c:pt>
                <c:pt idx="2790">
                  <c:v>1567.94</c:v>
                </c:pt>
                <c:pt idx="2791">
                  <c:v>1567.33</c:v>
                </c:pt>
                <c:pt idx="2792">
                  <c:v>1567.12</c:v>
                </c:pt>
                <c:pt idx="2793">
                  <c:v>1566.83</c:v>
                </c:pt>
                <c:pt idx="2794">
                  <c:v>1565.92</c:v>
                </c:pt>
                <c:pt idx="2795">
                  <c:v>1565.4</c:v>
                </c:pt>
                <c:pt idx="2796">
                  <c:v>1564.12</c:v>
                </c:pt>
                <c:pt idx="2797">
                  <c:v>1563.6</c:v>
                </c:pt>
                <c:pt idx="2798">
                  <c:v>1563.2</c:v>
                </c:pt>
                <c:pt idx="2799">
                  <c:v>1563.1</c:v>
                </c:pt>
                <c:pt idx="2800">
                  <c:v>1562.45</c:v>
                </c:pt>
                <c:pt idx="2801">
                  <c:v>1562.31</c:v>
                </c:pt>
                <c:pt idx="2802">
                  <c:v>1562.11</c:v>
                </c:pt>
                <c:pt idx="2803">
                  <c:v>1561.04</c:v>
                </c:pt>
                <c:pt idx="2804">
                  <c:v>1560.91</c:v>
                </c:pt>
                <c:pt idx="2805">
                  <c:v>1560.85</c:v>
                </c:pt>
                <c:pt idx="2806">
                  <c:v>1559.18</c:v>
                </c:pt>
                <c:pt idx="2807">
                  <c:v>1559.06</c:v>
                </c:pt>
                <c:pt idx="2808">
                  <c:v>1557.41</c:v>
                </c:pt>
                <c:pt idx="2809">
                  <c:v>1556.77</c:v>
                </c:pt>
                <c:pt idx="2810">
                  <c:v>1556.5</c:v>
                </c:pt>
                <c:pt idx="2811">
                  <c:v>1556.22</c:v>
                </c:pt>
                <c:pt idx="2812">
                  <c:v>1556.06</c:v>
                </c:pt>
                <c:pt idx="2813">
                  <c:v>1555.02</c:v>
                </c:pt>
                <c:pt idx="2814">
                  <c:v>1554.71</c:v>
                </c:pt>
                <c:pt idx="2815">
                  <c:v>1553.1</c:v>
                </c:pt>
                <c:pt idx="2816">
                  <c:v>1551.85</c:v>
                </c:pt>
                <c:pt idx="2817">
                  <c:v>1551.01</c:v>
                </c:pt>
                <c:pt idx="2818">
                  <c:v>1550.58</c:v>
                </c:pt>
                <c:pt idx="2819">
                  <c:v>1549.53</c:v>
                </c:pt>
                <c:pt idx="2820">
                  <c:v>1548.22</c:v>
                </c:pt>
                <c:pt idx="2821">
                  <c:v>1546.94</c:v>
                </c:pt>
                <c:pt idx="2822">
                  <c:v>1546.93</c:v>
                </c:pt>
                <c:pt idx="2823">
                  <c:v>1546.87</c:v>
                </c:pt>
                <c:pt idx="2824">
                  <c:v>1546.81</c:v>
                </c:pt>
                <c:pt idx="2825">
                  <c:v>1546.73</c:v>
                </c:pt>
                <c:pt idx="2826">
                  <c:v>1546.61</c:v>
                </c:pt>
                <c:pt idx="2827">
                  <c:v>1546.29</c:v>
                </c:pt>
                <c:pt idx="2828">
                  <c:v>1541.98</c:v>
                </c:pt>
                <c:pt idx="2829">
                  <c:v>1541.41</c:v>
                </c:pt>
                <c:pt idx="2830">
                  <c:v>1540.11</c:v>
                </c:pt>
                <c:pt idx="2831">
                  <c:v>1539.42</c:v>
                </c:pt>
                <c:pt idx="2832">
                  <c:v>1539.24</c:v>
                </c:pt>
                <c:pt idx="2833">
                  <c:v>1534.96</c:v>
                </c:pt>
                <c:pt idx="2834">
                  <c:v>1534.87</c:v>
                </c:pt>
                <c:pt idx="2835">
                  <c:v>1533.33</c:v>
                </c:pt>
                <c:pt idx="2836">
                  <c:v>1532.03</c:v>
                </c:pt>
                <c:pt idx="2837">
                  <c:v>1529.31</c:v>
                </c:pt>
                <c:pt idx="2838">
                  <c:v>1529.3</c:v>
                </c:pt>
                <c:pt idx="2839">
                  <c:v>1529.16</c:v>
                </c:pt>
                <c:pt idx="2840">
                  <c:v>1527</c:v>
                </c:pt>
                <c:pt idx="2841">
                  <c:v>1526.17</c:v>
                </c:pt>
                <c:pt idx="2842">
                  <c:v>1524.16</c:v>
                </c:pt>
                <c:pt idx="2843">
                  <c:v>1523.86</c:v>
                </c:pt>
                <c:pt idx="2844">
                  <c:v>1523.82</c:v>
                </c:pt>
                <c:pt idx="2845">
                  <c:v>1522.53</c:v>
                </c:pt>
                <c:pt idx="2846">
                  <c:v>1520.83</c:v>
                </c:pt>
                <c:pt idx="2847">
                  <c:v>1520.67</c:v>
                </c:pt>
                <c:pt idx="2848">
                  <c:v>1520.13</c:v>
                </c:pt>
                <c:pt idx="2849">
                  <c:v>1519.68</c:v>
                </c:pt>
                <c:pt idx="2850">
                  <c:v>1519.03</c:v>
                </c:pt>
                <c:pt idx="2851">
                  <c:v>1518.98</c:v>
                </c:pt>
                <c:pt idx="2852">
                  <c:v>1517.98</c:v>
                </c:pt>
                <c:pt idx="2853">
                  <c:v>1517.59</c:v>
                </c:pt>
                <c:pt idx="2854">
                  <c:v>1517.04</c:v>
                </c:pt>
                <c:pt idx="2855">
                  <c:v>1516.62</c:v>
                </c:pt>
                <c:pt idx="2856">
                  <c:v>1515.73</c:v>
                </c:pt>
                <c:pt idx="2857">
                  <c:v>1515.67</c:v>
                </c:pt>
                <c:pt idx="2858">
                  <c:v>1515.58</c:v>
                </c:pt>
                <c:pt idx="2859">
                  <c:v>1514.46</c:v>
                </c:pt>
                <c:pt idx="2860">
                  <c:v>1513.34</c:v>
                </c:pt>
                <c:pt idx="2861">
                  <c:v>1512.4</c:v>
                </c:pt>
                <c:pt idx="2862">
                  <c:v>1511.8</c:v>
                </c:pt>
                <c:pt idx="2863">
                  <c:v>1508.54</c:v>
                </c:pt>
                <c:pt idx="2864">
                  <c:v>1508.1</c:v>
                </c:pt>
                <c:pt idx="2865">
                  <c:v>1506.03</c:v>
                </c:pt>
                <c:pt idx="2866">
                  <c:v>1505.3</c:v>
                </c:pt>
                <c:pt idx="2867">
                  <c:v>1504.9</c:v>
                </c:pt>
                <c:pt idx="2868">
                  <c:v>1504.75</c:v>
                </c:pt>
                <c:pt idx="2869">
                  <c:v>1503.36</c:v>
                </c:pt>
                <c:pt idx="2870">
                  <c:v>1502.75</c:v>
                </c:pt>
                <c:pt idx="2871">
                  <c:v>1502.56</c:v>
                </c:pt>
                <c:pt idx="2872">
                  <c:v>1500.9</c:v>
                </c:pt>
                <c:pt idx="2873">
                  <c:v>1500.33</c:v>
                </c:pt>
                <c:pt idx="2874">
                  <c:v>1500.03</c:v>
                </c:pt>
                <c:pt idx="2875">
                  <c:v>1498.4</c:v>
                </c:pt>
                <c:pt idx="2876">
                  <c:v>1498.31</c:v>
                </c:pt>
                <c:pt idx="2877">
                  <c:v>1496.59</c:v>
                </c:pt>
                <c:pt idx="2878">
                  <c:v>1496.04</c:v>
                </c:pt>
                <c:pt idx="2879">
                  <c:v>1495.14</c:v>
                </c:pt>
                <c:pt idx="2880">
                  <c:v>1495.03</c:v>
                </c:pt>
                <c:pt idx="2881">
                  <c:v>1493.96</c:v>
                </c:pt>
                <c:pt idx="2882">
                  <c:v>1492.78</c:v>
                </c:pt>
                <c:pt idx="2883">
                  <c:v>1492.52</c:v>
                </c:pt>
                <c:pt idx="2884">
                  <c:v>1492.34</c:v>
                </c:pt>
                <c:pt idx="2885">
                  <c:v>1492.32</c:v>
                </c:pt>
                <c:pt idx="2886">
                  <c:v>1491.26</c:v>
                </c:pt>
                <c:pt idx="2887">
                  <c:v>1488.8</c:v>
                </c:pt>
                <c:pt idx="2888">
                  <c:v>1488.67</c:v>
                </c:pt>
                <c:pt idx="2889">
                  <c:v>1488.56</c:v>
                </c:pt>
                <c:pt idx="2890">
                  <c:v>1488.2</c:v>
                </c:pt>
                <c:pt idx="2891">
                  <c:v>1487.63</c:v>
                </c:pt>
                <c:pt idx="2892">
                  <c:v>1486.94</c:v>
                </c:pt>
                <c:pt idx="2893">
                  <c:v>1485.05</c:v>
                </c:pt>
                <c:pt idx="2894">
                  <c:v>1481.99</c:v>
                </c:pt>
                <c:pt idx="2895">
                  <c:v>1481.95</c:v>
                </c:pt>
                <c:pt idx="2896">
                  <c:v>1481.52</c:v>
                </c:pt>
                <c:pt idx="2897">
                  <c:v>1480.42</c:v>
                </c:pt>
                <c:pt idx="2898">
                  <c:v>1479.7</c:v>
                </c:pt>
                <c:pt idx="2899">
                  <c:v>1479.25</c:v>
                </c:pt>
                <c:pt idx="2900">
                  <c:v>1478.84</c:v>
                </c:pt>
                <c:pt idx="2901">
                  <c:v>1477.84</c:v>
                </c:pt>
                <c:pt idx="2902">
                  <c:v>1477.68</c:v>
                </c:pt>
                <c:pt idx="2903">
                  <c:v>1477.62</c:v>
                </c:pt>
                <c:pt idx="2904">
                  <c:v>1477.6</c:v>
                </c:pt>
                <c:pt idx="2905">
                  <c:v>1477.45</c:v>
                </c:pt>
                <c:pt idx="2906">
                  <c:v>1477.27</c:v>
                </c:pt>
                <c:pt idx="2907">
                  <c:v>1476.61</c:v>
                </c:pt>
                <c:pt idx="2908">
                  <c:v>1475.11</c:v>
                </c:pt>
                <c:pt idx="2909">
                  <c:v>1474.61</c:v>
                </c:pt>
                <c:pt idx="2910">
                  <c:v>1474.49</c:v>
                </c:pt>
                <c:pt idx="2911">
                  <c:v>1474.08</c:v>
                </c:pt>
                <c:pt idx="2912">
                  <c:v>1473.68</c:v>
                </c:pt>
                <c:pt idx="2913">
                  <c:v>1472.25</c:v>
                </c:pt>
                <c:pt idx="2914">
                  <c:v>1471.7</c:v>
                </c:pt>
                <c:pt idx="2915">
                  <c:v>1471.24</c:v>
                </c:pt>
                <c:pt idx="2916">
                  <c:v>1469.54</c:v>
                </c:pt>
                <c:pt idx="2917">
                  <c:v>1469.3</c:v>
                </c:pt>
                <c:pt idx="2918">
                  <c:v>1468.74</c:v>
                </c:pt>
                <c:pt idx="2919">
                  <c:v>1467.71</c:v>
                </c:pt>
                <c:pt idx="2920">
                  <c:v>1466.06</c:v>
                </c:pt>
                <c:pt idx="2921">
                  <c:v>1465.06</c:v>
                </c:pt>
                <c:pt idx="2922">
                  <c:v>1464.23</c:v>
                </c:pt>
                <c:pt idx="2923">
                  <c:v>1463.68</c:v>
                </c:pt>
                <c:pt idx="2924">
                  <c:v>1463.44</c:v>
                </c:pt>
                <c:pt idx="2925">
                  <c:v>1461.94</c:v>
                </c:pt>
                <c:pt idx="2926">
                  <c:v>1461.89</c:v>
                </c:pt>
                <c:pt idx="2927">
                  <c:v>1460.64</c:v>
                </c:pt>
                <c:pt idx="2928">
                  <c:v>1460.05</c:v>
                </c:pt>
                <c:pt idx="2929">
                  <c:v>1458.9</c:v>
                </c:pt>
                <c:pt idx="2930">
                  <c:v>1457.99</c:v>
                </c:pt>
                <c:pt idx="2931">
                  <c:v>1457.9</c:v>
                </c:pt>
                <c:pt idx="2932">
                  <c:v>1456.98</c:v>
                </c:pt>
                <c:pt idx="2933">
                  <c:v>1456.89</c:v>
                </c:pt>
                <c:pt idx="2934">
                  <c:v>1455.85</c:v>
                </c:pt>
                <c:pt idx="2935">
                  <c:v>1455.74</c:v>
                </c:pt>
                <c:pt idx="2936">
                  <c:v>1455.68</c:v>
                </c:pt>
                <c:pt idx="2937">
                  <c:v>1455.41</c:v>
                </c:pt>
                <c:pt idx="2938">
                  <c:v>1454.22</c:v>
                </c:pt>
                <c:pt idx="2939">
                  <c:v>1452.4</c:v>
                </c:pt>
                <c:pt idx="2940">
                  <c:v>1451.49</c:v>
                </c:pt>
                <c:pt idx="2941">
                  <c:v>1451.37</c:v>
                </c:pt>
                <c:pt idx="2942">
                  <c:v>1451.08</c:v>
                </c:pt>
                <c:pt idx="2943">
                  <c:v>1450.95</c:v>
                </c:pt>
                <c:pt idx="2944">
                  <c:v>1449.42</c:v>
                </c:pt>
                <c:pt idx="2945">
                  <c:v>1448.46</c:v>
                </c:pt>
                <c:pt idx="2946">
                  <c:v>1448.17</c:v>
                </c:pt>
                <c:pt idx="2947">
                  <c:v>1447.6</c:v>
                </c:pt>
                <c:pt idx="2948">
                  <c:v>1447.13</c:v>
                </c:pt>
                <c:pt idx="2949">
                  <c:v>1446.55</c:v>
                </c:pt>
                <c:pt idx="2950">
                  <c:v>1445.75</c:v>
                </c:pt>
                <c:pt idx="2951">
                  <c:v>1445.7</c:v>
                </c:pt>
                <c:pt idx="2952">
                  <c:v>1445.48</c:v>
                </c:pt>
                <c:pt idx="2953">
                  <c:v>1443.66</c:v>
                </c:pt>
                <c:pt idx="2954">
                  <c:v>1443.29</c:v>
                </c:pt>
                <c:pt idx="2955">
                  <c:v>1443.18</c:v>
                </c:pt>
                <c:pt idx="2956">
                  <c:v>1443.09</c:v>
                </c:pt>
                <c:pt idx="2957">
                  <c:v>1442</c:v>
                </c:pt>
                <c:pt idx="2958">
                  <c:v>1441.88</c:v>
                </c:pt>
                <c:pt idx="2959">
                  <c:v>1441.42</c:v>
                </c:pt>
                <c:pt idx="2960">
                  <c:v>1441.19</c:v>
                </c:pt>
                <c:pt idx="2961">
                  <c:v>1440.37</c:v>
                </c:pt>
                <c:pt idx="2962">
                  <c:v>1439.45</c:v>
                </c:pt>
                <c:pt idx="2963">
                  <c:v>1439.32</c:v>
                </c:pt>
                <c:pt idx="2964">
                  <c:v>1438.98</c:v>
                </c:pt>
                <c:pt idx="2965">
                  <c:v>1436.52</c:v>
                </c:pt>
                <c:pt idx="2966">
                  <c:v>1436.24</c:v>
                </c:pt>
                <c:pt idx="2967">
                  <c:v>1435.3</c:v>
                </c:pt>
                <c:pt idx="2968">
                  <c:v>1435.08</c:v>
                </c:pt>
                <c:pt idx="2969">
                  <c:v>1434.41</c:v>
                </c:pt>
                <c:pt idx="2970">
                  <c:v>1434.01</c:v>
                </c:pt>
                <c:pt idx="2971">
                  <c:v>1431.81</c:v>
                </c:pt>
                <c:pt idx="2972">
                  <c:v>1431.42</c:v>
                </c:pt>
                <c:pt idx="2973">
                  <c:v>1430.55</c:v>
                </c:pt>
                <c:pt idx="2974">
                  <c:v>1430.55</c:v>
                </c:pt>
                <c:pt idx="2975">
                  <c:v>1429.62</c:v>
                </c:pt>
                <c:pt idx="2976">
                  <c:v>1428.46</c:v>
                </c:pt>
                <c:pt idx="2977">
                  <c:v>1428.13</c:v>
                </c:pt>
                <c:pt idx="2978">
                  <c:v>1427.74</c:v>
                </c:pt>
                <c:pt idx="2979">
                  <c:v>1427.4</c:v>
                </c:pt>
                <c:pt idx="2980">
                  <c:v>1427.02</c:v>
                </c:pt>
                <c:pt idx="2981">
                  <c:v>1427.01</c:v>
                </c:pt>
                <c:pt idx="2982">
                  <c:v>1426.16</c:v>
                </c:pt>
                <c:pt idx="2983">
                  <c:v>1426.1</c:v>
                </c:pt>
                <c:pt idx="2984">
                  <c:v>1425.46</c:v>
                </c:pt>
                <c:pt idx="2985">
                  <c:v>1425.23</c:v>
                </c:pt>
                <c:pt idx="2986">
                  <c:v>1424.74</c:v>
                </c:pt>
                <c:pt idx="2987">
                  <c:v>1424.33</c:v>
                </c:pt>
                <c:pt idx="2988">
                  <c:v>1423.11</c:v>
                </c:pt>
                <c:pt idx="2989">
                  <c:v>1422.73</c:v>
                </c:pt>
                <c:pt idx="2990">
                  <c:v>1422.53</c:v>
                </c:pt>
                <c:pt idx="2991">
                  <c:v>1422.32</c:v>
                </c:pt>
                <c:pt idx="2992">
                  <c:v>1420.96</c:v>
                </c:pt>
                <c:pt idx="2993">
                  <c:v>1420.87</c:v>
                </c:pt>
                <c:pt idx="2994">
                  <c:v>1420.38</c:v>
                </c:pt>
                <c:pt idx="2995">
                  <c:v>1420.28</c:v>
                </c:pt>
                <c:pt idx="2996">
                  <c:v>1419.91</c:v>
                </c:pt>
                <c:pt idx="2997">
                  <c:v>1419.31</c:v>
                </c:pt>
                <c:pt idx="2998">
                  <c:v>1419.19</c:v>
                </c:pt>
                <c:pt idx="2999">
                  <c:v>1419.18</c:v>
                </c:pt>
                <c:pt idx="3000">
                  <c:v>1418.87</c:v>
                </c:pt>
                <c:pt idx="3001">
                  <c:v>1417.68</c:v>
                </c:pt>
                <c:pt idx="3002">
                  <c:v>1416.94</c:v>
                </c:pt>
                <c:pt idx="3003">
                  <c:v>1416.94</c:v>
                </c:pt>
                <c:pt idx="3004">
                  <c:v>1416.1</c:v>
                </c:pt>
                <c:pt idx="3005">
                  <c:v>1416.08</c:v>
                </c:pt>
                <c:pt idx="3006">
                  <c:v>1414.68</c:v>
                </c:pt>
                <c:pt idx="3007">
                  <c:v>1414.59</c:v>
                </c:pt>
                <c:pt idx="3008">
                  <c:v>1414.26</c:v>
                </c:pt>
                <c:pt idx="3009">
                  <c:v>1412.42</c:v>
                </c:pt>
                <c:pt idx="3010">
                  <c:v>1411.81</c:v>
                </c:pt>
                <c:pt idx="3011">
                  <c:v>1410.72</c:v>
                </c:pt>
                <c:pt idx="3012">
                  <c:v>1409.12</c:v>
                </c:pt>
                <c:pt idx="3013">
                  <c:v>1409.03</c:v>
                </c:pt>
                <c:pt idx="3014">
                  <c:v>1407.55</c:v>
                </c:pt>
                <c:pt idx="3015">
                  <c:v>1406.22</c:v>
                </c:pt>
                <c:pt idx="3016">
                  <c:v>1405.92</c:v>
                </c:pt>
                <c:pt idx="3017">
                  <c:v>1404.82</c:v>
                </c:pt>
                <c:pt idx="3018">
                  <c:v>1404</c:v>
                </c:pt>
                <c:pt idx="3019">
                  <c:v>1403.71</c:v>
                </c:pt>
                <c:pt idx="3020">
                  <c:v>1403.35</c:v>
                </c:pt>
                <c:pt idx="3021">
                  <c:v>1402.33</c:v>
                </c:pt>
                <c:pt idx="3022">
                  <c:v>1402.12</c:v>
                </c:pt>
                <c:pt idx="3023">
                  <c:v>1401.16</c:v>
                </c:pt>
                <c:pt idx="3024">
                  <c:v>1399.21</c:v>
                </c:pt>
                <c:pt idx="3025">
                  <c:v>1397.67</c:v>
                </c:pt>
                <c:pt idx="3026">
                  <c:v>1397.63</c:v>
                </c:pt>
                <c:pt idx="3027">
                  <c:v>1397.43</c:v>
                </c:pt>
                <c:pt idx="3028">
                  <c:v>1396.63</c:v>
                </c:pt>
                <c:pt idx="3029">
                  <c:v>1396.08</c:v>
                </c:pt>
                <c:pt idx="3030">
                  <c:v>1395.83</c:v>
                </c:pt>
                <c:pt idx="3031">
                  <c:v>1394.95</c:v>
                </c:pt>
                <c:pt idx="3032">
                  <c:v>1391.79</c:v>
                </c:pt>
                <c:pt idx="3033">
                  <c:v>1391.44</c:v>
                </c:pt>
                <c:pt idx="3034">
                  <c:v>1391.33</c:v>
                </c:pt>
                <c:pt idx="3035">
                  <c:v>1389.48</c:v>
                </c:pt>
                <c:pt idx="3036">
                  <c:v>1387.39</c:v>
                </c:pt>
                <c:pt idx="3037">
                  <c:v>1387.1</c:v>
                </c:pt>
                <c:pt idx="3038">
                  <c:v>1386.32</c:v>
                </c:pt>
                <c:pt idx="3039">
                  <c:v>1386.07</c:v>
                </c:pt>
                <c:pt idx="3040">
                  <c:v>1383.9</c:v>
                </c:pt>
                <c:pt idx="3041">
                  <c:v>1381.81</c:v>
                </c:pt>
                <c:pt idx="3042">
                  <c:v>1381.6</c:v>
                </c:pt>
                <c:pt idx="3043">
                  <c:v>1380.5</c:v>
                </c:pt>
                <c:pt idx="3044">
                  <c:v>1380</c:v>
                </c:pt>
                <c:pt idx="3045">
                  <c:v>1379.31</c:v>
                </c:pt>
                <c:pt idx="3046">
                  <c:v>1378.32</c:v>
                </c:pt>
                <c:pt idx="3047">
                  <c:v>1375.59</c:v>
                </c:pt>
                <c:pt idx="3048">
                  <c:v>1375.55</c:v>
                </c:pt>
                <c:pt idx="3049">
                  <c:v>1375.26</c:v>
                </c:pt>
                <c:pt idx="3050">
                  <c:v>1375.21</c:v>
                </c:pt>
                <c:pt idx="3051">
                  <c:v>1374.98</c:v>
                </c:pt>
                <c:pt idx="3052">
                  <c:v>1374.04</c:v>
                </c:pt>
                <c:pt idx="3053">
                  <c:v>1373.59</c:v>
                </c:pt>
                <c:pt idx="3054">
                  <c:v>1373.17</c:v>
                </c:pt>
                <c:pt idx="3055">
                  <c:v>1372.87</c:v>
                </c:pt>
                <c:pt idx="3056">
                  <c:v>1372.54</c:v>
                </c:pt>
                <c:pt idx="3057">
                  <c:v>1372.37</c:v>
                </c:pt>
                <c:pt idx="3058">
                  <c:v>1371.42</c:v>
                </c:pt>
                <c:pt idx="3059">
                  <c:v>1371.25</c:v>
                </c:pt>
                <c:pt idx="3060">
                  <c:v>1371.22</c:v>
                </c:pt>
                <c:pt idx="3061">
                  <c:v>1368.77</c:v>
                </c:pt>
                <c:pt idx="3062">
                  <c:v>1367.81</c:v>
                </c:pt>
                <c:pt idx="3063">
                  <c:v>1367.35</c:v>
                </c:pt>
                <c:pt idx="3064">
                  <c:v>1367.28</c:v>
                </c:pt>
                <c:pt idx="3065">
                  <c:v>1367.27</c:v>
                </c:pt>
                <c:pt idx="3066">
                  <c:v>1367.16</c:v>
                </c:pt>
                <c:pt idx="3067">
                  <c:v>1366.91</c:v>
                </c:pt>
                <c:pt idx="3068">
                  <c:v>1366.37</c:v>
                </c:pt>
                <c:pt idx="3069">
                  <c:v>1366.31</c:v>
                </c:pt>
                <c:pt idx="3070">
                  <c:v>1366.27</c:v>
                </c:pt>
                <c:pt idx="3071">
                  <c:v>1366.21</c:v>
                </c:pt>
                <c:pt idx="3072">
                  <c:v>1366.09</c:v>
                </c:pt>
                <c:pt idx="3073">
                  <c:v>1366.06</c:v>
                </c:pt>
                <c:pt idx="3074">
                  <c:v>1365.58</c:v>
                </c:pt>
                <c:pt idx="3075">
                  <c:v>1365.43</c:v>
                </c:pt>
                <c:pt idx="3076">
                  <c:v>1365.09</c:v>
                </c:pt>
                <c:pt idx="3077">
                  <c:v>1364.65</c:v>
                </c:pt>
                <c:pt idx="3078">
                  <c:v>1362.58</c:v>
                </c:pt>
                <c:pt idx="3079">
                  <c:v>1361.15</c:v>
                </c:pt>
                <c:pt idx="3080">
                  <c:v>1360.47</c:v>
                </c:pt>
                <c:pt idx="3081">
                  <c:v>1360.1</c:v>
                </c:pt>
                <c:pt idx="3082">
                  <c:v>1359.39</c:v>
                </c:pt>
                <c:pt idx="3083">
                  <c:v>1358.26</c:v>
                </c:pt>
                <c:pt idx="3084">
                  <c:v>1358.2</c:v>
                </c:pt>
                <c:pt idx="3085">
                  <c:v>1358.1</c:v>
                </c:pt>
                <c:pt idx="3086">
                  <c:v>1357.5</c:v>
                </c:pt>
                <c:pt idx="3087">
                  <c:v>1354.8</c:v>
                </c:pt>
                <c:pt idx="3088">
                  <c:v>1354.1</c:v>
                </c:pt>
                <c:pt idx="3089">
                  <c:v>1353.88</c:v>
                </c:pt>
                <c:pt idx="3090">
                  <c:v>1353.37</c:v>
                </c:pt>
                <c:pt idx="3091">
                  <c:v>1352.82</c:v>
                </c:pt>
                <c:pt idx="3092">
                  <c:v>1352.19</c:v>
                </c:pt>
                <c:pt idx="3093">
                  <c:v>1351.77</c:v>
                </c:pt>
                <c:pt idx="3094">
                  <c:v>1351.55</c:v>
                </c:pt>
                <c:pt idx="3095">
                  <c:v>1349.93</c:v>
                </c:pt>
                <c:pt idx="3096">
                  <c:v>1349.3</c:v>
                </c:pt>
                <c:pt idx="3097">
                  <c:v>1348.49</c:v>
                </c:pt>
                <c:pt idx="3098">
                  <c:v>1348.45</c:v>
                </c:pt>
                <c:pt idx="3099">
                  <c:v>1348.31</c:v>
                </c:pt>
                <c:pt idx="3100">
                  <c:v>1347.93</c:v>
                </c:pt>
                <c:pt idx="3101">
                  <c:v>1347.84</c:v>
                </c:pt>
                <c:pt idx="3102">
                  <c:v>1347.7</c:v>
                </c:pt>
                <c:pt idx="3103">
                  <c:v>1347.33</c:v>
                </c:pt>
                <c:pt idx="3104">
                  <c:v>1347</c:v>
                </c:pt>
                <c:pt idx="3105">
                  <c:v>1344.85</c:v>
                </c:pt>
                <c:pt idx="3106">
                  <c:v>1344.07</c:v>
                </c:pt>
                <c:pt idx="3107">
                  <c:v>1343.86</c:v>
                </c:pt>
                <c:pt idx="3108">
                  <c:v>1343.4</c:v>
                </c:pt>
                <c:pt idx="3109">
                  <c:v>1343.19</c:v>
                </c:pt>
                <c:pt idx="3110">
                  <c:v>1343</c:v>
                </c:pt>
                <c:pt idx="3111">
                  <c:v>1341.25</c:v>
                </c:pt>
                <c:pt idx="3112">
                  <c:v>1340.92</c:v>
                </c:pt>
                <c:pt idx="3113">
                  <c:v>1340.83</c:v>
                </c:pt>
                <c:pt idx="3114">
                  <c:v>1340.69</c:v>
                </c:pt>
                <c:pt idx="3115">
                  <c:v>1339.62</c:v>
                </c:pt>
                <c:pt idx="3116">
                  <c:v>1339.56</c:v>
                </c:pt>
                <c:pt idx="3117">
                  <c:v>1339.41</c:v>
                </c:pt>
                <c:pt idx="3118">
                  <c:v>1337.64</c:v>
                </c:pt>
                <c:pt idx="3119">
                  <c:v>1337.63</c:v>
                </c:pt>
                <c:pt idx="3120">
                  <c:v>1335.3</c:v>
                </c:pt>
                <c:pt idx="3121">
                  <c:v>1334.22</c:v>
                </c:pt>
                <c:pt idx="3122">
                  <c:v>1333.65</c:v>
                </c:pt>
                <c:pt idx="3123">
                  <c:v>1333.4</c:v>
                </c:pt>
                <c:pt idx="3124">
                  <c:v>1333.38</c:v>
                </c:pt>
                <c:pt idx="3125">
                  <c:v>1333.27</c:v>
                </c:pt>
                <c:pt idx="3126">
                  <c:v>1332.44</c:v>
                </c:pt>
                <c:pt idx="3127">
                  <c:v>1331.48</c:v>
                </c:pt>
                <c:pt idx="3128">
                  <c:v>1330.72</c:v>
                </c:pt>
                <c:pt idx="3129">
                  <c:v>1330.64</c:v>
                </c:pt>
                <c:pt idx="3130">
                  <c:v>1330.14</c:v>
                </c:pt>
                <c:pt idx="3131">
                  <c:v>1329.27</c:v>
                </c:pt>
                <c:pt idx="3132">
                  <c:v>1329.11</c:v>
                </c:pt>
                <c:pt idx="3133">
                  <c:v>1327.97</c:v>
                </c:pt>
                <c:pt idx="3134">
                  <c:v>1327.81</c:v>
                </c:pt>
                <c:pt idx="3135">
                  <c:v>1327.28</c:v>
                </c:pt>
                <c:pt idx="3136">
                  <c:v>1326.71</c:v>
                </c:pt>
                <c:pt idx="3137">
                  <c:v>1324.52</c:v>
                </c:pt>
                <c:pt idx="3138">
                  <c:v>1323.68</c:v>
                </c:pt>
                <c:pt idx="3139">
                  <c:v>1323.66</c:v>
                </c:pt>
                <c:pt idx="3140">
                  <c:v>1323.11</c:v>
                </c:pt>
                <c:pt idx="3141">
                  <c:v>1322.15</c:v>
                </c:pt>
                <c:pt idx="3142">
                  <c:v>1322.03</c:v>
                </c:pt>
                <c:pt idx="3143">
                  <c:v>1321.95</c:v>
                </c:pt>
                <c:pt idx="3144">
                  <c:v>1320.93</c:v>
                </c:pt>
                <c:pt idx="3145">
                  <c:v>1319.9</c:v>
                </c:pt>
                <c:pt idx="3146">
                  <c:v>1319.88</c:v>
                </c:pt>
                <c:pt idx="3147">
                  <c:v>1319.42</c:v>
                </c:pt>
                <c:pt idx="3148">
                  <c:v>1318.44</c:v>
                </c:pt>
                <c:pt idx="3149">
                  <c:v>1318.31</c:v>
                </c:pt>
                <c:pt idx="3150">
                  <c:v>1318.01</c:v>
                </c:pt>
                <c:pt idx="3151">
                  <c:v>1314.84</c:v>
                </c:pt>
                <c:pt idx="3152">
                  <c:v>1314.6</c:v>
                </c:pt>
                <c:pt idx="3153">
                  <c:v>1314.58</c:v>
                </c:pt>
                <c:pt idx="3154">
                  <c:v>1313.8</c:v>
                </c:pt>
                <c:pt idx="3155">
                  <c:v>1313.76</c:v>
                </c:pt>
                <c:pt idx="3156">
                  <c:v>1313.61</c:v>
                </c:pt>
                <c:pt idx="3157">
                  <c:v>1312.88</c:v>
                </c:pt>
                <c:pt idx="3158">
                  <c:v>1311.83</c:v>
                </c:pt>
                <c:pt idx="3159">
                  <c:v>1311.55</c:v>
                </c:pt>
                <c:pt idx="3160">
                  <c:v>1310.6300000000001</c:v>
                </c:pt>
                <c:pt idx="3161">
                  <c:v>1310.53</c:v>
                </c:pt>
                <c:pt idx="3162">
                  <c:v>1310.4000000000001</c:v>
                </c:pt>
                <c:pt idx="3163">
                  <c:v>1310.2</c:v>
                </c:pt>
                <c:pt idx="3164">
                  <c:v>1310.17</c:v>
                </c:pt>
                <c:pt idx="3165">
                  <c:v>1309.4000000000001</c:v>
                </c:pt>
                <c:pt idx="3166">
                  <c:v>1308.17</c:v>
                </c:pt>
                <c:pt idx="3167">
                  <c:v>1307.98</c:v>
                </c:pt>
                <c:pt idx="3168">
                  <c:v>1307.92</c:v>
                </c:pt>
                <c:pt idx="3169">
                  <c:v>1307.3399999999999</c:v>
                </c:pt>
                <c:pt idx="3170">
                  <c:v>1306.47</c:v>
                </c:pt>
                <c:pt idx="3171">
                  <c:v>1306.3800000000001</c:v>
                </c:pt>
                <c:pt idx="3172">
                  <c:v>1305.3399999999999</c:v>
                </c:pt>
                <c:pt idx="3173">
                  <c:v>1303.8599999999999</c:v>
                </c:pt>
                <c:pt idx="3174">
                  <c:v>1302.92</c:v>
                </c:pt>
                <c:pt idx="3175">
                  <c:v>1302.43</c:v>
                </c:pt>
                <c:pt idx="3176">
                  <c:v>1302.27</c:v>
                </c:pt>
                <c:pt idx="3177">
                  <c:v>1301.5899999999999</c:v>
                </c:pt>
                <c:pt idx="3178">
                  <c:v>1300.72</c:v>
                </c:pt>
                <c:pt idx="3179">
                  <c:v>1299.33</c:v>
                </c:pt>
                <c:pt idx="3180">
                  <c:v>1299.0899999999999</c:v>
                </c:pt>
                <c:pt idx="3181">
                  <c:v>1298.26</c:v>
                </c:pt>
                <c:pt idx="3182">
                  <c:v>1296.8</c:v>
                </c:pt>
                <c:pt idx="3183">
                  <c:v>1296.33</c:v>
                </c:pt>
                <c:pt idx="3184">
                  <c:v>1295.76</c:v>
                </c:pt>
                <c:pt idx="3185">
                  <c:v>1295.04</c:v>
                </c:pt>
                <c:pt idx="3186">
                  <c:v>1294.6099999999999</c:v>
                </c:pt>
                <c:pt idx="3187">
                  <c:v>1292.8</c:v>
                </c:pt>
                <c:pt idx="3188">
                  <c:v>1291.6600000000001</c:v>
                </c:pt>
                <c:pt idx="3189">
                  <c:v>1291.51</c:v>
                </c:pt>
                <c:pt idx="3190">
                  <c:v>1290.33</c:v>
                </c:pt>
                <c:pt idx="3191">
                  <c:v>1289.75</c:v>
                </c:pt>
                <c:pt idx="3192">
                  <c:v>1288.8499999999999</c:v>
                </c:pt>
                <c:pt idx="3193">
                  <c:v>1285.98</c:v>
                </c:pt>
                <c:pt idx="3194">
                  <c:v>1285.73</c:v>
                </c:pt>
                <c:pt idx="3195">
                  <c:v>1283.6099999999999</c:v>
                </c:pt>
                <c:pt idx="3196">
                  <c:v>1283.22</c:v>
                </c:pt>
                <c:pt idx="3197">
                  <c:v>1282.3499999999999</c:v>
                </c:pt>
                <c:pt idx="3198">
                  <c:v>1281.32</c:v>
                </c:pt>
                <c:pt idx="3199">
                  <c:v>1280.76</c:v>
                </c:pt>
                <c:pt idx="3200">
                  <c:v>1280.69</c:v>
                </c:pt>
                <c:pt idx="3201">
                  <c:v>1280.28</c:v>
                </c:pt>
                <c:pt idx="3202">
                  <c:v>1279.8800000000001</c:v>
                </c:pt>
                <c:pt idx="3203">
                  <c:v>1279.28</c:v>
                </c:pt>
                <c:pt idx="3204">
                  <c:v>1278.99</c:v>
                </c:pt>
                <c:pt idx="3205">
                  <c:v>1276.3599999999999</c:v>
                </c:pt>
                <c:pt idx="3206">
                  <c:v>1275.3800000000001</c:v>
                </c:pt>
                <c:pt idx="3207">
                  <c:v>1275.3399999999999</c:v>
                </c:pt>
                <c:pt idx="3208">
                  <c:v>1275.21</c:v>
                </c:pt>
                <c:pt idx="3209">
                  <c:v>1275.08</c:v>
                </c:pt>
                <c:pt idx="3210">
                  <c:v>1274.8599999999999</c:v>
                </c:pt>
                <c:pt idx="3211">
                  <c:v>1274.76</c:v>
                </c:pt>
                <c:pt idx="3212">
                  <c:v>1273.24</c:v>
                </c:pt>
                <c:pt idx="3213">
                  <c:v>1272.02</c:v>
                </c:pt>
                <c:pt idx="3214">
                  <c:v>1271.92</c:v>
                </c:pt>
                <c:pt idx="3215">
                  <c:v>1271.5</c:v>
                </c:pt>
                <c:pt idx="3216">
                  <c:v>1270.42</c:v>
                </c:pt>
                <c:pt idx="3217">
                  <c:v>1269.6400000000001</c:v>
                </c:pt>
                <c:pt idx="3218">
                  <c:v>1268.0999999999999</c:v>
                </c:pt>
                <c:pt idx="3219">
                  <c:v>1267.67</c:v>
                </c:pt>
                <c:pt idx="3220">
                  <c:v>1267.3</c:v>
                </c:pt>
                <c:pt idx="3221">
                  <c:v>1267.19</c:v>
                </c:pt>
                <c:pt idx="3222">
                  <c:v>1265.29</c:v>
                </c:pt>
                <c:pt idx="3223">
                  <c:v>1264.69</c:v>
                </c:pt>
                <c:pt idx="3224">
                  <c:v>1264.4100000000001</c:v>
                </c:pt>
                <c:pt idx="3225">
                  <c:v>1263.3900000000001</c:v>
                </c:pt>
                <c:pt idx="3226">
                  <c:v>1261.33</c:v>
                </c:pt>
                <c:pt idx="3227">
                  <c:v>1260.71</c:v>
                </c:pt>
                <c:pt idx="3228">
                  <c:v>1260.1500000000001</c:v>
                </c:pt>
                <c:pt idx="3229">
                  <c:v>1260.1300000000001</c:v>
                </c:pt>
                <c:pt idx="3230">
                  <c:v>1259.6600000000001</c:v>
                </c:pt>
                <c:pt idx="3231">
                  <c:v>1259.24</c:v>
                </c:pt>
                <c:pt idx="3232">
                  <c:v>1258.3699999999999</c:v>
                </c:pt>
                <c:pt idx="3233">
                  <c:v>1258.05</c:v>
                </c:pt>
                <c:pt idx="3234">
                  <c:v>1257.3399999999999</c:v>
                </c:pt>
                <c:pt idx="3235">
                  <c:v>1257.02</c:v>
                </c:pt>
                <c:pt idx="3236">
                  <c:v>1256.8</c:v>
                </c:pt>
                <c:pt idx="3237">
                  <c:v>1256.29</c:v>
                </c:pt>
                <c:pt idx="3238">
                  <c:v>1255.58</c:v>
                </c:pt>
                <c:pt idx="3239">
                  <c:v>1255.24</c:v>
                </c:pt>
                <c:pt idx="3240">
                  <c:v>1254.78</c:v>
                </c:pt>
                <c:pt idx="3241">
                  <c:v>1253.26</c:v>
                </c:pt>
                <c:pt idx="3242">
                  <c:v>1253.23</c:v>
                </c:pt>
                <c:pt idx="3243">
                  <c:v>1251.71</c:v>
                </c:pt>
                <c:pt idx="3244">
                  <c:v>1250.75</c:v>
                </c:pt>
                <c:pt idx="3245">
                  <c:v>1250.6400000000001</c:v>
                </c:pt>
                <c:pt idx="3246">
                  <c:v>1250.1500000000001</c:v>
                </c:pt>
                <c:pt idx="3247">
                  <c:v>1248.71</c:v>
                </c:pt>
                <c:pt idx="3248">
                  <c:v>1248.69</c:v>
                </c:pt>
                <c:pt idx="3249">
                  <c:v>1248.21</c:v>
                </c:pt>
                <c:pt idx="3250">
                  <c:v>1246.53</c:v>
                </c:pt>
                <c:pt idx="3251">
                  <c:v>1246.48</c:v>
                </c:pt>
                <c:pt idx="3252">
                  <c:v>1246.4000000000001</c:v>
                </c:pt>
                <c:pt idx="3253">
                  <c:v>1246.18</c:v>
                </c:pt>
                <c:pt idx="3254">
                  <c:v>1245.81</c:v>
                </c:pt>
                <c:pt idx="3255">
                  <c:v>1245.57</c:v>
                </c:pt>
                <c:pt idx="3256">
                  <c:v>1245.29</c:v>
                </c:pt>
                <c:pt idx="3257">
                  <c:v>1245.1199999999999</c:v>
                </c:pt>
                <c:pt idx="3258">
                  <c:v>1245.04</c:v>
                </c:pt>
                <c:pt idx="3259">
                  <c:v>1244.96</c:v>
                </c:pt>
                <c:pt idx="3260">
                  <c:v>1244.79</c:v>
                </c:pt>
                <c:pt idx="3261">
                  <c:v>1244.19</c:v>
                </c:pt>
                <c:pt idx="3262">
                  <c:v>1243.3499999999999</c:v>
                </c:pt>
                <c:pt idx="3263">
                  <c:v>1242.6099999999999</c:v>
                </c:pt>
                <c:pt idx="3264">
                  <c:v>1242.55</c:v>
                </c:pt>
                <c:pt idx="3265">
                  <c:v>1242.21</c:v>
                </c:pt>
                <c:pt idx="3266">
                  <c:v>1242.1400000000001</c:v>
                </c:pt>
                <c:pt idx="3267">
                  <c:v>1242.03</c:v>
                </c:pt>
                <c:pt idx="3268">
                  <c:v>1241.8900000000001</c:v>
                </c:pt>
                <c:pt idx="3269">
                  <c:v>1241</c:v>
                </c:pt>
                <c:pt idx="3270">
                  <c:v>1240.0899999999999</c:v>
                </c:pt>
                <c:pt idx="3271">
                  <c:v>1239.99</c:v>
                </c:pt>
                <c:pt idx="3272">
                  <c:v>1239.7</c:v>
                </c:pt>
                <c:pt idx="3273">
                  <c:v>1238.26</c:v>
                </c:pt>
                <c:pt idx="3274">
                  <c:v>1238.1600000000001</c:v>
                </c:pt>
                <c:pt idx="3275">
                  <c:v>1237.56</c:v>
                </c:pt>
                <c:pt idx="3276">
                  <c:v>1237.46</c:v>
                </c:pt>
                <c:pt idx="3277">
                  <c:v>1237.2</c:v>
                </c:pt>
                <c:pt idx="3278">
                  <c:v>1237.02</c:v>
                </c:pt>
                <c:pt idx="3279">
                  <c:v>1236.1300000000001</c:v>
                </c:pt>
                <c:pt idx="3280">
                  <c:v>1235.6199999999999</c:v>
                </c:pt>
                <c:pt idx="3281">
                  <c:v>1234.8499999999999</c:v>
                </c:pt>
                <c:pt idx="3282">
                  <c:v>1232.71</c:v>
                </c:pt>
                <c:pt idx="3283">
                  <c:v>1232.56</c:v>
                </c:pt>
                <c:pt idx="3284">
                  <c:v>1230.74</c:v>
                </c:pt>
                <c:pt idx="3285">
                  <c:v>1230.6600000000001</c:v>
                </c:pt>
                <c:pt idx="3286">
                  <c:v>1230.03</c:v>
                </c:pt>
                <c:pt idx="3287">
                  <c:v>1228.54</c:v>
                </c:pt>
                <c:pt idx="3288">
                  <c:v>1228.45</c:v>
                </c:pt>
                <c:pt idx="3289">
                  <c:v>1226.44</c:v>
                </c:pt>
                <c:pt idx="3290">
                  <c:v>1225.29</c:v>
                </c:pt>
                <c:pt idx="3291">
                  <c:v>1225.23</c:v>
                </c:pt>
                <c:pt idx="3292">
                  <c:v>1222.99</c:v>
                </c:pt>
                <c:pt idx="3293">
                  <c:v>1222.3399999999999</c:v>
                </c:pt>
                <c:pt idx="3294">
                  <c:v>1221.75</c:v>
                </c:pt>
                <c:pt idx="3295">
                  <c:v>1220.68</c:v>
                </c:pt>
                <c:pt idx="3296">
                  <c:v>1219.9000000000001</c:v>
                </c:pt>
                <c:pt idx="3297">
                  <c:v>1219.8499999999999</c:v>
                </c:pt>
                <c:pt idx="3298">
                  <c:v>1219.29</c:v>
                </c:pt>
                <c:pt idx="3299">
                  <c:v>1218.8499999999999</c:v>
                </c:pt>
                <c:pt idx="3300">
                  <c:v>1218.6500000000001</c:v>
                </c:pt>
                <c:pt idx="3301">
                  <c:v>1218.1099999999999</c:v>
                </c:pt>
                <c:pt idx="3302">
                  <c:v>1216.82</c:v>
                </c:pt>
                <c:pt idx="3303">
                  <c:v>1216.3499999999999</c:v>
                </c:pt>
                <c:pt idx="3304">
                  <c:v>1216.1600000000001</c:v>
                </c:pt>
                <c:pt idx="3305">
                  <c:v>1215.48</c:v>
                </c:pt>
                <c:pt idx="3306">
                  <c:v>1214.57</c:v>
                </c:pt>
                <c:pt idx="3307">
                  <c:v>1214.32</c:v>
                </c:pt>
                <c:pt idx="3308">
                  <c:v>1214.1500000000001</c:v>
                </c:pt>
                <c:pt idx="3309">
                  <c:v>1213.95</c:v>
                </c:pt>
                <c:pt idx="3310">
                  <c:v>1213.71</c:v>
                </c:pt>
                <c:pt idx="3311">
                  <c:v>1213.25</c:v>
                </c:pt>
                <c:pt idx="3312">
                  <c:v>1211.68</c:v>
                </c:pt>
                <c:pt idx="3313">
                  <c:v>1211.6600000000001</c:v>
                </c:pt>
                <c:pt idx="3314">
                  <c:v>1211.0999999999999</c:v>
                </c:pt>
                <c:pt idx="3315">
                  <c:v>1210.93</c:v>
                </c:pt>
                <c:pt idx="3316">
                  <c:v>1210.8599999999999</c:v>
                </c:pt>
                <c:pt idx="3317">
                  <c:v>1210.29</c:v>
                </c:pt>
                <c:pt idx="3318">
                  <c:v>1210.05</c:v>
                </c:pt>
                <c:pt idx="3319">
                  <c:v>1209.33</c:v>
                </c:pt>
                <c:pt idx="3320">
                  <c:v>1209.06</c:v>
                </c:pt>
                <c:pt idx="3321">
                  <c:v>1208.18</c:v>
                </c:pt>
                <c:pt idx="3322">
                  <c:v>1207.68</c:v>
                </c:pt>
                <c:pt idx="3323">
                  <c:v>1207.31</c:v>
                </c:pt>
                <c:pt idx="3324">
                  <c:v>1206.3599999999999</c:v>
                </c:pt>
                <c:pt idx="3325">
                  <c:v>1205.74</c:v>
                </c:pt>
                <c:pt idx="3326">
                  <c:v>1205.4000000000001</c:v>
                </c:pt>
                <c:pt idx="3327">
                  <c:v>1205.1400000000001</c:v>
                </c:pt>
                <c:pt idx="3328">
                  <c:v>1204.9000000000001</c:v>
                </c:pt>
                <c:pt idx="3329">
                  <c:v>1203.79</c:v>
                </c:pt>
                <c:pt idx="3330">
                  <c:v>1203.67</c:v>
                </c:pt>
                <c:pt idx="3331">
                  <c:v>1202.49</c:v>
                </c:pt>
                <c:pt idx="3332">
                  <c:v>1202.44</c:v>
                </c:pt>
                <c:pt idx="3333">
                  <c:v>1201.1500000000001</c:v>
                </c:pt>
                <c:pt idx="3334">
                  <c:v>1200.22</c:v>
                </c:pt>
                <c:pt idx="3335">
                  <c:v>1200.1300000000001</c:v>
                </c:pt>
                <c:pt idx="3336">
                  <c:v>1200.03</c:v>
                </c:pt>
                <c:pt idx="3337">
                  <c:v>1199.72</c:v>
                </c:pt>
                <c:pt idx="3338">
                  <c:v>1199.42</c:v>
                </c:pt>
                <c:pt idx="3339">
                  <c:v>1198.27</c:v>
                </c:pt>
                <c:pt idx="3340">
                  <c:v>1197.97</c:v>
                </c:pt>
                <c:pt idx="3341">
                  <c:v>1196.79</c:v>
                </c:pt>
                <c:pt idx="3342">
                  <c:v>1196.21</c:v>
                </c:pt>
                <c:pt idx="3343">
                  <c:v>1196.0899999999999</c:v>
                </c:pt>
                <c:pt idx="3344">
                  <c:v>1194.9100000000001</c:v>
                </c:pt>
                <c:pt idx="3345">
                  <c:v>1194.71</c:v>
                </c:pt>
                <c:pt idx="3346">
                  <c:v>1194.68</c:v>
                </c:pt>
                <c:pt idx="3347">
                  <c:v>1194.6099999999999</c:v>
                </c:pt>
                <c:pt idx="3348">
                  <c:v>1194.1099999999999</c:v>
                </c:pt>
                <c:pt idx="3349">
                  <c:v>1194.04</c:v>
                </c:pt>
                <c:pt idx="3350">
                  <c:v>1193.97</c:v>
                </c:pt>
                <c:pt idx="3351">
                  <c:v>1193.71</c:v>
                </c:pt>
                <c:pt idx="3352">
                  <c:v>1192.5999999999999</c:v>
                </c:pt>
                <c:pt idx="3353">
                  <c:v>1191.83</c:v>
                </c:pt>
                <c:pt idx="3354">
                  <c:v>1191.5999999999999</c:v>
                </c:pt>
                <c:pt idx="3355">
                  <c:v>1190.25</c:v>
                </c:pt>
                <c:pt idx="3356">
                  <c:v>1189.8800000000001</c:v>
                </c:pt>
                <c:pt idx="3357">
                  <c:v>1189.58</c:v>
                </c:pt>
                <c:pt idx="3358">
                  <c:v>1189.3</c:v>
                </c:pt>
                <c:pt idx="3359">
                  <c:v>1188.3900000000001</c:v>
                </c:pt>
                <c:pt idx="3360">
                  <c:v>1187.52</c:v>
                </c:pt>
                <c:pt idx="3361">
                  <c:v>1186.94</c:v>
                </c:pt>
                <c:pt idx="3362">
                  <c:v>1186.8699999999999</c:v>
                </c:pt>
                <c:pt idx="3363">
                  <c:v>1186.79</c:v>
                </c:pt>
                <c:pt idx="3364">
                  <c:v>1186.79</c:v>
                </c:pt>
                <c:pt idx="3365">
                  <c:v>1186.1500000000001</c:v>
                </c:pt>
                <c:pt idx="3366">
                  <c:v>1185.73</c:v>
                </c:pt>
                <c:pt idx="3367">
                  <c:v>1185.69</c:v>
                </c:pt>
                <c:pt idx="3368">
                  <c:v>1184.8699999999999</c:v>
                </c:pt>
                <c:pt idx="3369">
                  <c:v>1184.8599999999999</c:v>
                </c:pt>
                <c:pt idx="3370">
                  <c:v>1184.67</c:v>
                </c:pt>
                <c:pt idx="3371">
                  <c:v>1184.52</c:v>
                </c:pt>
                <c:pt idx="3372">
                  <c:v>1183.83</c:v>
                </c:pt>
                <c:pt idx="3373">
                  <c:v>1182.3599999999999</c:v>
                </c:pt>
                <c:pt idx="3374">
                  <c:v>1182.33</c:v>
                </c:pt>
                <c:pt idx="3375">
                  <c:v>1182.17</c:v>
                </c:pt>
                <c:pt idx="3376">
                  <c:v>1182.1400000000001</c:v>
                </c:pt>
                <c:pt idx="3377">
                  <c:v>1182.02</c:v>
                </c:pt>
                <c:pt idx="3378">
                  <c:v>1181.72</c:v>
                </c:pt>
                <c:pt idx="3379">
                  <c:v>1181.6400000000001</c:v>
                </c:pt>
                <c:pt idx="3380">
                  <c:v>1181.6300000000001</c:v>
                </c:pt>
                <c:pt idx="3381">
                  <c:v>1180.92</c:v>
                </c:pt>
                <c:pt idx="3382">
                  <c:v>1179.99</c:v>
                </c:pt>
                <c:pt idx="3383">
                  <c:v>1179.27</c:v>
                </c:pt>
                <c:pt idx="3384">
                  <c:v>1178.55</c:v>
                </c:pt>
                <c:pt idx="3385">
                  <c:v>1176.8800000000001</c:v>
                </c:pt>
                <c:pt idx="3386">
                  <c:v>1176.46</c:v>
                </c:pt>
                <c:pt idx="3387">
                  <c:v>1176.4000000000001</c:v>
                </c:pt>
                <c:pt idx="3388">
                  <c:v>1176.3</c:v>
                </c:pt>
                <c:pt idx="3389">
                  <c:v>1176.07</c:v>
                </c:pt>
                <c:pt idx="3390">
                  <c:v>1175.02</c:v>
                </c:pt>
                <c:pt idx="3391">
                  <c:v>1174.32</c:v>
                </c:pt>
                <c:pt idx="3392">
                  <c:v>1174.27</c:v>
                </c:pt>
                <c:pt idx="3393">
                  <c:v>1174.25</c:v>
                </c:pt>
                <c:pt idx="3394">
                  <c:v>1174.23</c:v>
                </c:pt>
                <c:pt idx="3395">
                  <c:v>1173.94</c:v>
                </c:pt>
                <c:pt idx="3396">
                  <c:v>1173.19</c:v>
                </c:pt>
                <c:pt idx="3397">
                  <c:v>1172.8699999999999</c:v>
                </c:pt>
                <c:pt idx="3398">
                  <c:v>1172.58</c:v>
                </c:pt>
                <c:pt idx="3399">
                  <c:v>1172.55</c:v>
                </c:pt>
                <c:pt idx="3400">
                  <c:v>1172.24</c:v>
                </c:pt>
                <c:pt idx="3401">
                  <c:v>1171.17</c:v>
                </c:pt>
                <c:pt idx="3402">
                  <c:v>1171.1500000000001</c:v>
                </c:pt>
                <c:pt idx="3403">
                  <c:v>1171.1400000000001</c:v>
                </c:pt>
                <c:pt idx="3404">
                  <c:v>1170.8800000000001</c:v>
                </c:pt>
                <c:pt idx="3405">
                  <c:v>1170.24</c:v>
                </c:pt>
                <c:pt idx="3406">
                  <c:v>1170.1199999999999</c:v>
                </c:pt>
                <c:pt idx="3407">
                  <c:v>1169.9000000000001</c:v>
                </c:pt>
                <c:pt idx="3408">
                  <c:v>1169.6199999999999</c:v>
                </c:pt>
                <c:pt idx="3409">
                  <c:v>1169.5999999999999</c:v>
                </c:pt>
                <c:pt idx="3410">
                  <c:v>1169.0999999999999</c:v>
                </c:pt>
                <c:pt idx="3411">
                  <c:v>1168.52</c:v>
                </c:pt>
                <c:pt idx="3412">
                  <c:v>1167.47</c:v>
                </c:pt>
                <c:pt idx="3413">
                  <c:v>1167.4100000000001</c:v>
                </c:pt>
                <c:pt idx="3414">
                  <c:v>1166.9000000000001</c:v>
                </c:pt>
                <c:pt idx="3415">
                  <c:v>1166.43</c:v>
                </c:pt>
                <c:pt idx="3416">
                  <c:v>1165.83</c:v>
                </c:pt>
                <c:pt idx="3417">
                  <c:v>1165.44</c:v>
                </c:pt>
                <c:pt idx="3418">
                  <c:v>1165.42</c:v>
                </c:pt>
                <c:pt idx="3419">
                  <c:v>1165.06</c:v>
                </c:pt>
                <c:pt idx="3420">
                  <c:v>1165</c:v>
                </c:pt>
                <c:pt idx="3421">
                  <c:v>1164.95</c:v>
                </c:pt>
                <c:pt idx="3422">
                  <c:v>1164.45</c:v>
                </c:pt>
                <c:pt idx="3423">
                  <c:v>1164.4100000000001</c:v>
                </c:pt>
                <c:pt idx="3424">
                  <c:v>1164.4000000000001</c:v>
                </c:pt>
                <c:pt idx="3425">
                  <c:v>1162.6400000000001</c:v>
                </c:pt>
                <c:pt idx="3426">
                  <c:v>1162.57</c:v>
                </c:pt>
                <c:pt idx="3427">
                  <c:v>1161.82</c:v>
                </c:pt>
                <c:pt idx="3428">
                  <c:v>1161.6400000000001</c:v>
                </c:pt>
                <c:pt idx="3429">
                  <c:v>1161.31</c:v>
                </c:pt>
                <c:pt idx="3430">
                  <c:v>1160.83</c:v>
                </c:pt>
                <c:pt idx="3431">
                  <c:v>1160.6099999999999</c:v>
                </c:pt>
                <c:pt idx="3432">
                  <c:v>1158.8900000000001</c:v>
                </c:pt>
                <c:pt idx="3433">
                  <c:v>1158.8900000000001</c:v>
                </c:pt>
                <c:pt idx="3434">
                  <c:v>1158.78</c:v>
                </c:pt>
                <c:pt idx="3435">
                  <c:v>1158.1500000000001</c:v>
                </c:pt>
                <c:pt idx="3436">
                  <c:v>1157.72</c:v>
                </c:pt>
                <c:pt idx="3437">
                  <c:v>1157.55</c:v>
                </c:pt>
                <c:pt idx="3438">
                  <c:v>1157.25</c:v>
                </c:pt>
                <c:pt idx="3439">
                  <c:v>1156.9100000000001</c:v>
                </c:pt>
                <c:pt idx="3440">
                  <c:v>1156.5899999999999</c:v>
                </c:pt>
                <c:pt idx="3441">
                  <c:v>1156.17</c:v>
                </c:pt>
                <c:pt idx="3442">
                  <c:v>1155.81</c:v>
                </c:pt>
                <c:pt idx="3443">
                  <c:v>1155.55</c:v>
                </c:pt>
                <c:pt idx="3444">
                  <c:v>1154.81</c:v>
                </c:pt>
                <c:pt idx="3445">
                  <c:v>1154.77</c:v>
                </c:pt>
                <c:pt idx="3446">
                  <c:v>1154.29</c:v>
                </c:pt>
                <c:pt idx="3447">
                  <c:v>1153.67</c:v>
                </c:pt>
                <c:pt idx="3448">
                  <c:v>1153.03</c:v>
                </c:pt>
                <c:pt idx="3449">
                  <c:v>1152.42</c:v>
                </c:pt>
                <c:pt idx="3450">
                  <c:v>1152.32</c:v>
                </c:pt>
                <c:pt idx="3451">
                  <c:v>1151.3399999999999</c:v>
                </c:pt>
                <c:pt idx="3452">
                  <c:v>1151.22</c:v>
                </c:pt>
                <c:pt idx="3453">
                  <c:v>1150.82</c:v>
                </c:pt>
                <c:pt idx="3454">
                  <c:v>1149.54</c:v>
                </c:pt>
                <c:pt idx="3455">
                  <c:v>1149.45</c:v>
                </c:pt>
                <c:pt idx="3456">
                  <c:v>1149.29</c:v>
                </c:pt>
                <c:pt idx="3457">
                  <c:v>1149.24</c:v>
                </c:pt>
                <c:pt idx="3458">
                  <c:v>1148.56</c:v>
                </c:pt>
                <c:pt idx="3459">
                  <c:v>1148.56</c:v>
                </c:pt>
                <c:pt idx="3460">
                  <c:v>1147.8699999999999</c:v>
                </c:pt>
                <c:pt idx="3461">
                  <c:v>1146.57</c:v>
                </c:pt>
                <c:pt idx="3462">
                  <c:v>1145.43</c:v>
                </c:pt>
                <c:pt idx="3463">
                  <c:v>1145.3499999999999</c:v>
                </c:pt>
                <c:pt idx="3464">
                  <c:v>1144.92</c:v>
                </c:pt>
                <c:pt idx="3465">
                  <c:v>1144.3599999999999</c:v>
                </c:pt>
                <c:pt idx="3466">
                  <c:v>1144.1199999999999</c:v>
                </c:pt>
                <c:pt idx="3467">
                  <c:v>1144.07</c:v>
                </c:pt>
                <c:pt idx="3468">
                  <c:v>1143.77</c:v>
                </c:pt>
                <c:pt idx="3469">
                  <c:v>1143.48</c:v>
                </c:pt>
                <c:pt idx="3470">
                  <c:v>1142.07</c:v>
                </c:pt>
                <c:pt idx="3471">
                  <c:v>1142.01</c:v>
                </c:pt>
                <c:pt idx="3472">
                  <c:v>1141.1300000000001</c:v>
                </c:pt>
                <c:pt idx="3473">
                  <c:v>1140.3900000000001</c:v>
                </c:pt>
                <c:pt idx="3474">
                  <c:v>1139.93</c:v>
                </c:pt>
                <c:pt idx="3475">
                  <c:v>1139.8900000000001</c:v>
                </c:pt>
                <c:pt idx="3476">
                  <c:v>1138.67</c:v>
                </c:pt>
                <c:pt idx="3477">
                  <c:v>1138.57</c:v>
                </c:pt>
                <c:pt idx="3478">
                  <c:v>1138.3900000000001</c:v>
                </c:pt>
                <c:pt idx="3479">
                  <c:v>1138.01</c:v>
                </c:pt>
                <c:pt idx="3480">
                  <c:v>1137.8900000000001</c:v>
                </c:pt>
                <c:pt idx="3481">
                  <c:v>1137.25</c:v>
                </c:pt>
                <c:pt idx="3482">
                  <c:v>1136.94</c:v>
                </c:pt>
                <c:pt idx="3483">
                  <c:v>1134.92</c:v>
                </c:pt>
                <c:pt idx="3484">
                  <c:v>1134.8599999999999</c:v>
                </c:pt>
                <c:pt idx="3485">
                  <c:v>1134.6099999999999</c:v>
                </c:pt>
                <c:pt idx="3486">
                  <c:v>1134.57</c:v>
                </c:pt>
                <c:pt idx="3487">
                  <c:v>1134.31</c:v>
                </c:pt>
                <c:pt idx="3488">
                  <c:v>1133.22</c:v>
                </c:pt>
                <c:pt idx="3489">
                  <c:v>1133.2</c:v>
                </c:pt>
                <c:pt idx="3490">
                  <c:v>1133.1400000000001</c:v>
                </c:pt>
                <c:pt idx="3491">
                  <c:v>1132.53</c:v>
                </c:pt>
                <c:pt idx="3492">
                  <c:v>1132.25</c:v>
                </c:pt>
                <c:pt idx="3493">
                  <c:v>1132.17</c:v>
                </c:pt>
                <c:pt idx="3494">
                  <c:v>1131.05</c:v>
                </c:pt>
                <c:pt idx="3495">
                  <c:v>1131.02</c:v>
                </c:pt>
                <c:pt idx="3496">
                  <c:v>1130.52</c:v>
                </c:pt>
                <c:pt idx="3497">
                  <c:v>1130.25</c:v>
                </c:pt>
                <c:pt idx="3498">
                  <c:v>1128.95</c:v>
                </c:pt>
                <c:pt idx="3499">
                  <c:v>1128.7</c:v>
                </c:pt>
                <c:pt idx="3500">
                  <c:v>1128.1300000000001</c:v>
                </c:pt>
                <c:pt idx="3501">
                  <c:v>1127.76</c:v>
                </c:pt>
                <c:pt idx="3502">
                  <c:v>1127.54</c:v>
                </c:pt>
                <c:pt idx="3503">
                  <c:v>1127.1500000000001</c:v>
                </c:pt>
                <c:pt idx="3504">
                  <c:v>1126.81</c:v>
                </c:pt>
                <c:pt idx="3505">
                  <c:v>1126.55</c:v>
                </c:pt>
                <c:pt idx="3506">
                  <c:v>1126.48</c:v>
                </c:pt>
                <c:pt idx="3507">
                  <c:v>1126.2</c:v>
                </c:pt>
                <c:pt idx="3508">
                  <c:v>1125.17</c:v>
                </c:pt>
                <c:pt idx="3509">
                  <c:v>1124.58</c:v>
                </c:pt>
                <c:pt idx="3510">
                  <c:v>1122.8699999999999</c:v>
                </c:pt>
                <c:pt idx="3511">
                  <c:v>1122.53</c:v>
                </c:pt>
                <c:pt idx="3512">
                  <c:v>1122.31</c:v>
                </c:pt>
                <c:pt idx="3513">
                  <c:v>1121.83</c:v>
                </c:pt>
                <c:pt idx="3514">
                  <c:v>1121.76</c:v>
                </c:pt>
                <c:pt idx="3515">
                  <c:v>1121.5</c:v>
                </c:pt>
                <c:pt idx="3516">
                  <c:v>1121.3699999999999</c:v>
                </c:pt>
                <c:pt idx="3517">
                  <c:v>1120.55</c:v>
                </c:pt>
                <c:pt idx="3518">
                  <c:v>1120.1400000000001</c:v>
                </c:pt>
                <c:pt idx="3519">
                  <c:v>1119.98</c:v>
                </c:pt>
                <c:pt idx="3520">
                  <c:v>1119.82</c:v>
                </c:pt>
                <c:pt idx="3521">
                  <c:v>1118.6500000000001</c:v>
                </c:pt>
                <c:pt idx="3522">
                  <c:v>1118.1400000000001</c:v>
                </c:pt>
                <c:pt idx="3523">
                  <c:v>1117.8900000000001</c:v>
                </c:pt>
                <c:pt idx="3524">
                  <c:v>1117</c:v>
                </c:pt>
                <c:pt idx="3525">
                  <c:v>1116.9100000000001</c:v>
                </c:pt>
                <c:pt idx="3526">
                  <c:v>1116.3599999999999</c:v>
                </c:pt>
                <c:pt idx="3527">
                  <c:v>1115.68</c:v>
                </c:pt>
                <c:pt idx="3528">
                  <c:v>1114.3399999999999</c:v>
                </c:pt>
                <c:pt idx="3529">
                  <c:v>1113.3599999999999</c:v>
                </c:pt>
                <c:pt idx="3530">
                  <c:v>1112.9000000000001</c:v>
                </c:pt>
                <c:pt idx="3531">
                  <c:v>1112.74</c:v>
                </c:pt>
                <c:pt idx="3532">
                  <c:v>1112.69</c:v>
                </c:pt>
                <c:pt idx="3533">
                  <c:v>1112.4100000000001</c:v>
                </c:pt>
                <c:pt idx="3534">
                  <c:v>1112.28</c:v>
                </c:pt>
                <c:pt idx="3535">
                  <c:v>1112.1099999999999</c:v>
                </c:pt>
                <c:pt idx="3536">
                  <c:v>1110.74</c:v>
                </c:pt>
                <c:pt idx="3537">
                  <c:v>1110.45</c:v>
                </c:pt>
                <c:pt idx="3538">
                  <c:v>1110.19</c:v>
                </c:pt>
                <c:pt idx="3539">
                  <c:v>1109.68</c:v>
                </c:pt>
                <c:pt idx="3540">
                  <c:v>1109.58</c:v>
                </c:pt>
                <c:pt idx="3541">
                  <c:v>1109.26</c:v>
                </c:pt>
                <c:pt idx="3542">
                  <c:v>1109.17</c:v>
                </c:pt>
                <c:pt idx="3543">
                  <c:v>1109.1300000000001</c:v>
                </c:pt>
                <c:pt idx="3544">
                  <c:v>1108.6600000000001</c:v>
                </c:pt>
                <c:pt idx="3545">
                  <c:v>1107.83</c:v>
                </c:pt>
                <c:pt idx="3546">
                  <c:v>1106.8699999999999</c:v>
                </c:pt>
                <c:pt idx="3547">
                  <c:v>1106.43</c:v>
                </c:pt>
                <c:pt idx="3548">
                  <c:v>1105.76</c:v>
                </c:pt>
                <c:pt idx="3549">
                  <c:v>1105.5999999999999</c:v>
                </c:pt>
                <c:pt idx="3550">
                  <c:v>1105.5</c:v>
                </c:pt>
                <c:pt idx="3551">
                  <c:v>1105.31</c:v>
                </c:pt>
                <c:pt idx="3552">
                  <c:v>1105.31</c:v>
                </c:pt>
                <c:pt idx="3553">
                  <c:v>1104.71</c:v>
                </c:pt>
                <c:pt idx="3554">
                  <c:v>1104.05</c:v>
                </c:pt>
                <c:pt idx="3555">
                  <c:v>1103.77</c:v>
                </c:pt>
                <c:pt idx="3556">
                  <c:v>1103.4100000000001</c:v>
                </c:pt>
                <c:pt idx="3557">
                  <c:v>1102.29</c:v>
                </c:pt>
                <c:pt idx="3558">
                  <c:v>1102.22</c:v>
                </c:pt>
                <c:pt idx="3559">
                  <c:v>1101.56</c:v>
                </c:pt>
                <c:pt idx="3560">
                  <c:v>1101.52</c:v>
                </c:pt>
                <c:pt idx="3561">
                  <c:v>1101.33</c:v>
                </c:pt>
                <c:pt idx="3562">
                  <c:v>1100.71</c:v>
                </c:pt>
                <c:pt idx="3563">
                  <c:v>1100.51</c:v>
                </c:pt>
                <c:pt idx="3564">
                  <c:v>1100.25</c:v>
                </c:pt>
                <c:pt idx="3565">
                  <c:v>1100.17</c:v>
                </c:pt>
                <c:pt idx="3566">
                  <c:v>1099.93</c:v>
                </c:pt>
                <c:pt idx="3567">
                  <c:v>1099.74</c:v>
                </c:pt>
                <c:pt idx="3568">
                  <c:v>1098.81</c:v>
                </c:pt>
                <c:pt idx="3569">
                  <c:v>1097.3</c:v>
                </c:pt>
                <c:pt idx="3570">
                  <c:v>1097.19</c:v>
                </c:pt>
                <c:pt idx="3571">
                  <c:v>1097.02</c:v>
                </c:pt>
                <c:pt idx="3572">
                  <c:v>1096.72</c:v>
                </c:pt>
                <c:pt idx="3573">
                  <c:v>1096.69</c:v>
                </c:pt>
                <c:pt idx="3574">
                  <c:v>1096.6099999999999</c:v>
                </c:pt>
                <c:pt idx="3575">
                  <c:v>1096.33</c:v>
                </c:pt>
                <c:pt idx="3576">
                  <c:v>1095.6400000000001</c:v>
                </c:pt>
                <c:pt idx="3577">
                  <c:v>1095.3900000000001</c:v>
                </c:pt>
                <c:pt idx="3578">
                  <c:v>1094.8699999999999</c:v>
                </c:pt>
                <c:pt idx="3579">
                  <c:v>1094.23</c:v>
                </c:pt>
                <c:pt idx="3580">
                  <c:v>1093.3499999999999</c:v>
                </c:pt>
                <c:pt idx="3581">
                  <c:v>1092.8900000000001</c:v>
                </c:pt>
                <c:pt idx="3582">
                  <c:v>1091.8599999999999</c:v>
                </c:pt>
                <c:pt idx="3583">
                  <c:v>1091.67</c:v>
                </c:pt>
                <c:pt idx="3584">
                  <c:v>1091.3699999999999</c:v>
                </c:pt>
                <c:pt idx="3585">
                  <c:v>1090.9000000000001</c:v>
                </c:pt>
                <c:pt idx="3586">
                  <c:v>1090.69</c:v>
                </c:pt>
                <c:pt idx="3587">
                  <c:v>1090.57</c:v>
                </c:pt>
                <c:pt idx="3588">
                  <c:v>1090.46</c:v>
                </c:pt>
                <c:pt idx="3589">
                  <c:v>1090.44</c:v>
                </c:pt>
                <c:pt idx="3590">
                  <c:v>1090.25</c:v>
                </c:pt>
                <c:pt idx="3591">
                  <c:v>1089.32</c:v>
                </c:pt>
                <c:pt idx="3592">
                  <c:v>1089.3</c:v>
                </c:pt>
                <c:pt idx="3593">
                  <c:v>1089.3</c:v>
                </c:pt>
                <c:pt idx="3594">
                  <c:v>1089</c:v>
                </c:pt>
                <c:pt idx="3595">
                  <c:v>1088.68</c:v>
                </c:pt>
                <c:pt idx="3596">
                  <c:v>1088.45</c:v>
                </c:pt>
                <c:pt idx="3597">
                  <c:v>1088.3599999999999</c:v>
                </c:pt>
                <c:pt idx="3598">
                  <c:v>1086.49</c:v>
                </c:pt>
                <c:pt idx="3599">
                  <c:v>1085.46</c:v>
                </c:pt>
                <c:pt idx="3600">
                  <c:v>1085.27</c:v>
                </c:pt>
                <c:pt idx="3601">
                  <c:v>1085.21</c:v>
                </c:pt>
                <c:pt idx="3602">
                  <c:v>1084.96</c:v>
                </c:pt>
                <c:pt idx="3603">
                  <c:v>1083.9100000000001</c:v>
                </c:pt>
                <c:pt idx="3604">
                  <c:v>1083.3</c:v>
                </c:pt>
                <c:pt idx="3605">
                  <c:v>1083.1400000000001</c:v>
                </c:pt>
                <c:pt idx="3606">
                  <c:v>1082.8599999999999</c:v>
                </c:pt>
                <c:pt idx="3607">
                  <c:v>1082.1600000000001</c:v>
                </c:pt>
                <c:pt idx="3608">
                  <c:v>1081.4000000000001</c:v>
                </c:pt>
                <c:pt idx="3609">
                  <c:v>1081.19</c:v>
                </c:pt>
                <c:pt idx="3610">
                  <c:v>1081.0999999999999</c:v>
                </c:pt>
                <c:pt idx="3611">
                  <c:v>1079.6300000000001</c:v>
                </c:pt>
                <c:pt idx="3612">
                  <c:v>1079.28</c:v>
                </c:pt>
                <c:pt idx="3613">
                  <c:v>1079.19</c:v>
                </c:pt>
                <c:pt idx="3614">
                  <c:v>1079.01</c:v>
                </c:pt>
                <c:pt idx="3615">
                  <c:v>1078.8399999999999</c:v>
                </c:pt>
                <c:pt idx="3616">
                  <c:v>1077.98</c:v>
                </c:pt>
                <c:pt idx="3617">
                  <c:v>1076.7</c:v>
                </c:pt>
                <c:pt idx="3618">
                  <c:v>1076.42</c:v>
                </c:pt>
                <c:pt idx="3619">
                  <c:v>1076.02</c:v>
                </c:pt>
                <c:pt idx="3620">
                  <c:v>1075.92</c:v>
                </c:pt>
                <c:pt idx="3621">
                  <c:v>1075.71</c:v>
                </c:pt>
                <c:pt idx="3622">
                  <c:v>1075.49</c:v>
                </c:pt>
                <c:pt idx="3623">
                  <c:v>1075.3900000000001</c:v>
                </c:pt>
                <c:pt idx="3624">
                  <c:v>1075.31</c:v>
                </c:pt>
                <c:pt idx="3625">
                  <c:v>1075</c:v>
                </c:pt>
                <c:pt idx="3626">
                  <c:v>1073.7</c:v>
                </c:pt>
                <c:pt idx="3627">
                  <c:v>1073.7</c:v>
                </c:pt>
                <c:pt idx="3628">
                  <c:v>1072.94</c:v>
                </c:pt>
                <c:pt idx="3629">
                  <c:v>1072.83</c:v>
                </c:pt>
                <c:pt idx="3630">
                  <c:v>1072.3</c:v>
                </c:pt>
                <c:pt idx="3631">
                  <c:v>1072.23</c:v>
                </c:pt>
                <c:pt idx="3632">
                  <c:v>1071.83</c:v>
                </c:pt>
                <c:pt idx="3633">
                  <c:v>1071.17</c:v>
                </c:pt>
                <c:pt idx="3634">
                  <c:v>1070.1600000000001</c:v>
                </c:pt>
                <c:pt idx="3635">
                  <c:v>1069.93</c:v>
                </c:pt>
                <c:pt idx="3636">
                  <c:v>1069.93</c:v>
                </c:pt>
                <c:pt idx="3637">
                  <c:v>1069.31</c:v>
                </c:pt>
                <c:pt idx="3638">
                  <c:v>1069.31</c:v>
                </c:pt>
                <c:pt idx="3639">
                  <c:v>1069.28</c:v>
                </c:pt>
                <c:pt idx="3640">
                  <c:v>1068.67</c:v>
                </c:pt>
                <c:pt idx="3641">
                  <c:v>1068.31</c:v>
                </c:pt>
                <c:pt idx="3642">
                  <c:v>1068.29</c:v>
                </c:pt>
                <c:pt idx="3643">
                  <c:v>1067.9000000000001</c:v>
                </c:pt>
                <c:pt idx="3644">
                  <c:v>1067.78</c:v>
                </c:pt>
                <c:pt idx="3645">
                  <c:v>1067.75</c:v>
                </c:pt>
                <c:pt idx="3646">
                  <c:v>1067.58</c:v>
                </c:pt>
                <c:pt idx="3647">
                  <c:v>1067.5</c:v>
                </c:pt>
                <c:pt idx="3648">
                  <c:v>1067.32</c:v>
                </c:pt>
                <c:pt idx="3649">
                  <c:v>1066.26</c:v>
                </c:pt>
                <c:pt idx="3650">
                  <c:v>1066.23</c:v>
                </c:pt>
                <c:pt idx="3651">
                  <c:v>1066.17</c:v>
                </c:pt>
                <c:pt idx="3652">
                  <c:v>1066.1199999999999</c:v>
                </c:pt>
                <c:pt idx="3653">
                  <c:v>1065.8900000000001</c:v>
                </c:pt>
                <c:pt idx="3654">
                  <c:v>1065.75</c:v>
                </c:pt>
                <c:pt idx="3655">
                  <c:v>1065.6600000000001</c:v>
                </c:pt>
                <c:pt idx="3656">
                  <c:v>1065.3599999999999</c:v>
                </c:pt>
                <c:pt idx="3657">
                  <c:v>1064.96</c:v>
                </c:pt>
                <c:pt idx="3658">
                  <c:v>1064.56</c:v>
                </c:pt>
                <c:pt idx="3659">
                  <c:v>1063.69</c:v>
                </c:pt>
                <c:pt idx="3660">
                  <c:v>1062.1400000000001</c:v>
                </c:pt>
                <c:pt idx="3661">
                  <c:v>1061.9000000000001</c:v>
                </c:pt>
                <c:pt idx="3662">
                  <c:v>1061.8699999999999</c:v>
                </c:pt>
                <c:pt idx="3663">
                  <c:v>1061.8399999999999</c:v>
                </c:pt>
                <c:pt idx="3664">
                  <c:v>1061.56</c:v>
                </c:pt>
                <c:pt idx="3665">
                  <c:v>1061.29</c:v>
                </c:pt>
                <c:pt idx="3666">
                  <c:v>1061.19</c:v>
                </c:pt>
                <c:pt idx="3667">
                  <c:v>1061.1600000000001</c:v>
                </c:pt>
                <c:pt idx="3668">
                  <c:v>1061.1199999999999</c:v>
                </c:pt>
                <c:pt idx="3669">
                  <c:v>1060.8900000000001</c:v>
                </c:pt>
                <c:pt idx="3670">
                  <c:v>1060.23</c:v>
                </c:pt>
                <c:pt idx="3671">
                  <c:v>1059.9100000000001</c:v>
                </c:pt>
                <c:pt idx="3672">
                  <c:v>1059.82</c:v>
                </c:pt>
                <c:pt idx="3673">
                  <c:v>1059.81</c:v>
                </c:pt>
                <c:pt idx="3674">
                  <c:v>1059.81</c:v>
                </c:pt>
                <c:pt idx="3675">
                  <c:v>1059.79</c:v>
                </c:pt>
                <c:pt idx="3676">
                  <c:v>1059.28</c:v>
                </c:pt>
                <c:pt idx="3677">
                  <c:v>1058.6099999999999</c:v>
                </c:pt>
                <c:pt idx="3678">
                  <c:v>1057.45</c:v>
                </c:pt>
                <c:pt idx="3679">
                  <c:v>1057.4000000000001</c:v>
                </c:pt>
                <c:pt idx="3680">
                  <c:v>1057.03</c:v>
                </c:pt>
                <c:pt idx="3681">
                  <c:v>1056.08</c:v>
                </c:pt>
                <c:pt idx="3682">
                  <c:v>1055.7</c:v>
                </c:pt>
                <c:pt idx="3683">
                  <c:v>1055.49</c:v>
                </c:pt>
                <c:pt idx="3684">
                  <c:v>1054.58</c:v>
                </c:pt>
                <c:pt idx="3685">
                  <c:v>1054.43</c:v>
                </c:pt>
                <c:pt idx="3686">
                  <c:v>1054.3</c:v>
                </c:pt>
                <c:pt idx="3687">
                  <c:v>1054.29</c:v>
                </c:pt>
                <c:pt idx="3688">
                  <c:v>1054.01</c:v>
                </c:pt>
                <c:pt idx="3689">
                  <c:v>1053.9000000000001</c:v>
                </c:pt>
                <c:pt idx="3690">
                  <c:v>1053.83</c:v>
                </c:pt>
                <c:pt idx="3691">
                  <c:v>1053.75</c:v>
                </c:pt>
                <c:pt idx="3692">
                  <c:v>1053.52</c:v>
                </c:pt>
                <c:pt idx="3693">
                  <c:v>1053.3699999999999</c:v>
                </c:pt>
                <c:pt idx="3694">
                  <c:v>1053.1300000000001</c:v>
                </c:pt>
                <c:pt idx="3695">
                  <c:v>1052.6199999999999</c:v>
                </c:pt>
                <c:pt idx="3696">
                  <c:v>1052.47</c:v>
                </c:pt>
                <c:pt idx="3697">
                  <c:v>1052.22</c:v>
                </c:pt>
                <c:pt idx="3698">
                  <c:v>1052.1300000000001</c:v>
                </c:pt>
                <c:pt idx="3699">
                  <c:v>1051.97</c:v>
                </c:pt>
                <c:pt idx="3700">
                  <c:v>1051.92</c:v>
                </c:pt>
                <c:pt idx="3701">
                  <c:v>1051.3599999999999</c:v>
                </c:pt>
                <c:pt idx="3702">
                  <c:v>1050.29</c:v>
                </c:pt>
                <c:pt idx="3703">
                  <c:v>1050.1600000000001</c:v>
                </c:pt>
                <c:pt idx="3704">
                  <c:v>1049.8699999999999</c:v>
                </c:pt>
                <c:pt idx="3705">
                  <c:v>1049.78</c:v>
                </c:pt>
                <c:pt idx="3706">
                  <c:v>1049.3800000000001</c:v>
                </c:pt>
                <c:pt idx="3707">
                  <c:v>1049.1600000000001</c:v>
                </c:pt>
                <c:pt idx="3708">
                  <c:v>1048.83</c:v>
                </c:pt>
                <c:pt idx="3709">
                  <c:v>1048.3399999999999</c:v>
                </c:pt>
                <c:pt idx="3710">
                  <c:v>1047.8</c:v>
                </c:pt>
                <c:pt idx="3711">
                  <c:v>1047.6600000000001</c:v>
                </c:pt>
                <c:pt idx="3712">
                  <c:v>1047.1300000000001</c:v>
                </c:pt>
                <c:pt idx="3713">
                  <c:v>1046.98</c:v>
                </c:pt>
                <c:pt idx="3714">
                  <c:v>1046.55</c:v>
                </c:pt>
                <c:pt idx="3715">
                  <c:v>1045.8</c:v>
                </c:pt>
                <c:pt idx="3716">
                  <c:v>1045.31</c:v>
                </c:pt>
                <c:pt idx="3717">
                  <c:v>1044.8900000000001</c:v>
                </c:pt>
                <c:pt idx="3718">
                  <c:v>1044.83</c:v>
                </c:pt>
                <c:pt idx="3719">
                  <c:v>1044.48</c:v>
                </c:pt>
                <c:pt idx="3720">
                  <c:v>1044.3699999999999</c:v>
                </c:pt>
                <c:pt idx="3721">
                  <c:v>1044.27</c:v>
                </c:pt>
                <c:pt idx="3722">
                  <c:v>1043.1600000000001</c:v>
                </c:pt>
                <c:pt idx="3723">
                  <c:v>1043.05</c:v>
                </c:pt>
                <c:pt idx="3724">
                  <c:v>1041.71</c:v>
                </c:pt>
                <c:pt idx="3725">
                  <c:v>1040.5999999999999</c:v>
                </c:pt>
                <c:pt idx="3726">
                  <c:v>1040.49</c:v>
                </c:pt>
                <c:pt idx="3727">
                  <c:v>1039.8800000000001</c:v>
                </c:pt>
                <c:pt idx="3728">
                  <c:v>1039.8599999999999</c:v>
                </c:pt>
                <c:pt idx="3729">
                  <c:v>1039.71</c:v>
                </c:pt>
                <c:pt idx="3730">
                  <c:v>1039.71</c:v>
                </c:pt>
                <c:pt idx="3731">
                  <c:v>1038.6500000000001</c:v>
                </c:pt>
                <c:pt idx="3732">
                  <c:v>1038.54</c:v>
                </c:pt>
                <c:pt idx="3733">
                  <c:v>1038.53</c:v>
                </c:pt>
                <c:pt idx="3734">
                  <c:v>1038.22</c:v>
                </c:pt>
                <c:pt idx="3735">
                  <c:v>1038.1099999999999</c:v>
                </c:pt>
                <c:pt idx="3736">
                  <c:v>1037.51</c:v>
                </c:pt>
                <c:pt idx="3737">
                  <c:v>1037.4000000000001</c:v>
                </c:pt>
                <c:pt idx="3738">
                  <c:v>1037.1500000000001</c:v>
                </c:pt>
                <c:pt idx="3739">
                  <c:v>1037.07</c:v>
                </c:pt>
                <c:pt idx="3740">
                  <c:v>1036.22</c:v>
                </c:pt>
                <c:pt idx="3741">
                  <c:v>1036.17</c:v>
                </c:pt>
                <c:pt idx="3742">
                  <c:v>1035.98</c:v>
                </c:pt>
                <c:pt idx="3743">
                  <c:v>1034.1199999999999</c:v>
                </c:pt>
                <c:pt idx="3744">
                  <c:v>1033.8800000000001</c:v>
                </c:pt>
                <c:pt idx="3745">
                  <c:v>1033.69</c:v>
                </c:pt>
                <c:pt idx="3746">
                  <c:v>1033.5</c:v>
                </c:pt>
                <c:pt idx="3747">
                  <c:v>1033.46</c:v>
                </c:pt>
                <c:pt idx="3748">
                  <c:v>1032.53</c:v>
                </c:pt>
                <c:pt idx="3749">
                  <c:v>1032.28</c:v>
                </c:pt>
                <c:pt idx="3750">
                  <c:v>1031.95</c:v>
                </c:pt>
                <c:pt idx="3751">
                  <c:v>1031.6400000000001</c:v>
                </c:pt>
                <c:pt idx="3752">
                  <c:v>1031.58</c:v>
                </c:pt>
                <c:pt idx="3753">
                  <c:v>1031.29</c:v>
                </c:pt>
                <c:pt idx="3754">
                  <c:v>1030.8</c:v>
                </c:pt>
                <c:pt idx="3755">
                  <c:v>1030.04</c:v>
                </c:pt>
                <c:pt idx="3756">
                  <c:v>1029.58</c:v>
                </c:pt>
                <c:pt idx="3757">
                  <c:v>1029.3900000000001</c:v>
                </c:pt>
                <c:pt idx="3758">
                  <c:v>1029.23</c:v>
                </c:pt>
                <c:pt idx="3759">
                  <c:v>1029.21</c:v>
                </c:pt>
                <c:pt idx="3760">
                  <c:v>1029.19</c:v>
                </c:pt>
                <c:pt idx="3761">
                  <c:v>1029.1099999999999</c:v>
                </c:pt>
                <c:pt idx="3762">
                  <c:v>1028.96</c:v>
                </c:pt>
                <c:pt idx="3763">
                  <c:v>1028.3900000000001</c:v>
                </c:pt>
                <c:pt idx="3764">
                  <c:v>1026.43</c:v>
                </c:pt>
                <c:pt idx="3765">
                  <c:v>1026.1600000000001</c:v>
                </c:pt>
                <c:pt idx="3766">
                  <c:v>1024.79</c:v>
                </c:pt>
                <c:pt idx="3767">
                  <c:v>1024.07</c:v>
                </c:pt>
                <c:pt idx="3768">
                  <c:v>1023.41</c:v>
                </c:pt>
                <c:pt idx="3769">
                  <c:v>1022.67</c:v>
                </c:pt>
                <c:pt idx="3770">
                  <c:v>1022.67</c:v>
                </c:pt>
                <c:pt idx="3771">
                  <c:v>1022.19</c:v>
                </c:pt>
                <c:pt idx="3772">
                  <c:v>1022.1</c:v>
                </c:pt>
                <c:pt idx="3773">
                  <c:v>1022.09</c:v>
                </c:pt>
                <c:pt idx="3774">
                  <c:v>1021.75</c:v>
                </c:pt>
                <c:pt idx="3775">
                  <c:v>1021.48</c:v>
                </c:pt>
                <c:pt idx="3776">
                  <c:v>1021.27</c:v>
                </c:pt>
                <c:pt idx="3777">
                  <c:v>1020.49</c:v>
                </c:pt>
                <c:pt idx="3778">
                  <c:v>1020.26</c:v>
                </c:pt>
                <c:pt idx="3779">
                  <c:v>1019.95</c:v>
                </c:pt>
                <c:pt idx="3780">
                  <c:v>1019.87</c:v>
                </c:pt>
                <c:pt idx="3781">
                  <c:v>1017.8</c:v>
                </c:pt>
                <c:pt idx="3782">
                  <c:v>1017.13</c:v>
                </c:pt>
                <c:pt idx="3783">
                  <c:v>1016.79</c:v>
                </c:pt>
                <c:pt idx="3784">
                  <c:v>1016.75</c:v>
                </c:pt>
                <c:pt idx="3785">
                  <c:v>1016.67</c:v>
                </c:pt>
                <c:pt idx="3786">
                  <c:v>1016.66</c:v>
                </c:pt>
                <c:pt idx="3787">
                  <c:v>1016.37</c:v>
                </c:pt>
                <c:pt idx="3788">
                  <c:v>1016.24</c:v>
                </c:pt>
                <c:pt idx="3789">
                  <c:v>1015.96</c:v>
                </c:pt>
                <c:pt idx="3790">
                  <c:v>1015.84</c:v>
                </c:pt>
                <c:pt idx="3791">
                  <c:v>1015.37</c:v>
                </c:pt>
                <c:pt idx="3792">
                  <c:v>1014.88</c:v>
                </c:pt>
                <c:pt idx="3793">
                  <c:v>1014.74</c:v>
                </c:pt>
                <c:pt idx="3794">
                  <c:v>1014.61</c:v>
                </c:pt>
                <c:pt idx="3795">
                  <c:v>1014.45</c:v>
                </c:pt>
                <c:pt idx="3796">
                  <c:v>1014.02</c:v>
                </c:pt>
                <c:pt idx="3797">
                  <c:v>1013.35</c:v>
                </c:pt>
                <c:pt idx="3798">
                  <c:v>1013.28</c:v>
                </c:pt>
                <c:pt idx="3799">
                  <c:v>1013.17</c:v>
                </c:pt>
                <c:pt idx="3800">
                  <c:v>1012.97</c:v>
                </c:pt>
                <c:pt idx="3801">
                  <c:v>1012.25</c:v>
                </c:pt>
                <c:pt idx="3802">
                  <c:v>1012.23</c:v>
                </c:pt>
                <c:pt idx="3803">
                  <c:v>1012.21</c:v>
                </c:pt>
                <c:pt idx="3804">
                  <c:v>1012.04</c:v>
                </c:pt>
                <c:pt idx="3805">
                  <c:v>1012.02</c:v>
                </c:pt>
                <c:pt idx="3806">
                  <c:v>1011.82</c:v>
                </c:pt>
                <c:pt idx="3807">
                  <c:v>1011.17</c:v>
                </c:pt>
                <c:pt idx="3808">
                  <c:v>1011.14</c:v>
                </c:pt>
                <c:pt idx="3809">
                  <c:v>1011.12</c:v>
                </c:pt>
                <c:pt idx="3810">
                  <c:v>1010.98</c:v>
                </c:pt>
                <c:pt idx="3811">
                  <c:v>1010.91</c:v>
                </c:pt>
                <c:pt idx="3812">
                  <c:v>1010.73</c:v>
                </c:pt>
                <c:pt idx="3813">
                  <c:v>1010.1</c:v>
                </c:pt>
                <c:pt idx="3814">
                  <c:v>1009.9</c:v>
                </c:pt>
                <c:pt idx="3815">
                  <c:v>1009.48</c:v>
                </c:pt>
                <c:pt idx="3816">
                  <c:v>1009.22</c:v>
                </c:pt>
                <c:pt idx="3817">
                  <c:v>1009.21</c:v>
                </c:pt>
                <c:pt idx="3818">
                  <c:v>1008.87</c:v>
                </c:pt>
                <c:pt idx="3819">
                  <c:v>1008.62</c:v>
                </c:pt>
                <c:pt idx="3820">
                  <c:v>1007.74</c:v>
                </c:pt>
                <c:pt idx="3821">
                  <c:v>1007.31</c:v>
                </c:pt>
                <c:pt idx="3822">
                  <c:v>1006.95</c:v>
                </c:pt>
                <c:pt idx="3823">
                  <c:v>1006.91</c:v>
                </c:pt>
                <c:pt idx="3824">
                  <c:v>1006.88</c:v>
                </c:pt>
                <c:pt idx="3825">
                  <c:v>1006.86</c:v>
                </c:pt>
                <c:pt idx="3826">
                  <c:v>1006.78</c:v>
                </c:pt>
                <c:pt idx="3827">
                  <c:v>1006.55</c:v>
                </c:pt>
                <c:pt idx="3828">
                  <c:v>1006.45</c:v>
                </c:pt>
                <c:pt idx="3829">
                  <c:v>1006.02</c:v>
                </c:pt>
                <c:pt idx="3830">
                  <c:v>1005.38</c:v>
                </c:pt>
                <c:pt idx="3831">
                  <c:v>1005.1</c:v>
                </c:pt>
                <c:pt idx="3832">
                  <c:v>1004.85</c:v>
                </c:pt>
                <c:pt idx="3833">
                  <c:v>1004.68</c:v>
                </c:pt>
                <c:pt idx="3834">
                  <c:v>1004.49</c:v>
                </c:pt>
                <c:pt idx="3835">
                  <c:v>1004.47</c:v>
                </c:pt>
                <c:pt idx="3836">
                  <c:v>1004.1</c:v>
                </c:pt>
                <c:pt idx="3837">
                  <c:v>1003.84</c:v>
                </c:pt>
                <c:pt idx="3838">
                  <c:v>1003.68</c:v>
                </c:pt>
                <c:pt idx="3839">
                  <c:v>1003.15</c:v>
                </c:pt>
                <c:pt idx="3840">
                  <c:v>1002.4</c:v>
                </c:pt>
                <c:pt idx="3841">
                  <c:v>1002.26</c:v>
                </c:pt>
                <c:pt idx="3842">
                  <c:v>1002.19</c:v>
                </c:pt>
                <c:pt idx="3843">
                  <c:v>1002.18</c:v>
                </c:pt>
                <c:pt idx="3844">
                  <c:v>1002.04</c:v>
                </c:pt>
                <c:pt idx="3845">
                  <c:v>1001.93</c:v>
                </c:pt>
                <c:pt idx="3846">
                  <c:v>1001.32</c:v>
                </c:pt>
                <c:pt idx="3847">
                  <c:v>1001.21</c:v>
                </c:pt>
                <c:pt idx="3848">
                  <c:v>1001.07</c:v>
                </c:pt>
                <c:pt idx="3849">
                  <c:v>1001.04</c:v>
                </c:pt>
                <c:pt idx="3850">
                  <c:v>1000.37</c:v>
                </c:pt>
                <c:pt idx="3851">
                  <c:v>999.82100000000003</c:v>
                </c:pt>
                <c:pt idx="3852">
                  <c:v>999.70799999999997</c:v>
                </c:pt>
                <c:pt idx="3853">
                  <c:v>999.63699999999994</c:v>
                </c:pt>
                <c:pt idx="3854">
                  <c:v>998.76800000000003</c:v>
                </c:pt>
                <c:pt idx="3855">
                  <c:v>998.50800000000004</c:v>
                </c:pt>
                <c:pt idx="3856">
                  <c:v>998.48500000000001</c:v>
                </c:pt>
                <c:pt idx="3857">
                  <c:v>997.97299999999996</c:v>
                </c:pt>
                <c:pt idx="3858">
                  <c:v>997.67499999999995</c:v>
                </c:pt>
                <c:pt idx="3859">
                  <c:v>997.24599999999998</c:v>
                </c:pt>
                <c:pt idx="3860">
                  <c:v>997.15899999999999</c:v>
                </c:pt>
                <c:pt idx="3861">
                  <c:v>997.06200000000001</c:v>
                </c:pt>
                <c:pt idx="3862">
                  <c:v>996.90899999999999</c:v>
                </c:pt>
                <c:pt idx="3863">
                  <c:v>996.74400000000003</c:v>
                </c:pt>
                <c:pt idx="3864">
                  <c:v>996.32600000000002</c:v>
                </c:pt>
                <c:pt idx="3865">
                  <c:v>996.31299999999999</c:v>
                </c:pt>
                <c:pt idx="3866">
                  <c:v>996.16</c:v>
                </c:pt>
                <c:pt idx="3867">
                  <c:v>995.95899999999995</c:v>
                </c:pt>
                <c:pt idx="3868">
                  <c:v>995.94</c:v>
                </c:pt>
                <c:pt idx="3869">
                  <c:v>995.71600000000001</c:v>
                </c:pt>
                <c:pt idx="3870">
                  <c:v>995.69899999999996</c:v>
                </c:pt>
                <c:pt idx="3871">
                  <c:v>995.09299999999996</c:v>
                </c:pt>
                <c:pt idx="3872">
                  <c:v>994.97</c:v>
                </c:pt>
                <c:pt idx="3873">
                  <c:v>994.89200000000005</c:v>
                </c:pt>
                <c:pt idx="3874">
                  <c:v>994.57399999999996</c:v>
                </c:pt>
                <c:pt idx="3875">
                  <c:v>993.952</c:v>
                </c:pt>
                <c:pt idx="3876">
                  <c:v>993.822</c:v>
                </c:pt>
                <c:pt idx="3877">
                  <c:v>993.822</c:v>
                </c:pt>
                <c:pt idx="3878">
                  <c:v>993.61099999999999</c:v>
                </c:pt>
                <c:pt idx="3879">
                  <c:v>993.423</c:v>
                </c:pt>
                <c:pt idx="3880">
                  <c:v>992.99199999999996</c:v>
                </c:pt>
                <c:pt idx="3881">
                  <c:v>992.95299999999997</c:v>
                </c:pt>
                <c:pt idx="3882">
                  <c:v>992.44399999999996</c:v>
                </c:pt>
                <c:pt idx="3883">
                  <c:v>992.18100000000004</c:v>
                </c:pt>
                <c:pt idx="3884">
                  <c:v>991.23099999999999</c:v>
                </c:pt>
                <c:pt idx="3885">
                  <c:v>990.88699999999994</c:v>
                </c:pt>
                <c:pt idx="3886">
                  <c:v>990.51099999999997</c:v>
                </c:pt>
                <c:pt idx="3887">
                  <c:v>989.81399999999996</c:v>
                </c:pt>
                <c:pt idx="3888">
                  <c:v>989.20799999999997</c:v>
                </c:pt>
                <c:pt idx="3889">
                  <c:v>989.02</c:v>
                </c:pt>
                <c:pt idx="3890">
                  <c:v>988.25800000000004</c:v>
                </c:pt>
                <c:pt idx="3891">
                  <c:v>988.13400000000001</c:v>
                </c:pt>
                <c:pt idx="3892">
                  <c:v>987.79700000000003</c:v>
                </c:pt>
                <c:pt idx="3893">
                  <c:v>987.70600000000002</c:v>
                </c:pt>
                <c:pt idx="3894">
                  <c:v>987.52499999999998</c:v>
                </c:pt>
                <c:pt idx="3895">
                  <c:v>987.03800000000001</c:v>
                </c:pt>
                <c:pt idx="3896">
                  <c:v>986.70100000000002</c:v>
                </c:pt>
                <c:pt idx="3897">
                  <c:v>986.37</c:v>
                </c:pt>
                <c:pt idx="3898">
                  <c:v>986.27300000000002</c:v>
                </c:pt>
                <c:pt idx="3899">
                  <c:v>985.66600000000005</c:v>
                </c:pt>
                <c:pt idx="3900">
                  <c:v>985.60500000000002</c:v>
                </c:pt>
                <c:pt idx="3901">
                  <c:v>985.18299999999999</c:v>
                </c:pt>
                <c:pt idx="3902">
                  <c:v>985.00199999999995</c:v>
                </c:pt>
                <c:pt idx="3903">
                  <c:v>984.96900000000005</c:v>
                </c:pt>
                <c:pt idx="3904">
                  <c:v>984.31799999999998</c:v>
                </c:pt>
                <c:pt idx="3905">
                  <c:v>983.76900000000001</c:v>
                </c:pt>
                <c:pt idx="3906">
                  <c:v>983.61699999999996</c:v>
                </c:pt>
                <c:pt idx="3907">
                  <c:v>983.61400000000003</c:v>
                </c:pt>
                <c:pt idx="3908">
                  <c:v>983.42899999999997</c:v>
                </c:pt>
                <c:pt idx="3909">
                  <c:v>983.35400000000004</c:v>
                </c:pt>
                <c:pt idx="3910">
                  <c:v>982.75099999999998</c:v>
                </c:pt>
                <c:pt idx="3911">
                  <c:v>982.58299999999997</c:v>
                </c:pt>
                <c:pt idx="3912">
                  <c:v>982.57600000000002</c:v>
                </c:pt>
                <c:pt idx="3913">
                  <c:v>982.37800000000004</c:v>
                </c:pt>
                <c:pt idx="3914">
                  <c:v>982.06399999999996</c:v>
                </c:pt>
                <c:pt idx="3915">
                  <c:v>981.54200000000003</c:v>
                </c:pt>
                <c:pt idx="3916">
                  <c:v>981.31200000000001</c:v>
                </c:pt>
                <c:pt idx="3917">
                  <c:v>981.22699999999998</c:v>
                </c:pt>
                <c:pt idx="3918">
                  <c:v>981.149</c:v>
                </c:pt>
                <c:pt idx="3919">
                  <c:v>980.9</c:v>
                </c:pt>
                <c:pt idx="3920">
                  <c:v>980.66899999999998</c:v>
                </c:pt>
                <c:pt idx="3921">
                  <c:v>980.62400000000002</c:v>
                </c:pt>
                <c:pt idx="3922">
                  <c:v>979.46900000000005</c:v>
                </c:pt>
                <c:pt idx="3923">
                  <c:v>979.26199999999994</c:v>
                </c:pt>
                <c:pt idx="3924">
                  <c:v>978.90499999999997</c:v>
                </c:pt>
                <c:pt idx="3925">
                  <c:v>978.74</c:v>
                </c:pt>
                <c:pt idx="3926">
                  <c:v>978.56799999999998</c:v>
                </c:pt>
                <c:pt idx="3927">
                  <c:v>978.47400000000005</c:v>
                </c:pt>
                <c:pt idx="3928">
                  <c:v>977.923</c:v>
                </c:pt>
                <c:pt idx="3929">
                  <c:v>977.80899999999997</c:v>
                </c:pt>
                <c:pt idx="3930">
                  <c:v>977.35199999999998</c:v>
                </c:pt>
                <c:pt idx="3931">
                  <c:v>977.24800000000005</c:v>
                </c:pt>
                <c:pt idx="3932">
                  <c:v>976.97900000000004</c:v>
                </c:pt>
                <c:pt idx="3933">
                  <c:v>976.72900000000004</c:v>
                </c:pt>
                <c:pt idx="3934">
                  <c:v>976.67399999999998</c:v>
                </c:pt>
                <c:pt idx="3935">
                  <c:v>976.23299999999995</c:v>
                </c:pt>
                <c:pt idx="3936">
                  <c:v>975.81500000000005</c:v>
                </c:pt>
                <c:pt idx="3937">
                  <c:v>975.55499999999995</c:v>
                </c:pt>
                <c:pt idx="3938">
                  <c:v>975.44799999999998</c:v>
                </c:pt>
                <c:pt idx="3939">
                  <c:v>975.30600000000004</c:v>
                </c:pt>
                <c:pt idx="3940">
                  <c:v>975.13699999999994</c:v>
                </c:pt>
                <c:pt idx="3941">
                  <c:v>975.02700000000004</c:v>
                </c:pt>
                <c:pt idx="3942">
                  <c:v>974.81</c:v>
                </c:pt>
                <c:pt idx="3943">
                  <c:v>974.673</c:v>
                </c:pt>
                <c:pt idx="3944">
                  <c:v>974.19</c:v>
                </c:pt>
                <c:pt idx="3945">
                  <c:v>973.81100000000004</c:v>
                </c:pt>
                <c:pt idx="3946">
                  <c:v>973.58399999999995</c:v>
                </c:pt>
                <c:pt idx="3947">
                  <c:v>973.20100000000002</c:v>
                </c:pt>
                <c:pt idx="3948">
                  <c:v>972.87699999999995</c:v>
                </c:pt>
                <c:pt idx="3949">
                  <c:v>972.471</c:v>
                </c:pt>
                <c:pt idx="3950">
                  <c:v>972.17</c:v>
                </c:pt>
                <c:pt idx="3951">
                  <c:v>971.64400000000001</c:v>
                </c:pt>
                <c:pt idx="3952">
                  <c:v>971.23299999999995</c:v>
                </c:pt>
                <c:pt idx="3953">
                  <c:v>970.75599999999997</c:v>
                </c:pt>
                <c:pt idx="3954">
                  <c:v>970.47400000000005</c:v>
                </c:pt>
                <c:pt idx="3955">
                  <c:v>970.351</c:v>
                </c:pt>
                <c:pt idx="3956">
                  <c:v>970.25300000000004</c:v>
                </c:pt>
                <c:pt idx="3957">
                  <c:v>970.25</c:v>
                </c:pt>
                <c:pt idx="3958">
                  <c:v>969.34500000000003</c:v>
                </c:pt>
                <c:pt idx="3959">
                  <c:v>969.19</c:v>
                </c:pt>
                <c:pt idx="3960">
                  <c:v>969.05700000000002</c:v>
                </c:pt>
                <c:pt idx="3961">
                  <c:v>969.01499999999999</c:v>
                </c:pt>
                <c:pt idx="3962">
                  <c:v>968.82299999999998</c:v>
                </c:pt>
                <c:pt idx="3963">
                  <c:v>968.43100000000004</c:v>
                </c:pt>
                <c:pt idx="3964">
                  <c:v>968.18799999999999</c:v>
                </c:pt>
                <c:pt idx="3965">
                  <c:v>967.99</c:v>
                </c:pt>
                <c:pt idx="3966">
                  <c:v>967.86</c:v>
                </c:pt>
                <c:pt idx="3967">
                  <c:v>967.75</c:v>
                </c:pt>
                <c:pt idx="3968">
                  <c:v>967.58799999999997</c:v>
                </c:pt>
                <c:pt idx="3969">
                  <c:v>967.16</c:v>
                </c:pt>
                <c:pt idx="3970">
                  <c:v>967.101</c:v>
                </c:pt>
                <c:pt idx="3971">
                  <c:v>966.95500000000004</c:v>
                </c:pt>
                <c:pt idx="3972">
                  <c:v>966.93600000000004</c:v>
                </c:pt>
                <c:pt idx="3973">
                  <c:v>966.52099999999996</c:v>
                </c:pt>
                <c:pt idx="3974">
                  <c:v>965.99199999999996</c:v>
                </c:pt>
                <c:pt idx="3975">
                  <c:v>965.80399999999997</c:v>
                </c:pt>
                <c:pt idx="3976">
                  <c:v>965.37599999999998</c:v>
                </c:pt>
                <c:pt idx="3977">
                  <c:v>965.28200000000004</c:v>
                </c:pt>
                <c:pt idx="3978">
                  <c:v>964.83100000000002</c:v>
                </c:pt>
                <c:pt idx="3979">
                  <c:v>964.82799999999997</c:v>
                </c:pt>
                <c:pt idx="3980">
                  <c:v>964.69799999999998</c:v>
                </c:pt>
                <c:pt idx="3981">
                  <c:v>964.37699999999995</c:v>
                </c:pt>
                <c:pt idx="3982">
                  <c:v>963.92</c:v>
                </c:pt>
                <c:pt idx="3983">
                  <c:v>963.20699999999999</c:v>
                </c:pt>
                <c:pt idx="3984">
                  <c:v>962.48400000000004</c:v>
                </c:pt>
                <c:pt idx="3985">
                  <c:v>962.48</c:v>
                </c:pt>
                <c:pt idx="3986">
                  <c:v>962.39599999999996</c:v>
                </c:pt>
                <c:pt idx="3987">
                  <c:v>962.21400000000006</c:v>
                </c:pt>
                <c:pt idx="3988">
                  <c:v>962.17200000000003</c:v>
                </c:pt>
                <c:pt idx="3989">
                  <c:v>961.78599999999994</c:v>
                </c:pt>
                <c:pt idx="3990">
                  <c:v>961.60500000000002</c:v>
                </c:pt>
                <c:pt idx="3991">
                  <c:v>961.57899999999995</c:v>
                </c:pt>
                <c:pt idx="3992">
                  <c:v>961.22199999999998</c:v>
                </c:pt>
                <c:pt idx="3993">
                  <c:v>960.726</c:v>
                </c:pt>
                <c:pt idx="3994">
                  <c:v>960.65499999999997</c:v>
                </c:pt>
                <c:pt idx="3995">
                  <c:v>960.10299999999995</c:v>
                </c:pt>
                <c:pt idx="3996">
                  <c:v>959.80200000000002</c:v>
                </c:pt>
                <c:pt idx="3997">
                  <c:v>959.649</c:v>
                </c:pt>
                <c:pt idx="3998">
                  <c:v>959.53899999999999</c:v>
                </c:pt>
                <c:pt idx="3999">
                  <c:v>959.48699999999997</c:v>
                </c:pt>
                <c:pt idx="4000">
                  <c:v>959.452</c:v>
                </c:pt>
                <c:pt idx="4001">
                  <c:v>959.34799999999996</c:v>
                </c:pt>
                <c:pt idx="4002">
                  <c:v>958.96500000000003</c:v>
                </c:pt>
                <c:pt idx="4003">
                  <c:v>958.53</c:v>
                </c:pt>
                <c:pt idx="4004">
                  <c:v>958.46600000000001</c:v>
                </c:pt>
                <c:pt idx="4005">
                  <c:v>957.66499999999996</c:v>
                </c:pt>
                <c:pt idx="4006">
                  <c:v>957.51900000000001</c:v>
                </c:pt>
                <c:pt idx="4007">
                  <c:v>957.50599999999997</c:v>
                </c:pt>
                <c:pt idx="4008">
                  <c:v>957.29200000000003</c:v>
                </c:pt>
                <c:pt idx="4009">
                  <c:v>956.77599999999995</c:v>
                </c:pt>
                <c:pt idx="4010">
                  <c:v>956.52700000000004</c:v>
                </c:pt>
                <c:pt idx="4011">
                  <c:v>956.35799999999995</c:v>
                </c:pt>
                <c:pt idx="4012">
                  <c:v>956.25800000000004</c:v>
                </c:pt>
                <c:pt idx="4013">
                  <c:v>955.87800000000004</c:v>
                </c:pt>
                <c:pt idx="4014">
                  <c:v>955.8</c:v>
                </c:pt>
                <c:pt idx="4015">
                  <c:v>955.03800000000001</c:v>
                </c:pt>
                <c:pt idx="4016">
                  <c:v>954.79200000000003</c:v>
                </c:pt>
                <c:pt idx="4017">
                  <c:v>954.53599999999994</c:v>
                </c:pt>
                <c:pt idx="4018">
                  <c:v>954.01</c:v>
                </c:pt>
                <c:pt idx="4019">
                  <c:v>953.66</c:v>
                </c:pt>
                <c:pt idx="4020">
                  <c:v>953.65300000000002</c:v>
                </c:pt>
                <c:pt idx="4021">
                  <c:v>953.22900000000004</c:v>
                </c:pt>
                <c:pt idx="4022">
                  <c:v>953.20600000000002</c:v>
                </c:pt>
                <c:pt idx="4023">
                  <c:v>953.19299999999998</c:v>
                </c:pt>
                <c:pt idx="4024">
                  <c:v>953.14099999999996</c:v>
                </c:pt>
                <c:pt idx="4025">
                  <c:v>953.05</c:v>
                </c:pt>
                <c:pt idx="4026">
                  <c:v>952.85599999999999</c:v>
                </c:pt>
                <c:pt idx="4027">
                  <c:v>952.51800000000003</c:v>
                </c:pt>
                <c:pt idx="4028">
                  <c:v>952.32399999999996</c:v>
                </c:pt>
                <c:pt idx="4029">
                  <c:v>951.84699999999998</c:v>
                </c:pt>
                <c:pt idx="4030">
                  <c:v>951.721</c:v>
                </c:pt>
                <c:pt idx="4031">
                  <c:v>951.69200000000001</c:v>
                </c:pt>
                <c:pt idx="4032">
                  <c:v>951.55200000000002</c:v>
                </c:pt>
                <c:pt idx="4033">
                  <c:v>951.47799999999995</c:v>
                </c:pt>
                <c:pt idx="4034">
                  <c:v>951.31899999999996</c:v>
                </c:pt>
                <c:pt idx="4035">
                  <c:v>951.07799999999997</c:v>
                </c:pt>
                <c:pt idx="4036">
                  <c:v>950.16399999999999</c:v>
                </c:pt>
                <c:pt idx="4037">
                  <c:v>949.16499999999996</c:v>
                </c:pt>
                <c:pt idx="4038">
                  <c:v>949.05799999999999</c:v>
                </c:pt>
                <c:pt idx="4039">
                  <c:v>948.88300000000004</c:v>
                </c:pt>
                <c:pt idx="4040">
                  <c:v>948.67600000000004</c:v>
                </c:pt>
                <c:pt idx="4041">
                  <c:v>948.51</c:v>
                </c:pt>
                <c:pt idx="4042">
                  <c:v>947.99199999999996</c:v>
                </c:pt>
                <c:pt idx="4043">
                  <c:v>947.875</c:v>
                </c:pt>
                <c:pt idx="4044">
                  <c:v>947.774</c:v>
                </c:pt>
                <c:pt idx="4045">
                  <c:v>946.83100000000002</c:v>
                </c:pt>
                <c:pt idx="4046">
                  <c:v>946.64599999999996</c:v>
                </c:pt>
                <c:pt idx="4047">
                  <c:v>946.39300000000003</c:v>
                </c:pt>
                <c:pt idx="4048">
                  <c:v>946.36699999999996</c:v>
                </c:pt>
                <c:pt idx="4049">
                  <c:v>946.28599999999994</c:v>
                </c:pt>
                <c:pt idx="4050">
                  <c:v>946.09400000000005</c:v>
                </c:pt>
                <c:pt idx="4051">
                  <c:v>945.82899999999995</c:v>
                </c:pt>
                <c:pt idx="4052">
                  <c:v>945.82500000000005</c:v>
                </c:pt>
                <c:pt idx="4053">
                  <c:v>945.13099999999997</c:v>
                </c:pt>
                <c:pt idx="4054">
                  <c:v>945.01800000000003</c:v>
                </c:pt>
                <c:pt idx="4055">
                  <c:v>944.79399999999998</c:v>
                </c:pt>
                <c:pt idx="4056">
                  <c:v>944.60299999999995</c:v>
                </c:pt>
                <c:pt idx="4057">
                  <c:v>944.57399999999996</c:v>
                </c:pt>
                <c:pt idx="4058">
                  <c:v>944.44100000000003</c:v>
                </c:pt>
                <c:pt idx="4059">
                  <c:v>943.74599999999998</c:v>
                </c:pt>
                <c:pt idx="4060">
                  <c:v>943.63</c:v>
                </c:pt>
                <c:pt idx="4061">
                  <c:v>942.87099999999998</c:v>
                </c:pt>
                <c:pt idx="4062">
                  <c:v>942.67</c:v>
                </c:pt>
                <c:pt idx="4063">
                  <c:v>942.41099999999994</c:v>
                </c:pt>
                <c:pt idx="4064">
                  <c:v>942.09</c:v>
                </c:pt>
                <c:pt idx="4065">
                  <c:v>941.95699999999999</c:v>
                </c:pt>
                <c:pt idx="4066">
                  <c:v>941.87900000000002</c:v>
                </c:pt>
                <c:pt idx="4067">
                  <c:v>941.33100000000002</c:v>
                </c:pt>
                <c:pt idx="4068">
                  <c:v>941.15200000000004</c:v>
                </c:pt>
                <c:pt idx="4069">
                  <c:v>940.024</c:v>
                </c:pt>
                <c:pt idx="4070">
                  <c:v>939.83299999999997</c:v>
                </c:pt>
                <c:pt idx="4071">
                  <c:v>939.21</c:v>
                </c:pt>
                <c:pt idx="4072">
                  <c:v>938.98599999999999</c:v>
                </c:pt>
                <c:pt idx="4073">
                  <c:v>938.80100000000004</c:v>
                </c:pt>
                <c:pt idx="4074">
                  <c:v>938.59</c:v>
                </c:pt>
                <c:pt idx="4075">
                  <c:v>938.40200000000004</c:v>
                </c:pt>
                <c:pt idx="4076">
                  <c:v>938.13</c:v>
                </c:pt>
                <c:pt idx="4077">
                  <c:v>937.74099999999999</c:v>
                </c:pt>
                <c:pt idx="4078">
                  <c:v>937.63099999999997</c:v>
                </c:pt>
                <c:pt idx="4079">
                  <c:v>937.56899999999996</c:v>
                </c:pt>
                <c:pt idx="4080">
                  <c:v>937.53300000000002</c:v>
                </c:pt>
                <c:pt idx="4081">
                  <c:v>937.52700000000004</c:v>
                </c:pt>
                <c:pt idx="4082">
                  <c:v>937.49400000000003</c:v>
                </c:pt>
                <c:pt idx="4083">
                  <c:v>937.45600000000002</c:v>
                </c:pt>
                <c:pt idx="4084">
                  <c:v>937.19600000000003</c:v>
                </c:pt>
                <c:pt idx="4085">
                  <c:v>937.14099999999996</c:v>
                </c:pt>
                <c:pt idx="4086">
                  <c:v>937.05</c:v>
                </c:pt>
                <c:pt idx="4087">
                  <c:v>937.04700000000003</c:v>
                </c:pt>
                <c:pt idx="4088">
                  <c:v>936.37900000000002</c:v>
                </c:pt>
                <c:pt idx="4089">
                  <c:v>936.13900000000001</c:v>
                </c:pt>
                <c:pt idx="4090">
                  <c:v>936.11</c:v>
                </c:pt>
                <c:pt idx="4091">
                  <c:v>935.55499999999995</c:v>
                </c:pt>
                <c:pt idx="4092">
                  <c:v>935.43799999999999</c:v>
                </c:pt>
                <c:pt idx="4093">
                  <c:v>935.02700000000004</c:v>
                </c:pt>
                <c:pt idx="4094">
                  <c:v>934.88699999999994</c:v>
                </c:pt>
                <c:pt idx="4095">
                  <c:v>934.81299999999999</c:v>
                </c:pt>
                <c:pt idx="4096">
                  <c:v>934.61500000000001</c:v>
                </c:pt>
                <c:pt idx="4097">
                  <c:v>934.524</c:v>
                </c:pt>
                <c:pt idx="4098">
                  <c:v>934.41099999999994</c:v>
                </c:pt>
                <c:pt idx="4099">
                  <c:v>934.24199999999996</c:v>
                </c:pt>
                <c:pt idx="4100">
                  <c:v>934.09299999999996</c:v>
                </c:pt>
                <c:pt idx="4101">
                  <c:v>933.91499999999996</c:v>
                </c:pt>
                <c:pt idx="4102">
                  <c:v>933.89800000000002</c:v>
                </c:pt>
                <c:pt idx="4103">
                  <c:v>932.69200000000001</c:v>
                </c:pt>
                <c:pt idx="4104">
                  <c:v>932.65300000000002</c:v>
                </c:pt>
                <c:pt idx="4105">
                  <c:v>932.62699999999995</c:v>
                </c:pt>
                <c:pt idx="4106">
                  <c:v>932.59799999999996</c:v>
                </c:pt>
                <c:pt idx="4107">
                  <c:v>932.52300000000002</c:v>
                </c:pt>
                <c:pt idx="4108">
                  <c:v>932.40300000000002</c:v>
                </c:pt>
                <c:pt idx="4109">
                  <c:v>932.18</c:v>
                </c:pt>
                <c:pt idx="4110">
                  <c:v>932.13400000000001</c:v>
                </c:pt>
                <c:pt idx="4111">
                  <c:v>932.13099999999997</c:v>
                </c:pt>
                <c:pt idx="4112">
                  <c:v>931.91700000000003</c:v>
                </c:pt>
                <c:pt idx="4113">
                  <c:v>931.745</c:v>
                </c:pt>
                <c:pt idx="4114">
                  <c:v>931.68700000000001</c:v>
                </c:pt>
                <c:pt idx="4115">
                  <c:v>931.42399999999998</c:v>
                </c:pt>
                <c:pt idx="4116">
                  <c:v>931.27099999999996</c:v>
                </c:pt>
                <c:pt idx="4117">
                  <c:v>930.43200000000002</c:v>
                </c:pt>
                <c:pt idx="4118">
                  <c:v>930.05200000000002</c:v>
                </c:pt>
                <c:pt idx="4119">
                  <c:v>929.97400000000005</c:v>
                </c:pt>
                <c:pt idx="4120">
                  <c:v>929.88</c:v>
                </c:pt>
                <c:pt idx="4121">
                  <c:v>929.55899999999997</c:v>
                </c:pt>
                <c:pt idx="4122">
                  <c:v>929.53700000000003</c:v>
                </c:pt>
                <c:pt idx="4123">
                  <c:v>929.49099999999999</c:v>
                </c:pt>
                <c:pt idx="4124">
                  <c:v>929.31299999999999</c:v>
                </c:pt>
                <c:pt idx="4125">
                  <c:v>929.01099999999997</c:v>
                </c:pt>
                <c:pt idx="4126">
                  <c:v>928.71</c:v>
                </c:pt>
                <c:pt idx="4127">
                  <c:v>927.55499999999995</c:v>
                </c:pt>
                <c:pt idx="4128">
                  <c:v>927.14700000000005</c:v>
                </c:pt>
                <c:pt idx="4129">
                  <c:v>927.05600000000004</c:v>
                </c:pt>
                <c:pt idx="4130">
                  <c:v>926.85199999999998</c:v>
                </c:pt>
                <c:pt idx="4131">
                  <c:v>926.40700000000004</c:v>
                </c:pt>
                <c:pt idx="4132">
                  <c:v>925.94</c:v>
                </c:pt>
                <c:pt idx="4133">
                  <c:v>925.82299999999998</c:v>
                </c:pt>
                <c:pt idx="4134">
                  <c:v>925.66099999999994</c:v>
                </c:pt>
                <c:pt idx="4135">
                  <c:v>924.71799999999996</c:v>
                </c:pt>
                <c:pt idx="4136">
                  <c:v>924.51300000000003</c:v>
                </c:pt>
                <c:pt idx="4137">
                  <c:v>924.44200000000001</c:v>
                </c:pt>
                <c:pt idx="4138">
                  <c:v>924.08900000000006</c:v>
                </c:pt>
                <c:pt idx="4139">
                  <c:v>923.76400000000001</c:v>
                </c:pt>
                <c:pt idx="4140">
                  <c:v>923.73199999999997</c:v>
                </c:pt>
                <c:pt idx="4141">
                  <c:v>923.55</c:v>
                </c:pt>
                <c:pt idx="4142">
                  <c:v>923.255</c:v>
                </c:pt>
                <c:pt idx="4143">
                  <c:v>923.23299999999995</c:v>
                </c:pt>
                <c:pt idx="4144">
                  <c:v>923.14800000000002</c:v>
                </c:pt>
                <c:pt idx="4145">
                  <c:v>922.54200000000003</c:v>
                </c:pt>
                <c:pt idx="4146">
                  <c:v>922.06500000000005</c:v>
                </c:pt>
                <c:pt idx="4147">
                  <c:v>921.9</c:v>
                </c:pt>
                <c:pt idx="4148">
                  <c:v>921.67</c:v>
                </c:pt>
                <c:pt idx="4149">
                  <c:v>921.41</c:v>
                </c:pt>
                <c:pt idx="4150">
                  <c:v>920.93299999999999</c:v>
                </c:pt>
                <c:pt idx="4151">
                  <c:v>920.875</c:v>
                </c:pt>
                <c:pt idx="4152">
                  <c:v>920.23599999999999</c:v>
                </c:pt>
                <c:pt idx="4153">
                  <c:v>920.12900000000002</c:v>
                </c:pt>
                <c:pt idx="4154">
                  <c:v>919.85299999999995</c:v>
                </c:pt>
                <c:pt idx="4155">
                  <c:v>919.73299999999995</c:v>
                </c:pt>
                <c:pt idx="4156">
                  <c:v>919.51599999999996</c:v>
                </c:pt>
                <c:pt idx="4157">
                  <c:v>919.06600000000003</c:v>
                </c:pt>
                <c:pt idx="4158">
                  <c:v>919.02700000000004</c:v>
                </c:pt>
                <c:pt idx="4159">
                  <c:v>918.96799999999996</c:v>
                </c:pt>
                <c:pt idx="4160">
                  <c:v>918.94600000000003</c:v>
                </c:pt>
                <c:pt idx="4161">
                  <c:v>918.90700000000004</c:v>
                </c:pt>
                <c:pt idx="4162">
                  <c:v>918.43</c:v>
                </c:pt>
                <c:pt idx="4163">
                  <c:v>918.28099999999995</c:v>
                </c:pt>
                <c:pt idx="4164">
                  <c:v>918.27700000000004</c:v>
                </c:pt>
                <c:pt idx="4165">
                  <c:v>917.995</c:v>
                </c:pt>
                <c:pt idx="4166">
                  <c:v>917.97900000000004</c:v>
                </c:pt>
                <c:pt idx="4167">
                  <c:v>917.47299999999996</c:v>
                </c:pt>
                <c:pt idx="4168">
                  <c:v>917.37</c:v>
                </c:pt>
                <c:pt idx="4169">
                  <c:v>916.39</c:v>
                </c:pt>
                <c:pt idx="4170">
                  <c:v>916.19899999999996</c:v>
                </c:pt>
                <c:pt idx="4171">
                  <c:v>916.15</c:v>
                </c:pt>
                <c:pt idx="4172">
                  <c:v>916.11800000000005</c:v>
                </c:pt>
                <c:pt idx="4173">
                  <c:v>915.96900000000005</c:v>
                </c:pt>
                <c:pt idx="4174">
                  <c:v>915.93299999999999</c:v>
                </c:pt>
                <c:pt idx="4175">
                  <c:v>915.82600000000002</c:v>
                </c:pt>
                <c:pt idx="4176">
                  <c:v>915.18100000000004</c:v>
                </c:pt>
                <c:pt idx="4177">
                  <c:v>914.82399999999996</c:v>
                </c:pt>
                <c:pt idx="4178">
                  <c:v>914.81399999999996</c:v>
                </c:pt>
                <c:pt idx="4179">
                  <c:v>914.81100000000004</c:v>
                </c:pt>
                <c:pt idx="4180">
                  <c:v>914.74599999999998</c:v>
                </c:pt>
                <c:pt idx="4181">
                  <c:v>914.53200000000004</c:v>
                </c:pt>
                <c:pt idx="4182">
                  <c:v>914.51300000000003</c:v>
                </c:pt>
                <c:pt idx="4183">
                  <c:v>914.17200000000003</c:v>
                </c:pt>
                <c:pt idx="4184">
                  <c:v>913.92200000000003</c:v>
                </c:pt>
                <c:pt idx="4185">
                  <c:v>913.66899999999998</c:v>
                </c:pt>
                <c:pt idx="4186">
                  <c:v>913.20299999999997</c:v>
                </c:pt>
                <c:pt idx="4187">
                  <c:v>913.13800000000003</c:v>
                </c:pt>
                <c:pt idx="4188">
                  <c:v>912.63499999999999</c:v>
                </c:pt>
                <c:pt idx="4189">
                  <c:v>912.40499999999997</c:v>
                </c:pt>
                <c:pt idx="4190">
                  <c:v>912.09</c:v>
                </c:pt>
                <c:pt idx="4191">
                  <c:v>912.07100000000003</c:v>
                </c:pt>
                <c:pt idx="4192">
                  <c:v>911.54899999999998</c:v>
                </c:pt>
                <c:pt idx="4193">
                  <c:v>911.45799999999997</c:v>
                </c:pt>
                <c:pt idx="4194">
                  <c:v>911.29899999999998</c:v>
                </c:pt>
                <c:pt idx="4195">
                  <c:v>911.28300000000002</c:v>
                </c:pt>
                <c:pt idx="4196">
                  <c:v>911.23699999999997</c:v>
                </c:pt>
                <c:pt idx="4197">
                  <c:v>910.67</c:v>
                </c:pt>
                <c:pt idx="4198">
                  <c:v>910.56899999999996</c:v>
                </c:pt>
                <c:pt idx="4199">
                  <c:v>910.42700000000002</c:v>
                </c:pt>
                <c:pt idx="4200">
                  <c:v>910.04700000000003</c:v>
                </c:pt>
                <c:pt idx="4201">
                  <c:v>910.02099999999996</c:v>
                </c:pt>
                <c:pt idx="4202">
                  <c:v>910.00199999999995</c:v>
                </c:pt>
                <c:pt idx="4203">
                  <c:v>909.54100000000005</c:v>
                </c:pt>
                <c:pt idx="4204">
                  <c:v>908.96400000000006</c:v>
                </c:pt>
                <c:pt idx="4205">
                  <c:v>908.83100000000002</c:v>
                </c:pt>
                <c:pt idx="4206">
                  <c:v>908.33799999999997</c:v>
                </c:pt>
                <c:pt idx="4207">
                  <c:v>907.94</c:v>
                </c:pt>
                <c:pt idx="4208">
                  <c:v>907.76800000000003</c:v>
                </c:pt>
                <c:pt idx="4209">
                  <c:v>907.35199999999998</c:v>
                </c:pt>
                <c:pt idx="4210">
                  <c:v>907.31</c:v>
                </c:pt>
                <c:pt idx="4211">
                  <c:v>907.13800000000003</c:v>
                </c:pt>
                <c:pt idx="4212">
                  <c:v>906.93399999999997</c:v>
                </c:pt>
                <c:pt idx="4213">
                  <c:v>906.928</c:v>
                </c:pt>
                <c:pt idx="4214">
                  <c:v>906.70399999999995</c:v>
                </c:pt>
                <c:pt idx="4215">
                  <c:v>906.55799999999999</c:v>
                </c:pt>
                <c:pt idx="4216">
                  <c:v>906.03899999999999</c:v>
                </c:pt>
                <c:pt idx="4217">
                  <c:v>905.87699999999995</c:v>
                </c:pt>
                <c:pt idx="4218">
                  <c:v>905.86400000000003</c:v>
                </c:pt>
                <c:pt idx="4219">
                  <c:v>905.71500000000003</c:v>
                </c:pt>
                <c:pt idx="4220">
                  <c:v>905.05</c:v>
                </c:pt>
                <c:pt idx="4221">
                  <c:v>904.81</c:v>
                </c:pt>
                <c:pt idx="4222">
                  <c:v>904.74199999999996</c:v>
                </c:pt>
                <c:pt idx="4223">
                  <c:v>904.73900000000003</c:v>
                </c:pt>
                <c:pt idx="4224">
                  <c:v>904.64200000000005</c:v>
                </c:pt>
                <c:pt idx="4225">
                  <c:v>904.21699999999998</c:v>
                </c:pt>
                <c:pt idx="4226">
                  <c:v>904.20699999999999</c:v>
                </c:pt>
                <c:pt idx="4227">
                  <c:v>904.19399999999996</c:v>
                </c:pt>
                <c:pt idx="4228">
                  <c:v>904.1</c:v>
                </c:pt>
                <c:pt idx="4229">
                  <c:v>903.93100000000004</c:v>
                </c:pt>
                <c:pt idx="4230">
                  <c:v>903.58399999999995</c:v>
                </c:pt>
                <c:pt idx="4231">
                  <c:v>903.44500000000005</c:v>
                </c:pt>
                <c:pt idx="4232">
                  <c:v>903.02700000000004</c:v>
                </c:pt>
                <c:pt idx="4233">
                  <c:v>902.28700000000003</c:v>
                </c:pt>
                <c:pt idx="4234">
                  <c:v>902.19</c:v>
                </c:pt>
                <c:pt idx="4235">
                  <c:v>902.02800000000002</c:v>
                </c:pt>
                <c:pt idx="4236">
                  <c:v>902.02800000000002</c:v>
                </c:pt>
                <c:pt idx="4237">
                  <c:v>901.76199999999994</c:v>
                </c:pt>
                <c:pt idx="4238">
                  <c:v>901.63499999999999</c:v>
                </c:pt>
                <c:pt idx="4239">
                  <c:v>901.56100000000004</c:v>
                </c:pt>
                <c:pt idx="4240">
                  <c:v>901.1</c:v>
                </c:pt>
                <c:pt idx="4241">
                  <c:v>900.68200000000002</c:v>
                </c:pt>
                <c:pt idx="4242">
                  <c:v>900.35500000000002</c:v>
                </c:pt>
                <c:pt idx="4243">
                  <c:v>900.34799999999996</c:v>
                </c:pt>
                <c:pt idx="4244">
                  <c:v>900.08500000000004</c:v>
                </c:pt>
                <c:pt idx="4245">
                  <c:v>900.07500000000005</c:v>
                </c:pt>
                <c:pt idx="4246">
                  <c:v>900.03300000000002</c:v>
                </c:pt>
                <c:pt idx="4247">
                  <c:v>899.66399999999999</c:v>
                </c:pt>
                <c:pt idx="4248">
                  <c:v>899.62199999999996</c:v>
                </c:pt>
                <c:pt idx="4249">
                  <c:v>899.44299999999998</c:v>
                </c:pt>
                <c:pt idx="4250">
                  <c:v>899.25900000000001</c:v>
                </c:pt>
                <c:pt idx="4251">
                  <c:v>899.24199999999996</c:v>
                </c:pt>
                <c:pt idx="4252">
                  <c:v>899.06700000000001</c:v>
                </c:pt>
                <c:pt idx="4253">
                  <c:v>898.99900000000002</c:v>
                </c:pt>
                <c:pt idx="4254">
                  <c:v>898.88599999999997</c:v>
                </c:pt>
                <c:pt idx="4255">
                  <c:v>898.75599999999997</c:v>
                </c:pt>
                <c:pt idx="4256">
                  <c:v>898.71400000000006</c:v>
                </c:pt>
                <c:pt idx="4257">
                  <c:v>898.43799999999999</c:v>
                </c:pt>
                <c:pt idx="4258">
                  <c:v>898.298</c:v>
                </c:pt>
                <c:pt idx="4259">
                  <c:v>898.11699999999996</c:v>
                </c:pt>
                <c:pt idx="4260">
                  <c:v>898.10699999999997</c:v>
                </c:pt>
                <c:pt idx="4261">
                  <c:v>898.06200000000001</c:v>
                </c:pt>
                <c:pt idx="4262">
                  <c:v>897.80600000000004</c:v>
                </c:pt>
                <c:pt idx="4263">
                  <c:v>897.77</c:v>
                </c:pt>
                <c:pt idx="4264">
                  <c:v>897.36099999999999</c:v>
                </c:pt>
                <c:pt idx="4265">
                  <c:v>897.26700000000005</c:v>
                </c:pt>
                <c:pt idx="4266">
                  <c:v>896.84299999999996</c:v>
                </c:pt>
                <c:pt idx="4267">
                  <c:v>896.81299999999999</c:v>
                </c:pt>
                <c:pt idx="4268">
                  <c:v>896.75199999999995</c:v>
                </c:pt>
                <c:pt idx="4269">
                  <c:v>896.72900000000004</c:v>
                </c:pt>
                <c:pt idx="4270">
                  <c:v>896.7</c:v>
                </c:pt>
                <c:pt idx="4271">
                  <c:v>895.95100000000002</c:v>
                </c:pt>
                <c:pt idx="4272">
                  <c:v>895.85299999999995</c:v>
                </c:pt>
                <c:pt idx="4273">
                  <c:v>895.68499999999995</c:v>
                </c:pt>
                <c:pt idx="4274">
                  <c:v>895.66499999999996</c:v>
                </c:pt>
                <c:pt idx="4275">
                  <c:v>894.89</c:v>
                </c:pt>
                <c:pt idx="4276">
                  <c:v>894.61800000000005</c:v>
                </c:pt>
                <c:pt idx="4277">
                  <c:v>894.33299999999997</c:v>
                </c:pt>
                <c:pt idx="4278">
                  <c:v>893.45699999999999</c:v>
                </c:pt>
                <c:pt idx="4279">
                  <c:v>893.34699999999998</c:v>
                </c:pt>
                <c:pt idx="4280">
                  <c:v>893.18100000000004</c:v>
                </c:pt>
                <c:pt idx="4281">
                  <c:v>892.87</c:v>
                </c:pt>
                <c:pt idx="4282">
                  <c:v>892.67200000000003</c:v>
                </c:pt>
                <c:pt idx="4283">
                  <c:v>892.48400000000004</c:v>
                </c:pt>
                <c:pt idx="4284">
                  <c:v>892.48099999999999</c:v>
                </c:pt>
                <c:pt idx="4285">
                  <c:v>892.44500000000005</c:v>
                </c:pt>
                <c:pt idx="4286">
                  <c:v>891.89700000000005</c:v>
                </c:pt>
                <c:pt idx="4287">
                  <c:v>891.745</c:v>
                </c:pt>
                <c:pt idx="4288">
                  <c:v>891.68600000000004</c:v>
                </c:pt>
                <c:pt idx="4289">
                  <c:v>891.17700000000002</c:v>
                </c:pt>
                <c:pt idx="4290">
                  <c:v>891.04100000000005</c:v>
                </c:pt>
                <c:pt idx="4291">
                  <c:v>890.81799999999998</c:v>
                </c:pt>
                <c:pt idx="4292">
                  <c:v>890.17200000000003</c:v>
                </c:pt>
                <c:pt idx="4293">
                  <c:v>890.10699999999997</c:v>
                </c:pt>
                <c:pt idx="4294">
                  <c:v>889.65700000000004</c:v>
                </c:pt>
                <c:pt idx="4295">
                  <c:v>889.35199999999998</c:v>
                </c:pt>
                <c:pt idx="4296">
                  <c:v>889.274</c:v>
                </c:pt>
                <c:pt idx="4297">
                  <c:v>888.94</c:v>
                </c:pt>
                <c:pt idx="4298">
                  <c:v>888.88800000000003</c:v>
                </c:pt>
                <c:pt idx="4299">
                  <c:v>888.85199999999998</c:v>
                </c:pt>
                <c:pt idx="4300">
                  <c:v>888.8</c:v>
                </c:pt>
                <c:pt idx="4301">
                  <c:v>888.75800000000004</c:v>
                </c:pt>
                <c:pt idx="4302">
                  <c:v>888.55100000000004</c:v>
                </c:pt>
                <c:pt idx="4303">
                  <c:v>888.54700000000003</c:v>
                </c:pt>
                <c:pt idx="4304">
                  <c:v>888.09299999999996</c:v>
                </c:pt>
                <c:pt idx="4305">
                  <c:v>888.08699999999999</c:v>
                </c:pt>
                <c:pt idx="4306">
                  <c:v>888.03499999999997</c:v>
                </c:pt>
                <c:pt idx="4307">
                  <c:v>887.98299999999995</c:v>
                </c:pt>
                <c:pt idx="4308">
                  <c:v>887.88300000000004</c:v>
                </c:pt>
                <c:pt idx="4309">
                  <c:v>887.67200000000003</c:v>
                </c:pt>
                <c:pt idx="4310">
                  <c:v>887.66200000000003</c:v>
                </c:pt>
                <c:pt idx="4311">
                  <c:v>887.40899999999999</c:v>
                </c:pt>
                <c:pt idx="4312">
                  <c:v>887.23099999999999</c:v>
                </c:pt>
                <c:pt idx="4313">
                  <c:v>886.94200000000001</c:v>
                </c:pt>
                <c:pt idx="4314">
                  <c:v>886.72199999999998</c:v>
                </c:pt>
                <c:pt idx="4315">
                  <c:v>886.57299999999998</c:v>
                </c:pt>
                <c:pt idx="4316">
                  <c:v>886.53</c:v>
                </c:pt>
                <c:pt idx="4317">
                  <c:v>886.25800000000004</c:v>
                </c:pt>
                <c:pt idx="4318">
                  <c:v>885.84</c:v>
                </c:pt>
                <c:pt idx="4319">
                  <c:v>885.72</c:v>
                </c:pt>
                <c:pt idx="4320">
                  <c:v>885.70699999999999</c:v>
                </c:pt>
                <c:pt idx="4321">
                  <c:v>885.16200000000003</c:v>
                </c:pt>
                <c:pt idx="4322">
                  <c:v>884.75599999999997</c:v>
                </c:pt>
                <c:pt idx="4323">
                  <c:v>884.60699999999997</c:v>
                </c:pt>
                <c:pt idx="4324">
                  <c:v>884.43899999999996</c:v>
                </c:pt>
                <c:pt idx="4325">
                  <c:v>884.36699999999996</c:v>
                </c:pt>
                <c:pt idx="4326">
                  <c:v>884.13400000000001</c:v>
                </c:pt>
                <c:pt idx="4327">
                  <c:v>883.63800000000003</c:v>
                </c:pt>
                <c:pt idx="4328">
                  <c:v>882.87599999999998</c:v>
                </c:pt>
                <c:pt idx="4329">
                  <c:v>882.83</c:v>
                </c:pt>
                <c:pt idx="4330">
                  <c:v>882.70399999999995</c:v>
                </c:pt>
                <c:pt idx="4331">
                  <c:v>882.57100000000003</c:v>
                </c:pt>
                <c:pt idx="4332">
                  <c:v>882.47699999999998</c:v>
                </c:pt>
                <c:pt idx="4333">
                  <c:v>882.45399999999995</c:v>
                </c:pt>
                <c:pt idx="4334">
                  <c:v>882.05799999999999</c:v>
                </c:pt>
                <c:pt idx="4335">
                  <c:v>881.70500000000004</c:v>
                </c:pt>
                <c:pt idx="4336">
                  <c:v>881.37400000000002</c:v>
                </c:pt>
                <c:pt idx="4337">
                  <c:v>881.31600000000003</c:v>
                </c:pt>
                <c:pt idx="4338">
                  <c:v>881.29</c:v>
                </c:pt>
                <c:pt idx="4339">
                  <c:v>881.26700000000005</c:v>
                </c:pt>
                <c:pt idx="4340">
                  <c:v>881.25099999999998</c:v>
                </c:pt>
                <c:pt idx="4341">
                  <c:v>880.70299999999997</c:v>
                </c:pt>
                <c:pt idx="4342">
                  <c:v>880.46</c:v>
                </c:pt>
                <c:pt idx="4343">
                  <c:v>880.42399999999998</c:v>
                </c:pt>
                <c:pt idx="4344">
                  <c:v>879.66200000000003</c:v>
                </c:pt>
                <c:pt idx="4345">
                  <c:v>879.36699999999996</c:v>
                </c:pt>
                <c:pt idx="4346">
                  <c:v>879.09799999999996</c:v>
                </c:pt>
                <c:pt idx="4347">
                  <c:v>879.03599999999994</c:v>
                </c:pt>
                <c:pt idx="4348">
                  <c:v>878.55600000000004</c:v>
                </c:pt>
                <c:pt idx="4349">
                  <c:v>878.32899999999995</c:v>
                </c:pt>
                <c:pt idx="4350">
                  <c:v>878.125</c:v>
                </c:pt>
                <c:pt idx="4351">
                  <c:v>878.08900000000006</c:v>
                </c:pt>
                <c:pt idx="4352">
                  <c:v>878.03700000000003</c:v>
                </c:pt>
                <c:pt idx="4353">
                  <c:v>877.94</c:v>
                </c:pt>
                <c:pt idx="4354">
                  <c:v>877.44399999999996</c:v>
                </c:pt>
                <c:pt idx="4355">
                  <c:v>876.82100000000003</c:v>
                </c:pt>
                <c:pt idx="4356">
                  <c:v>876.53599999999994</c:v>
                </c:pt>
                <c:pt idx="4357">
                  <c:v>876.43200000000002</c:v>
                </c:pt>
                <c:pt idx="4358">
                  <c:v>876.42200000000003</c:v>
                </c:pt>
                <c:pt idx="4359">
                  <c:v>876.18600000000004</c:v>
                </c:pt>
                <c:pt idx="4360">
                  <c:v>876.15</c:v>
                </c:pt>
                <c:pt idx="4361">
                  <c:v>875.60500000000002</c:v>
                </c:pt>
                <c:pt idx="4362">
                  <c:v>875.47199999999998</c:v>
                </c:pt>
                <c:pt idx="4363">
                  <c:v>875.09299999999996</c:v>
                </c:pt>
                <c:pt idx="4364">
                  <c:v>875.01800000000003</c:v>
                </c:pt>
                <c:pt idx="4365">
                  <c:v>874.79100000000005</c:v>
                </c:pt>
                <c:pt idx="4366">
                  <c:v>874.62599999999998</c:v>
                </c:pt>
                <c:pt idx="4367">
                  <c:v>873.46799999999996</c:v>
                </c:pt>
                <c:pt idx="4368">
                  <c:v>873.37099999999998</c:v>
                </c:pt>
                <c:pt idx="4369">
                  <c:v>872.82299999999998</c:v>
                </c:pt>
                <c:pt idx="4370">
                  <c:v>872.80399999999997</c:v>
                </c:pt>
                <c:pt idx="4371">
                  <c:v>872.78399999999999</c:v>
                </c:pt>
                <c:pt idx="4372">
                  <c:v>872.76800000000003</c:v>
                </c:pt>
                <c:pt idx="4373">
                  <c:v>872.7</c:v>
                </c:pt>
                <c:pt idx="4374">
                  <c:v>872.51800000000003</c:v>
                </c:pt>
                <c:pt idx="4375">
                  <c:v>872.476</c:v>
                </c:pt>
                <c:pt idx="4376">
                  <c:v>872.25900000000001</c:v>
                </c:pt>
                <c:pt idx="4377">
                  <c:v>872.16499999999996</c:v>
                </c:pt>
                <c:pt idx="4378">
                  <c:v>872.13900000000001</c:v>
                </c:pt>
                <c:pt idx="4379">
                  <c:v>871.80799999999999</c:v>
                </c:pt>
                <c:pt idx="4380">
                  <c:v>871.78200000000004</c:v>
                </c:pt>
                <c:pt idx="4381">
                  <c:v>871.36699999999996</c:v>
                </c:pt>
                <c:pt idx="4382">
                  <c:v>871.19500000000005</c:v>
                </c:pt>
                <c:pt idx="4383">
                  <c:v>871.08500000000004</c:v>
                </c:pt>
                <c:pt idx="4384">
                  <c:v>870.87699999999995</c:v>
                </c:pt>
                <c:pt idx="4385">
                  <c:v>870.37199999999996</c:v>
                </c:pt>
                <c:pt idx="4386">
                  <c:v>870.34900000000005</c:v>
                </c:pt>
                <c:pt idx="4387">
                  <c:v>870.02099999999996</c:v>
                </c:pt>
                <c:pt idx="4388">
                  <c:v>869.88199999999995</c:v>
                </c:pt>
                <c:pt idx="4389">
                  <c:v>869.74900000000002</c:v>
                </c:pt>
                <c:pt idx="4390">
                  <c:v>869.66099999999994</c:v>
                </c:pt>
                <c:pt idx="4391">
                  <c:v>868.851</c:v>
                </c:pt>
                <c:pt idx="4392">
                  <c:v>868.83799999999997</c:v>
                </c:pt>
                <c:pt idx="4393">
                  <c:v>868.28</c:v>
                </c:pt>
                <c:pt idx="4394">
                  <c:v>868.19500000000005</c:v>
                </c:pt>
                <c:pt idx="4395">
                  <c:v>868.16600000000005</c:v>
                </c:pt>
                <c:pt idx="4396">
                  <c:v>867.60199999999998</c:v>
                </c:pt>
                <c:pt idx="4397">
                  <c:v>867.53700000000003</c:v>
                </c:pt>
                <c:pt idx="4398">
                  <c:v>867.29700000000003</c:v>
                </c:pt>
                <c:pt idx="4399">
                  <c:v>866.48</c:v>
                </c:pt>
                <c:pt idx="4400">
                  <c:v>866.46400000000006</c:v>
                </c:pt>
                <c:pt idx="4401">
                  <c:v>866.19799999999998</c:v>
                </c:pt>
                <c:pt idx="4402">
                  <c:v>865.85799999999995</c:v>
                </c:pt>
                <c:pt idx="4403">
                  <c:v>865.67600000000004</c:v>
                </c:pt>
                <c:pt idx="4404">
                  <c:v>865.67200000000003</c:v>
                </c:pt>
                <c:pt idx="4405">
                  <c:v>865.33500000000004</c:v>
                </c:pt>
                <c:pt idx="4406">
                  <c:v>865.22799999999995</c:v>
                </c:pt>
                <c:pt idx="4407">
                  <c:v>865.00800000000004</c:v>
                </c:pt>
                <c:pt idx="4408">
                  <c:v>864.60900000000004</c:v>
                </c:pt>
                <c:pt idx="4409">
                  <c:v>864.39200000000005</c:v>
                </c:pt>
                <c:pt idx="4410">
                  <c:v>864.30700000000002</c:v>
                </c:pt>
                <c:pt idx="4411">
                  <c:v>864.12300000000005</c:v>
                </c:pt>
                <c:pt idx="4412">
                  <c:v>864.07399999999996</c:v>
                </c:pt>
                <c:pt idx="4413">
                  <c:v>863.77599999999995</c:v>
                </c:pt>
                <c:pt idx="4414">
                  <c:v>863.58799999999997</c:v>
                </c:pt>
                <c:pt idx="4415">
                  <c:v>863.279</c:v>
                </c:pt>
                <c:pt idx="4416">
                  <c:v>863.16899999999998</c:v>
                </c:pt>
                <c:pt idx="4417">
                  <c:v>863.14599999999996</c:v>
                </c:pt>
                <c:pt idx="4418">
                  <c:v>862.95799999999997</c:v>
                </c:pt>
                <c:pt idx="4419">
                  <c:v>862.94200000000001</c:v>
                </c:pt>
                <c:pt idx="4420">
                  <c:v>862.851</c:v>
                </c:pt>
                <c:pt idx="4421">
                  <c:v>862.524</c:v>
                </c:pt>
                <c:pt idx="4422">
                  <c:v>861.98500000000001</c:v>
                </c:pt>
                <c:pt idx="4423">
                  <c:v>861.94</c:v>
                </c:pt>
                <c:pt idx="4424">
                  <c:v>861.15200000000004</c:v>
                </c:pt>
                <c:pt idx="4425">
                  <c:v>861.1</c:v>
                </c:pt>
                <c:pt idx="4426">
                  <c:v>861.05200000000002</c:v>
                </c:pt>
                <c:pt idx="4427">
                  <c:v>860.85699999999997</c:v>
                </c:pt>
                <c:pt idx="4428">
                  <c:v>860.82100000000003</c:v>
                </c:pt>
                <c:pt idx="4429">
                  <c:v>860.77300000000002</c:v>
                </c:pt>
                <c:pt idx="4430">
                  <c:v>860.69200000000001</c:v>
                </c:pt>
                <c:pt idx="4431">
                  <c:v>860.43499999999995</c:v>
                </c:pt>
                <c:pt idx="4432">
                  <c:v>860.16</c:v>
                </c:pt>
                <c:pt idx="4433">
                  <c:v>859.79300000000001</c:v>
                </c:pt>
                <c:pt idx="4434">
                  <c:v>859.39800000000002</c:v>
                </c:pt>
                <c:pt idx="4435">
                  <c:v>858.76499999999999</c:v>
                </c:pt>
                <c:pt idx="4436">
                  <c:v>858.70699999999999</c:v>
                </c:pt>
                <c:pt idx="4437">
                  <c:v>858.49</c:v>
                </c:pt>
                <c:pt idx="4438">
                  <c:v>858.44799999999998</c:v>
                </c:pt>
                <c:pt idx="4439">
                  <c:v>858.44100000000003</c:v>
                </c:pt>
                <c:pt idx="4440">
                  <c:v>858</c:v>
                </c:pt>
                <c:pt idx="4441">
                  <c:v>857.69500000000005</c:v>
                </c:pt>
                <c:pt idx="4442">
                  <c:v>857.57500000000005</c:v>
                </c:pt>
                <c:pt idx="4443">
                  <c:v>857.50099999999998</c:v>
                </c:pt>
                <c:pt idx="4444">
                  <c:v>857.49699999999996</c:v>
                </c:pt>
                <c:pt idx="4445">
                  <c:v>857.49400000000003</c:v>
                </c:pt>
                <c:pt idx="4446">
                  <c:v>857.48099999999999</c:v>
                </c:pt>
                <c:pt idx="4447">
                  <c:v>857.26099999999997</c:v>
                </c:pt>
                <c:pt idx="4448">
                  <c:v>857.22799999999995</c:v>
                </c:pt>
                <c:pt idx="4449">
                  <c:v>857.16399999999999</c:v>
                </c:pt>
                <c:pt idx="4450">
                  <c:v>856.93</c:v>
                </c:pt>
                <c:pt idx="4451">
                  <c:v>856.755</c:v>
                </c:pt>
                <c:pt idx="4452">
                  <c:v>856.55700000000002</c:v>
                </c:pt>
                <c:pt idx="4453">
                  <c:v>856.54700000000003</c:v>
                </c:pt>
                <c:pt idx="4454">
                  <c:v>855.34100000000001</c:v>
                </c:pt>
                <c:pt idx="4455">
                  <c:v>855.19200000000001</c:v>
                </c:pt>
                <c:pt idx="4456">
                  <c:v>855.17600000000004</c:v>
                </c:pt>
                <c:pt idx="4457">
                  <c:v>854.89</c:v>
                </c:pt>
                <c:pt idx="4458">
                  <c:v>854.29700000000003</c:v>
                </c:pt>
                <c:pt idx="4459">
                  <c:v>854.27700000000004</c:v>
                </c:pt>
                <c:pt idx="4460">
                  <c:v>854.27700000000004</c:v>
                </c:pt>
                <c:pt idx="4461">
                  <c:v>854.25800000000004</c:v>
                </c:pt>
                <c:pt idx="4462">
                  <c:v>854.25800000000004</c:v>
                </c:pt>
                <c:pt idx="4463">
                  <c:v>854.15099999999995</c:v>
                </c:pt>
                <c:pt idx="4464">
                  <c:v>854.096</c:v>
                </c:pt>
                <c:pt idx="4465">
                  <c:v>853.92700000000002</c:v>
                </c:pt>
                <c:pt idx="4466">
                  <c:v>853.81</c:v>
                </c:pt>
                <c:pt idx="4467">
                  <c:v>853.34</c:v>
                </c:pt>
                <c:pt idx="4468">
                  <c:v>853.30100000000004</c:v>
                </c:pt>
                <c:pt idx="4469">
                  <c:v>852.91200000000003</c:v>
                </c:pt>
                <c:pt idx="4470">
                  <c:v>852.56799999999998</c:v>
                </c:pt>
                <c:pt idx="4471">
                  <c:v>852.55899999999997</c:v>
                </c:pt>
                <c:pt idx="4472">
                  <c:v>852.53899999999999</c:v>
                </c:pt>
                <c:pt idx="4473">
                  <c:v>852.03300000000002</c:v>
                </c:pt>
                <c:pt idx="4474">
                  <c:v>851.86199999999997</c:v>
                </c:pt>
                <c:pt idx="4475">
                  <c:v>851.65700000000004</c:v>
                </c:pt>
                <c:pt idx="4476">
                  <c:v>851.51099999999997</c:v>
                </c:pt>
                <c:pt idx="4477">
                  <c:v>851.10900000000004</c:v>
                </c:pt>
                <c:pt idx="4478">
                  <c:v>850.947</c:v>
                </c:pt>
                <c:pt idx="4479">
                  <c:v>850.05200000000002</c:v>
                </c:pt>
                <c:pt idx="4480">
                  <c:v>849.97400000000005</c:v>
                </c:pt>
                <c:pt idx="4481">
                  <c:v>849.68600000000004</c:v>
                </c:pt>
                <c:pt idx="4482">
                  <c:v>849.58799999999997</c:v>
                </c:pt>
                <c:pt idx="4483">
                  <c:v>849.51700000000005</c:v>
                </c:pt>
                <c:pt idx="4484">
                  <c:v>849.37699999999995</c:v>
                </c:pt>
                <c:pt idx="4485">
                  <c:v>849.34799999999996</c:v>
                </c:pt>
                <c:pt idx="4486">
                  <c:v>849.245</c:v>
                </c:pt>
                <c:pt idx="4487">
                  <c:v>849.23800000000006</c:v>
                </c:pt>
                <c:pt idx="4488">
                  <c:v>849.16</c:v>
                </c:pt>
                <c:pt idx="4489">
                  <c:v>848.82299999999998</c:v>
                </c:pt>
                <c:pt idx="4490">
                  <c:v>848.8</c:v>
                </c:pt>
                <c:pt idx="4491">
                  <c:v>848.56</c:v>
                </c:pt>
                <c:pt idx="4492">
                  <c:v>847.97</c:v>
                </c:pt>
                <c:pt idx="4493">
                  <c:v>847.93799999999999</c:v>
                </c:pt>
                <c:pt idx="4494">
                  <c:v>847.64300000000003</c:v>
                </c:pt>
                <c:pt idx="4495">
                  <c:v>847.49300000000005</c:v>
                </c:pt>
                <c:pt idx="4496">
                  <c:v>847.44799999999998</c:v>
                </c:pt>
                <c:pt idx="4497">
                  <c:v>847.38599999999997</c:v>
                </c:pt>
                <c:pt idx="4498">
                  <c:v>847.33399999999995</c:v>
                </c:pt>
                <c:pt idx="4499">
                  <c:v>847.24699999999996</c:v>
                </c:pt>
                <c:pt idx="4500">
                  <c:v>846.28399999999999</c:v>
                </c:pt>
                <c:pt idx="4501">
                  <c:v>846.10199999999998</c:v>
                </c:pt>
                <c:pt idx="4502">
                  <c:v>845.99900000000002</c:v>
                </c:pt>
                <c:pt idx="4503">
                  <c:v>845.77499999999998</c:v>
                </c:pt>
                <c:pt idx="4504">
                  <c:v>845.62900000000002</c:v>
                </c:pt>
                <c:pt idx="4505">
                  <c:v>845.43399999999997</c:v>
                </c:pt>
                <c:pt idx="4506">
                  <c:v>845.22400000000005</c:v>
                </c:pt>
                <c:pt idx="4507">
                  <c:v>845.21400000000006</c:v>
                </c:pt>
                <c:pt idx="4508">
                  <c:v>845.08399999999995</c:v>
                </c:pt>
                <c:pt idx="4509">
                  <c:v>845.01900000000001</c:v>
                </c:pt>
                <c:pt idx="4510">
                  <c:v>844.96699999999998</c:v>
                </c:pt>
                <c:pt idx="4511">
                  <c:v>844.86</c:v>
                </c:pt>
                <c:pt idx="4512">
                  <c:v>844.68799999999999</c:v>
                </c:pt>
                <c:pt idx="4513">
                  <c:v>844.66899999999998</c:v>
                </c:pt>
                <c:pt idx="4514">
                  <c:v>844.53</c:v>
                </c:pt>
                <c:pt idx="4515">
                  <c:v>844.37699999999995</c:v>
                </c:pt>
                <c:pt idx="4516">
                  <c:v>844.30600000000004</c:v>
                </c:pt>
                <c:pt idx="4517">
                  <c:v>844.05600000000004</c:v>
                </c:pt>
                <c:pt idx="4518">
                  <c:v>843.87800000000004</c:v>
                </c:pt>
                <c:pt idx="4519">
                  <c:v>843.74099999999999</c:v>
                </c:pt>
                <c:pt idx="4520">
                  <c:v>843.72500000000002</c:v>
                </c:pt>
                <c:pt idx="4521">
                  <c:v>843.70600000000002</c:v>
                </c:pt>
                <c:pt idx="4522">
                  <c:v>843.53700000000003</c:v>
                </c:pt>
                <c:pt idx="4523">
                  <c:v>843.524</c:v>
                </c:pt>
                <c:pt idx="4524">
                  <c:v>843.38099999999997</c:v>
                </c:pt>
                <c:pt idx="4525">
                  <c:v>843.02200000000005</c:v>
                </c:pt>
                <c:pt idx="4526">
                  <c:v>842.73</c:v>
                </c:pt>
                <c:pt idx="4527">
                  <c:v>842.63199999999995</c:v>
                </c:pt>
                <c:pt idx="4528">
                  <c:v>842.59699999999998</c:v>
                </c:pt>
                <c:pt idx="4529">
                  <c:v>842.38300000000004</c:v>
                </c:pt>
                <c:pt idx="4530">
                  <c:v>842.32100000000003</c:v>
                </c:pt>
                <c:pt idx="4531">
                  <c:v>842.26599999999996</c:v>
                </c:pt>
                <c:pt idx="4532">
                  <c:v>842.21100000000001</c:v>
                </c:pt>
                <c:pt idx="4533">
                  <c:v>841.76300000000003</c:v>
                </c:pt>
                <c:pt idx="4534">
                  <c:v>841.61699999999996</c:v>
                </c:pt>
                <c:pt idx="4535">
                  <c:v>841.33900000000006</c:v>
                </c:pt>
                <c:pt idx="4536">
                  <c:v>841.08900000000006</c:v>
                </c:pt>
                <c:pt idx="4537">
                  <c:v>840.86500000000001</c:v>
                </c:pt>
                <c:pt idx="4538">
                  <c:v>840.78399999999999</c:v>
                </c:pt>
                <c:pt idx="4539">
                  <c:v>840.76499999999999</c:v>
                </c:pt>
                <c:pt idx="4540">
                  <c:v>840.55700000000002</c:v>
                </c:pt>
                <c:pt idx="4541">
                  <c:v>840.40099999999995</c:v>
                </c:pt>
                <c:pt idx="4542">
                  <c:v>840.11</c:v>
                </c:pt>
                <c:pt idx="4543">
                  <c:v>840.00599999999997</c:v>
                </c:pt>
                <c:pt idx="4544">
                  <c:v>839.99900000000002</c:v>
                </c:pt>
                <c:pt idx="4545">
                  <c:v>839.48</c:v>
                </c:pt>
                <c:pt idx="4546">
                  <c:v>839.27599999999995</c:v>
                </c:pt>
                <c:pt idx="4547">
                  <c:v>839.12</c:v>
                </c:pt>
                <c:pt idx="4548">
                  <c:v>839.03</c:v>
                </c:pt>
                <c:pt idx="4549">
                  <c:v>839</c:v>
                </c:pt>
                <c:pt idx="4550">
                  <c:v>838.92600000000004</c:v>
                </c:pt>
                <c:pt idx="4551">
                  <c:v>838.90300000000002</c:v>
                </c:pt>
                <c:pt idx="4552">
                  <c:v>838.79899999999998</c:v>
                </c:pt>
                <c:pt idx="4553">
                  <c:v>838.73800000000006</c:v>
                </c:pt>
                <c:pt idx="4554">
                  <c:v>838.72500000000002</c:v>
                </c:pt>
                <c:pt idx="4555">
                  <c:v>838.61099999999999</c:v>
                </c:pt>
                <c:pt idx="4556">
                  <c:v>838.42600000000004</c:v>
                </c:pt>
                <c:pt idx="4557">
                  <c:v>837.33699999999999</c:v>
                </c:pt>
                <c:pt idx="4558">
                  <c:v>837.33</c:v>
                </c:pt>
                <c:pt idx="4559">
                  <c:v>837.25300000000004</c:v>
                </c:pt>
                <c:pt idx="4560">
                  <c:v>836.91899999999998</c:v>
                </c:pt>
                <c:pt idx="4561">
                  <c:v>836.90599999999995</c:v>
                </c:pt>
                <c:pt idx="4562">
                  <c:v>836.83399999999995</c:v>
                </c:pt>
                <c:pt idx="4563">
                  <c:v>836.82399999999996</c:v>
                </c:pt>
                <c:pt idx="4564">
                  <c:v>836.529</c:v>
                </c:pt>
                <c:pt idx="4565">
                  <c:v>836.51599999999996</c:v>
                </c:pt>
                <c:pt idx="4566">
                  <c:v>836.38300000000004</c:v>
                </c:pt>
                <c:pt idx="4567">
                  <c:v>836.11500000000001</c:v>
                </c:pt>
                <c:pt idx="4568">
                  <c:v>835.98800000000006</c:v>
                </c:pt>
                <c:pt idx="4569">
                  <c:v>835.92899999999997</c:v>
                </c:pt>
                <c:pt idx="4570">
                  <c:v>835.81299999999999</c:v>
                </c:pt>
                <c:pt idx="4571">
                  <c:v>835.57299999999998</c:v>
                </c:pt>
                <c:pt idx="4572">
                  <c:v>835.46199999999999</c:v>
                </c:pt>
                <c:pt idx="4573">
                  <c:v>835.2</c:v>
                </c:pt>
                <c:pt idx="4574">
                  <c:v>835.19299999999998</c:v>
                </c:pt>
                <c:pt idx="4575">
                  <c:v>835.06700000000001</c:v>
                </c:pt>
                <c:pt idx="4576">
                  <c:v>834.53499999999997</c:v>
                </c:pt>
                <c:pt idx="4577">
                  <c:v>834.23</c:v>
                </c:pt>
                <c:pt idx="4578">
                  <c:v>834.02</c:v>
                </c:pt>
                <c:pt idx="4579">
                  <c:v>833.83500000000004</c:v>
                </c:pt>
                <c:pt idx="4580">
                  <c:v>833.553</c:v>
                </c:pt>
                <c:pt idx="4581">
                  <c:v>833.12800000000004</c:v>
                </c:pt>
                <c:pt idx="4582">
                  <c:v>833.03</c:v>
                </c:pt>
                <c:pt idx="4583">
                  <c:v>833.02099999999996</c:v>
                </c:pt>
                <c:pt idx="4584">
                  <c:v>832.86800000000005</c:v>
                </c:pt>
                <c:pt idx="4585">
                  <c:v>832.72900000000004</c:v>
                </c:pt>
                <c:pt idx="4586">
                  <c:v>832.38499999999999</c:v>
                </c:pt>
                <c:pt idx="4587">
                  <c:v>832.26199999999994</c:v>
                </c:pt>
                <c:pt idx="4588">
                  <c:v>832.19399999999996</c:v>
                </c:pt>
                <c:pt idx="4589">
                  <c:v>832.15499999999997</c:v>
                </c:pt>
                <c:pt idx="4590">
                  <c:v>832.01900000000001</c:v>
                </c:pt>
                <c:pt idx="4591">
                  <c:v>831.99900000000002</c:v>
                </c:pt>
                <c:pt idx="4592">
                  <c:v>831.97699999999998</c:v>
                </c:pt>
                <c:pt idx="4593">
                  <c:v>831.90800000000002</c:v>
                </c:pt>
                <c:pt idx="4594">
                  <c:v>831.66800000000001</c:v>
                </c:pt>
                <c:pt idx="4595">
                  <c:v>831.09799999999996</c:v>
                </c:pt>
                <c:pt idx="4596">
                  <c:v>831.08199999999999</c:v>
                </c:pt>
                <c:pt idx="4597">
                  <c:v>830.88400000000001</c:v>
                </c:pt>
                <c:pt idx="4598">
                  <c:v>830.66600000000005</c:v>
                </c:pt>
                <c:pt idx="4599">
                  <c:v>830.54300000000001</c:v>
                </c:pt>
                <c:pt idx="4600">
                  <c:v>830.303</c:v>
                </c:pt>
                <c:pt idx="4601">
                  <c:v>830.12199999999996</c:v>
                </c:pt>
                <c:pt idx="4602">
                  <c:v>830.07600000000002</c:v>
                </c:pt>
                <c:pt idx="4603">
                  <c:v>830.07</c:v>
                </c:pt>
                <c:pt idx="4604">
                  <c:v>830.06600000000003</c:v>
                </c:pt>
                <c:pt idx="4605">
                  <c:v>829.64200000000005</c:v>
                </c:pt>
                <c:pt idx="4606">
                  <c:v>829.63499999999999</c:v>
                </c:pt>
                <c:pt idx="4607">
                  <c:v>829.42399999999998</c:v>
                </c:pt>
                <c:pt idx="4608">
                  <c:v>829.40200000000004</c:v>
                </c:pt>
                <c:pt idx="4609">
                  <c:v>829.33</c:v>
                </c:pt>
                <c:pt idx="4610">
                  <c:v>829.22299999999996</c:v>
                </c:pt>
                <c:pt idx="4611">
                  <c:v>829.05799999999999</c:v>
                </c:pt>
                <c:pt idx="4612">
                  <c:v>829.05100000000004</c:v>
                </c:pt>
                <c:pt idx="4613">
                  <c:v>828.99599999999998</c:v>
                </c:pt>
                <c:pt idx="4614">
                  <c:v>828.71100000000001</c:v>
                </c:pt>
                <c:pt idx="4615">
                  <c:v>828.66600000000005</c:v>
                </c:pt>
                <c:pt idx="4616">
                  <c:v>828.58100000000002</c:v>
                </c:pt>
                <c:pt idx="4617">
                  <c:v>828.57500000000005</c:v>
                </c:pt>
                <c:pt idx="4618">
                  <c:v>828.17899999999997</c:v>
                </c:pt>
                <c:pt idx="4619">
                  <c:v>827.84199999999998</c:v>
                </c:pt>
                <c:pt idx="4620">
                  <c:v>827.83900000000006</c:v>
                </c:pt>
                <c:pt idx="4621">
                  <c:v>827.43</c:v>
                </c:pt>
                <c:pt idx="4622">
                  <c:v>827.31</c:v>
                </c:pt>
                <c:pt idx="4623">
                  <c:v>826.678</c:v>
                </c:pt>
                <c:pt idx="4624">
                  <c:v>826.56399999999996</c:v>
                </c:pt>
                <c:pt idx="4625">
                  <c:v>826.48</c:v>
                </c:pt>
                <c:pt idx="4626">
                  <c:v>826.43799999999999</c:v>
                </c:pt>
                <c:pt idx="4627">
                  <c:v>826.30200000000002</c:v>
                </c:pt>
                <c:pt idx="4628">
                  <c:v>826.178</c:v>
                </c:pt>
                <c:pt idx="4629">
                  <c:v>826.14599999999996</c:v>
                </c:pt>
                <c:pt idx="4630">
                  <c:v>826.07799999999997</c:v>
                </c:pt>
                <c:pt idx="4631">
                  <c:v>826.06200000000001</c:v>
                </c:pt>
                <c:pt idx="4632">
                  <c:v>826.01300000000003</c:v>
                </c:pt>
                <c:pt idx="4633">
                  <c:v>825.59500000000003</c:v>
                </c:pt>
                <c:pt idx="4634">
                  <c:v>825.03</c:v>
                </c:pt>
                <c:pt idx="4635">
                  <c:v>825.01700000000005</c:v>
                </c:pt>
                <c:pt idx="4636">
                  <c:v>825.01099999999997</c:v>
                </c:pt>
                <c:pt idx="4637">
                  <c:v>824.98199999999997</c:v>
                </c:pt>
                <c:pt idx="4638">
                  <c:v>824.94</c:v>
                </c:pt>
                <c:pt idx="4639">
                  <c:v>824.89099999999996</c:v>
                </c:pt>
                <c:pt idx="4640">
                  <c:v>824.01499999999999</c:v>
                </c:pt>
                <c:pt idx="4641">
                  <c:v>823.91200000000003</c:v>
                </c:pt>
                <c:pt idx="4642">
                  <c:v>823.73599999999999</c:v>
                </c:pt>
                <c:pt idx="4643">
                  <c:v>823.67499999999995</c:v>
                </c:pt>
                <c:pt idx="4644">
                  <c:v>823.48</c:v>
                </c:pt>
                <c:pt idx="4645">
                  <c:v>823.47699999999998</c:v>
                </c:pt>
                <c:pt idx="4646">
                  <c:v>823.29200000000003</c:v>
                </c:pt>
                <c:pt idx="4647">
                  <c:v>823.279</c:v>
                </c:pt>
                <c:pt idx="4648">
                  <c:v>823.279</c:v>
                </c:pt>
                <c:pt idx="4649">
                  <c:v>823.24699999999996</c:v>
                </c:pt>
                <c:pt idx="4650">
                  <c:v>823.15599999999995</c:v>
                </c:pt>
                <c:pt idx="4651">
                  <c:v>823.08199999999999</c:v>
                </c:pt>
                <c:pt idx="4652">
                  <c:v>823.02599999999995</c:v>
                </c:pt>
                <c:pt idx="4653">
                  <c:v>822.83500000000004</c:v>
                </c:pt>
                <c:pt idx="4654">
                  <c:v>822.74400000000003</c:v>
                </c:pt>
                <c:pt idx="4655">
                  <c:v>822.55600000000004</c:v>
                </c:pt>
                <c:pt idx="4656">
                  <c:v>822.33600000000001</c:v>
                </c:pt>
                <c:pt idx="4657">
                  <c:v>822.27099999999996</c:v>
                </c:pt>
                <c:pt idx="4658">
                  <c:v>822.21900000000005</c:v>
                </c:pt>
                <c:pt idx="4659">
                  <c:v>822.17399999999998</c:v>
                </c:pt>
                <c:pt idx="4660">
                  <c:v>822.15099999999995</c:v>
                </c:pt>
                <c:pt idx="4661">
                  <c:v>822.005</c:v>
                </c:pt>
                <c:pt idx="4662">
                  <c:v>822.00199999999995</c:v>
                </c:pt>
                <c:pt idx="4663">
                  <c:v>821.91399999999999</c:v>
                </c:pt>
                <c:pt idx="4664">
                  <c:v>821.875</c:v>
                </c:pt>
                <c:pt idx="4665">
                  <c:v>821.48599999999999</c:v>
                </c:pt>
                <c:pt idx="4666">
                  <c:v>821.27499999999998</c:v>
                </c:pt>
                <c:pt idx="4667">
                  <c:v>821.197</c:v>
                </c:pt>
                <c:pt idx="4668">
                  <c:v>821.08699999999999</c:v>
                </c:pt>
                <c:pt idx="4669">
                  <c:v>820.79200000000003</c:v>
                </c:pt>
                <c:pt idx="4670">
                  <c:v>820.72400000000005</c:v>
                </c:pt>
                <c:pt idx="4671">
                  <c:v>820.70399999999995</c:v>
                </c:pt>
                <c:pt idx="4672">
                  <c:v>820.62400000000002</c:v>
                </c:pt>
                <c:pt idx="4673">
                  <c:v>820.61699999999996</c:v>
                </c:pt>
                <c:pt idx="4674">
                  <c:v>820.54600000000005</c:v>
                </c:pt>
                <c:pt idx="4675">
                  <c:v>820.53599999999994</c:v>
                </c:pt>
                <c:pt idx="4676">
                  <c:v>820.46100000000001</c:v>
                </c:pt>
                <c:pt idx="4677">
                  <c:v>820.07899999999995</c:v>
                </c:pt>
                <c:pt idx="4678">
                  <c:v>819.75800000000004</c:v>
                </c:pt>
                <c:pt idx="4679">
                  <c:v>819.71500000000003</c:v>
                </c:pt>
                <c:pt idx="4680">
                  <c:v>819.70899999999995</c:v>
                </c:pt>
                <c:pt idx="4681">
                  <c:v>819.654</c:v>
                </c:pt>
                <c:pt idx="4682">
                  <c:v>819.03099999999995</c:v>
                </c:pt>
                <c:pt idx="4683">
                  <c:v>818.23</c:v>
                </c:pt>
                <c:pt idx="4684">
                  <c:v>818.22</c:v>
                </c:pt>
                <c:pt idx="4685">
                  <c:v>818.01300000000003</c:v>
                </c:pt>
                <c:pt idx="4686">
                  <c:v>817.96799999999996</c:v>
                </c:pt>
                <c:pt idx="4687">
                  <c:v>817.77599999999995</c:v>
                </c:pt>
                <c:pt idx="4688">
                  <c:v>817.77599999999995</c:v>
                </c:pt>
                <c:pt idx="4689">
                  <c:v>817.61400000000003</c:v>
                </c:pt>
                <c:pt idx="4690">
                  <c:v>817.471</c:v>
                </c:pt>
                <c:pt idx="4691">
                  <c:v>817.19299999999998</c:v>
                </c:pt>
                <c:pt idx="4692">
                  <c:v>817.17</c:v>
                </c:pt>
                <c:pt idx="4693">
                  <c:v>817.00099999999998</c:v>
                </c:pt>
                <c:pt idx="4694">
                  <c:v>816.91700000000003</c:v>
                </c:pt>
                <c:pt idx="4695">
                  <c:v>816.70600000000002</c:v>
                </c:pt>
                <c:pt idx="4696">
                  <c:v>816.596</c:v>
                </c:pt>
                <c:pt idx="4697">
                  <c:v>816.05700000000002</c:v>
                </c:pt>
                <c:pt idx="4698">
                  <c:v>815.96299999999997</c:v>
                </c:pt>
                <c:pt idx="4699">
                  <c:v>815.64200000000005</c:v>
                </c:pt>
                <c:pt idx="4700">
                  <c:v>815.59100000000001</c:v>
                </c:pt>
                <c:pt idx="4701">
                  <c:v>815.20100000000002</c:v>
                </c:pt>
                <c:pt idx="4702">
                  <c:v>815.05499999999995</c:v>
                </c:pt>
                <c:pt idx="4703">
                  <c:v>814.98699999999997</c:v>
                </c:pt>
                <c:pt idx="4704">
                  <c:v>814.77300000000002</c:v>
                </c:pt>
                <c:pt idx="4705">
                  <c:v>814.42</c:v>
                </c:pt>
                <c:pt idx="4706">
                  <c:v>814.31299999999999</c:v>
                </c:pt>
                <c:pt idx="4707">
                  <c:v>814.24199999999996</c:v>
                </c:pt>
                <c:pt idx="4708">
                  <c:v>814.10900000000004</c:v>
                </c:pt>
                <c:pt idx="4709">
                  <c:v>813.94</c:v>
                </c:pt>
                <c:pt idx="4710">
                  <c:v>813.89800000000002</c:v>
                </c:pt>
                <c:pt idx="4711">
                  <c:v>813.57399999999996</c:v>
                </c:pt>
                <c:pt idx="4712">
                  <c:v>813.41800000000001</c:v>
                </c:pt>
                <c:pt idx="4713">
                  <c:v>813.21699999999998</c:v>
                </c:pt>
                <c:pt idx="4714">
                  <c:v>812.5</c:v>
                </c:pt>
                <c:pt idx="4715">
                  <c:v>812.18899999999996</c:v>
                </c:pt>
                <c:pt idx="4716">
                  <c:v>812.14400000000001</c:v>
                </c:pt>
                <c:pt idx="4717">
                  <c:v>811.94899999999996</c:v>
                </c:pt>
                <c:pt idx="4718">
                  <c:v>811.85799999999995</c:v>
                </c:pt>
                <c:pt idx="4719">
                  <c:v>811.78</c:v>
                </c:pt>
                <c:pt idx="4720">
                  <c:v>811.49800000000005</c:v>
                </c:pt>
                <c:pt idx="4721">
                  <c:v>811.45899999999995</c:v>
                </c:pt>
                <c:pt idx="4722">
                  <c:v>811.42700000000002</c:v>
                </c:pt>
                <c:pt idx="4723">
                  <c:v>811.05399999999997</c:v>
                </c:pt>
                <c:pt idx="4724">
                  <c:v>810.98900000000003</c:v>
                </c:pt>
                <c:pt idx="4725">
                  <c:v>810.87599999999998</c:v>
                </c:pt>
                <c:pt idx="4726">
                  <c:v>810.77499999999998</c:v>
                </c:pt>
                <c:pt idx="4727">
                  <c:v>810.71299999999997</c:v>
                </c:pt>
                <c:pt idx="4728">
                  <c:v>810.67499999999995</c:v>
                </c:pt>
                <c:pt idx="4729">
                  <c:v>810.35</c:v>
                </c:pt>
                <c:pt idx="4730">
                  <c:v>810.23299999999995</c:v>
                </c:pt>
                <c:pt idx="4731">
                  <c:v>810.20799999999997</c:v>
                </c:pt>
                <c:pt idx="4732">
                  <c:v>809.87400000000002</c:v>
                </c:pt>
                <c:pt idx="4733">
                  <c:v>809.84400000000005</c:v>
                </c:pt>
                <c:pt idx="4734">
                  <c:v>809.58799999999997</c:v>
                </c:pt>
                <c:pt idx="4735">
                  <c:v>809.19299999999998</c:v>
                </c:pt>
                <c:pt idx="4736">
                  <c:v>808.923</c:v>
                </c:pt>
                <c:pt idx="4737">
                  <c:v>808.91</c:v>
                </c:pt>
                <c:pt idx="4738">
                  <c:v>808.84199999999998</c:v>
                </c:pt>
                <c:pt idx="4739">
                  <c:v>808.8</c:v>
                </c:pt>
                <c:pt idx="4740">
                  <c:v>808.57299999999998</c:v>
                </c:pt>
                <c:pt idx="4741">
                  <c:v>808.34900000000005</c:v>
                </c:pt>
                <c:pt idx="4742">
                  <c:v>808.05799999999999</c:v>
                </c:pt>
                <c:pt idx="4743">
                  <c:v>807.99300000000005</c:v>
                </c:pt>
                <c:pt idx="4744">
                  <c:v>807.98599999999999</c:v>
                </c:pt>
                <c:pt idx="4745">
                  <c:v>807.649</c:v>
                </c:pt>
                <c:pt idx="4746">
                  <c:v>807.49</c:v>
                </c:pt>
                <c:pt idx="4747">
                  <c:v>807.43499999999995</c:v>
                </c:pt>
                <c:pt idx="4748">
                  <c:v>807.399</c:v>
                </c:pt>
                <c:pt idx="4749">
                  <c:v>807.29200000000003</c:v>
                </c:pt>
                <c:pt idx="4750">
                  <c:v>807.28899999999999</c:v>
                </c:pt>
                <c:pt idx="4751">
                  <c:v>807.15899999999999</c:v>
                </c:pt>
                <c:pt idx="4752">
                  <c:v>806.71799999999996</c:v>
                </c:pt>
                <c:pt idx="4753">
                  <c:v>806.67899999999997</c:v>
                </c:pt>
                <c:pt idx="4754">
                  <c:v>806.53</c:v>
                </c:pt>
                <c:pt idx="4755">
                  <c:v>806.33900000000006</c:v>
                </c:pt>
                <c:pt idx="4756">
                  <c:v>806.274</c:v>
                </c:pt>
                <c:pt idx="4757">
                  <c:v>806.11500000000001</c:v>
                </c:pt>
                <c:pt idx="4758">
                  <c:v>806.10500000000002</c:v>
                </c:pt>
                <c:pt idx="4759">
                  <c:v>805.88499999999999</c:v>
                </c:pt>
                <c:pt idx="4760">
                  <c:v>805.78700000000003</c:v>
                </c:pt>
                <c:pt idx="4761">
                  <c:v>805.50199999999995</c:v>
                </c:pt>
                <c:pt idx="4762">
                  <c:v>805.38599999999997</c:v>
                </c:pt>
                <c:pt idx="4763">
                  <c:v>805.1</c:v>
                </c:pt>
                <c:pt idx="4764">
                  <c:v>805.00599999999997</c:v>
                </c:pt>
                <c:pt idx="4765">
                  <c:v>804.68200000000002</c:v>
                </c:pt>
                <c:pt idx="4766">
                  <c:v>804.57100000000003</c:v>
                </c:pt>
                <c:pt idx="4767">
                  <c:v>804.30200000000002</c:v>
                </c:pt>
                <c:pt idx="4768">
                  <c:v>804.03</c:v>
                </c:pt>
                <c:pt idx="4769">
                  <c:v>803.47900000000004</c:v>
                </c:pt>
                <c:pt idx="4770">
                  <c:v>803.42399999999998</c:v>
                </c:pt>
                <c:pt idx="4771">
                  <c:v>803.05700000000002</c:v>
                </c:pt>
                <c:pt idx="4772">
                  <c:v>803.01199999999994</c:v>
                </c:pt>
                <c:pt idx="4773">
                  <c:v>802.78800000000001</c:v>
                </c:pt>
                <c:pt idx="4774">
                  <c:v>802.38900000000001</c:v>
                </c:pt>
                <c:pt idx="4775">
                  <c:v>802.28499999999997</c:v>
                </c:pt>
                <c:pt idx="4776">
                  <c:v>802.05799999999999</c:v>
                </c:pt>
                <c:pt idx="4777">
                  <c:v>801.92899999999997</c:v>
                </c:pt>
                <c:pt idx="4778">
                  <c:v>801.72799999999995</c:v>
                </c:pt>
                <c:pt idx="4779">
                  <c:v>801.39400000000001</c:v>
                </c:pt>
                <c:pt idx="4780">
                  <c:v>801.23500000000001</c:v>
                </c:pt>
                <c:pt idx="4781">
                  <c:v>801.01099999999997</c:v>
                </c:pt>
                <c:pt idx="4782">
                  <c:v>800.89400000000001</c:v>
                </c:pt>
                <c:pt idx="4783">
                  <c:v>800.70899999999995</c:v>
                </c:pt>
                <c:pt idx="4784">
                  <c:v>800.69299999999998</c:v>
                </c:pt>
                <c:pt idx="4785">
                  <c:v>800.65700000000004</c:v>
                </c:pt>
                <c:pt idx="4786">
                  <c:v>800.50800000000004</c:v>
                </c:pt>
                <c:pt idx="4787">
                  <c:v>800.24599999999998</c:v>
                </c:pt>
                <c:pt idx="4788">
                  <c:v>800.11300000000006</c:v>
                </c:pt>
                <c:pt idx="4789">
                  <c:v>799.98900000000003</c:v>
                </c:pt>
                <c:pt idx="4790">
                  <c:v>799.947</c:v>
                </c:pt>
                <c:pt idx="4791">
                  <c:v>799.68100000000004</c:v>
                </c:pt>
                <c:pt idx="4792">
                  <c:v>799.38</c:v>
                </c:pt>
                <c:pt idx="4793">
                  <c:v>799.279</c:v>
                </c:pt>
                <c:pt idx="4794">
                  <c:v>799.16300000000001</c:v>
                </c:pt>
                <c:pt idx="4795">
                  <c:v>799.09400000000005</c:v>
                </c:pt>
                <c:pt idx="4796">
                  <c:v>798.87400000000002</c:v>
                </c:pt>
                <c:pt idx="4797">
                  <c:v>798.86400000000003</c:v>
                </c:pt>
                <c:pt idx="4798">
                  <c:v>798.50400000000002</c:v>
                </c:pt>
                <c:pt idx="4799">
                  <c:v>798.37099999999998</c:v>
                </c:pt>
                <c:pt idx="4800">
                  <c:v>798.16399999999999</c:v>
                </c:pt>
                <c:pt idx="4801">
                  <c:v>797.96600000000001</c:v>
                </c:pt>
                <c:pt idx="4802">
                  <c:v>797.96299999999997</c:v>
                </c:pt>
                <c:pt idx="4803">
                  <c:v>797.92399999999998</c:v>
                </c:pt>
                <c:pt idx="4804">
                  <c:v>797.86199999999997</c:v>
                </c:pt>
                <c:pt idx="4805">
                  <c:v>797.79399999999998</c:v>
                </c:pt>
                <c:pt idx="4806">
                  <c:v>797.71299999999997</c:v>
                </c:pt>
                <c:pt idx="4807">
                  <c:v>797.66399999999999</c:v>
                </c:pt>
                <c:pt idx="4808">
                  <c:v>797.60299999999995</c:v>
                </c:pt>
                <c:pt idx="4809">
                  <c:v>797.59299999999996</c:v>
                </c:pt>
                <c:pt idx="4810">
                  <c:v>797.35599999999999</c:v>
                </c:pt>
                <c:pt idx="4811">
                  <c:v>797.30100000000004</c:v>
                </c:pt>
                <c:pt idx="4812">
                  <c:v>797.13199999999995</c:v>
                </c:pt>
                <c:pt idx="4813">
                  <c:v>797.12599999999998</c:v>
                </c:pt>
                <c:pt idx="4814">
                  <c:v>797.11300000000006</c:v>
                </c:pt>
                <c:pt idx="4815">
                  <c:v>797.08399999999995</c:v>
                </c:pt>
                <c:pt idx="4816">
                  <c:v>796.95699999999999</c:v>
                </c:pt>
                <c:pt idx="4817">
                  <c:v>796.94799999999998</c:v>
                </c:pt>
                <c:pt idx="4818">
                  <c:v>796.75300000000004</c:v>
                </c:pt>
                <c:pt idx="4819">
                  <c:v>796.62699999999995</c:v>
                </c:pt>
                <c:pt idx="4820">
                  <c:v>796.32500000000005</c:v>
                </c:pt>
                <c:pt idx="4821">
                  <c:v>796.29600000000005</c:v>
                </c:pt>
                <c:pt idx="4822">
                  <c:v>796.20799999999997</c:v>
                </c:pt>
                <c:pt idx="4823">
                  <c:v>795.83900000000006</c:v>
                </c:pt>
                <c:pt idx="4824">
                  <c:v>795.79</c:v>
                </c:pt>
                <c:pt idx="4825">
                  <c:v>795.51800000000003</c:v>
                </c:pt>
                <c:pt idx="4826">
                  <c:v>795.51800000000003</c:v>
                </c:pt>
                <c:pt idx="4827">
                  <c:v>795.45899999999995</c:v>
                </c:pt>
                <c:pt idx="4828">
                  <c:v>795.40099999999995</c:v>
                </c:pt>
                <c:pt idx="4829">
                  <c:v>795.34199999999998</c:v>
                </c:pt>
                <c:pt idx="4830">
                  <c:v>795.23199999999997</c:v>
                </c:pt>
                <c:pt idx="4831">
                  <c:v>795.226</c:v>
                </c:pt>
                <c:pt idx="4832">
                  <c:v>795.18399999999997</c:v>
                </c:pt>
                <c:pt idx="4833">
                  <c:v>795.077</c:v>
                </c:pt>
                <c:pt idx="4834">
                  <c:v>794.87599999999998</c:v>
                </c:pt>
                <c:pt idx="4835">
                  <c:v>794.59699999999998</c:v>
                </c:pt>
                <c:pt idx="4836">
                  <c:v>794.42499999999995</c:v>
                </c:pt>
                <c:pt idx="4837">
                  <c:v>794.23</c:v>
                </c:pt>
                <c:pt idx="4838">
                  <c:v>793.70500000000004</c:v>
                </c:pt>
                <c:pt idx="4839">
                  <c:v>793.50699999999995</c:v>
                </c:pt>
                <c:pt idx="4840">
                  <c:v>793.32500000000005</c:v>
                </c:pt>
                <c:pt idx="4841">
                  <c:v>793.173</c:v>
                </c:pt>
                <c:pt idx="4842">
                  <c:v>793.07600000000002</c:v>
                </c:pt>
                <c:pt idx="4843">
                  <c:v>792.68</c:v>
                </c:pt>
                <c:pt idx="4844">
                  <c:v>792.61199999999997</c:v>
                </c:pt>
                <c:pt idx="4845">
                  <c:v>792.49199999999996</c:v>
                </c:pt>
                <c:pt idx="4846">
                  <c:v>792.36599999999999</c:v>
                </c:pt>
                <c:pt idx="4847">
                  <c:v>792.22299999999996</c:v>
                </c:pt>
                <c:pt idx="4848">
                  <c:v>792.12199999999996</c:v>
                </c:pt>
                <c:pt idx="4849">
                  <c:v>791.96699999999998</c:v>
                </c:pt>
                <c:pt idx="4850">
                  <c:v>791.947</c:v>
                </c:pt>
                <c:pt idx="4851">
                  <c:v>791.62900000000002</c:v>
                </c:pt>
                <c:pt idx="4852">
                  <c:v>791.41499999999996</c:v>
                </c:pt>
                <c:pt idx="4853">
                  <c:v>791.16899999999998</c:v>
                </c:pt>
                <c:pt idx="4854">
                  <c:v>791.02300000000002</c:v>
                </c:pt>
                <c:pt idx="4855">
                  <c:v>791.00400000000002</c:v>
                </c:pt>
                <c:pt idx="4856">
                  <c:v>790.87099999999998</c:v>
                </c:pt>
                <c:pt idx="4857">
                  <c:v>790.64700000000005</c:v>
                </c:pt>
                <c:pt idx="4858">
                  <c:v>790.01499999999999</c:v>
                </c:pt>
                <c:pt idx="4859">
                  <c:v>790.005</c:v>
                </c:pt>
                <c:pt idx="4860">
                  <c:v>789.62900000000002</c:v>
                </c:pt>
                <c:pt idx="4861">
                  <c:v>789.58600000000001</c:v>
                </c:pt>
                <c:pt idx="4862">
                  <c:v>789.58299999999997</c:v>
                </c:pt>
                <c:pt idx="4863">
                  <c:v>789.45</c:v>
                </c:pt>
                <c:pt idx="4864">
                  <c:v>789.048</c:v>
                </c:pt>
                <c:pt idx="4865">
                  <c:v>788.98699999999997</c:v>
                </c:pt>
                <c:pt idx="4866">
                  <c:v>788.96100000000001</c:v>
                </c:pt>
                <c:pt idx="4867">
                  <c:v>788.83699999999999</c:v>
                </c:pt>
                <c:pt idx="4868">
                  <c:v>788.76900000000001</c:v>
                </c:pt>
                <c:pt idx="4869">
                  <c:v>788.70399999999995</c:v>
                </c:pt>
                <c:pt idx="4870">
                  <c:v>788.56500000000005</c:v>
                </c:pt>
                <c:pt idx="4871">
                  <c:v>788.44799999999998</c:v>
                </c:pt>
                <c:pt idx="4872">
                  <c:v>788.39599999999996</c:v>
                </c:pt>
                <c:pt idx="4873">
                  <c:v>788.04899999999998</c:v>
                </c:pt>
                <c:pt idx="4874">
                  <c:v>787.92</c:v>
                </c:pt>
                <c:pt idx="4875">
                  <c:v>787.87400000000002</c:v>
                </c:pt>
                <c:pt idx="4876">
                  <c:v>787.79</c:v>
                </c:pt>
                <c:pt idx="4877">
                  <c:v>787.67</c:v>
                </c:pt>
                <c:pt idx="4878">
                  <c:v>787.56299999999999</c:v>
                </c:pt>
                <c:pt idx="4879">
                  <c:v>787.44299999999998</c:v>
                </c:pt>
                <c:pt idx="4880">
                  <c:v>787.13199999999995</c:v>
                </c:pt>
                <c:pt idx="4881">
                  <c:v>787.08</c:v>
                </c:pt>
                <c:pt idx="4882">
                  <c:v>787.07</c:v>
                </c:pt>
                <c:pt idx="4883">
                  <c:v>786.80399999999997</c:v>
                </c:pt>
                <c:pt idx="4884">
                  <c:v>786.63499999999999</c:v>
                </c:pt>
                <c:pt idx="4885">
                  <c:v>786.6</c:v>
                </c:pt>
                <c:pt idx="4886">
                  <c:v>786.48599999999999</c:v>
                </c:pt>
                <c:pt idx="4887">
                  <c:v>786.31100000000004</c:v>
                </c:pt>
                <c:pt idx="4888">
                  <c:v>786.23</c:v>
                </c:pt>
                <c:pt idx="4889">
                  <c:v>786.08100000000002</c:v>
                </c:pt>
                <c:pt idx="4890">
                  <c:v>786.04200000000003</c:v>
                </c:pt>
                <c:pt idx="4891">
                  <c:v>785.90200000000004</c:v>
                </c:pt>
                <c:pt idx="4892">
                  <c:v>785.87699999999995</c:v>
                </c:pt>
                <c:pt idx="4893">
                  <c:v>785.82799999999997</c:v>
                </c:pt>
                <c:pt idx="4894">
                  <c:v>785.68499999999995</c:v>
                </c:pt>
                <c:pt idx="4895">
                  <c:v>785.67600000000004</c:v>
                </c:pt>
                <c:pt idx="4896">
                  <c:v>785.34799999999996</c:v>
                </c:pt>
                <c:pt idx="4897">
                  <c:v>785.27300000000002</c:v>
                </c:pt>
                <c:pt idx="4898">
                  <c:v>785.05899999999997</c:v>
                </c:pt>
                <c:pt idx="4899">
                  <c:v>784.82299999999998</c:v>
                </c:pt>
                <c:pt idx="4900">
                  <c:v>784.74199999999996</c:v>
                </c:pt>
                <c:pt idx="4901">
                  <c:v>784.64099999999996</c:v>
                </c:pt>
                <c:pt idx="4902">
                  <c:v>784.56299999999999</c:v>
                </c:pt>
                <c:pt idx="4903">
                  <c:v>784.29700000000003</c:v>
                </c:pt>
                <c:pt idx="4904">
                  <c:v>784.22299999999996</c:v>
                </c:pt>
                <c:pt idx="4905">
                  <c:v>784.19399999999996</c:v>
                </c:pt>
                <c:pt idx="4906">
                  <c:v>784.19</c:v>
                </c:pt>
                <c:pt idx="4907">
                  <c:v>783.91200000000003</c:v>
                </c:pt>
                <c:pt idx="4908">
                  <c:v>783.78200000000004</c:v>
                </c:pt>
                <c:pt idx="4909">
                  <c:v>783.697</c:v>
                </c:pt>
                <c:pt idx="4910">
                  <c:v>783.649</c:v>
                </c:pt>
                <c:pt idx="4911">
                  <c:v>783.37599999999998</c:v>
                </c:pt>
                <c:pt idx="4912">
                  <c:v>783.29499999999996</c:v>
                </c:pt>
                <c:pt idx="4913">
                  <c:v>783.26300000000003</c:v>
                </c:pt>
                <c:pt idx="4914">
                  <c:v>782.73800000000006</c:v>
                </c:pt>
                <c:pt idx="4915">
                  <c:v>782.49800000000005</c:v>
                </c:pt>
                <c:pt idx="4916">
                  <c:v>782.29</c:v>
                </c:pt>
                <c:pt idx="4917">
                  <c:v>782.10500000000002</c:v>
                </c:pt>
                <c:pt idx="4918">
                  <c:v>782.04100000000005</c:v>
                </c:pt>
                <c:pt idx="4919">
                  <c:v>781.58600000000001</c:v>
                </c:pt>
                <c:pt idx="4920">
                  <c:v>781.47900000000004</c:v>
                </c:pt>
                <c:pt idx="4921">
                  <c:v>781.47900000000004</c:v>
                </c:pt>
                <c:pt idx="4922">
                  <c:v>781.38499999999999</c:v>
                </c:pt>
                <c:pt idx="4923">
                  <c:v>781.34299999999996</c:v>
                </c:pt>
                <c:pt idx="4924">
                  <c:v>781.327</c:v>
                </c:pt>
                <c:pt idx="4925">
                  <c:v>781.21</c:v>
                </c:pt>
                <c:pt idx="4926">
                  <c:v>781.13199999999995</c:v>
                </c:pt>
                <c:pt idx="4927">
                  <c:v>781.02200000000005</c:v>
                </c:pt>
                <c:pt idx="4928">
                  <c:v>780.59699999999998</c:v>
                </c:pt>
                <c:pt idx="4929">
                  <c:v>780.46100000000001</c:v>
                </c:pt>
                <c:pt idx="4930">
                  <c:v>780.43200000000002</c:v>
                </c:pt>
                <c:pt idx="4931">
                  <c:v>780.21100000000001</c:v>
                </c:pt>
                <c:pt idx="4932">
                  <c:v>780.13</c:v>
                </c:pt>
                <c:pt idx="4933">
                  <c:v>780.09100000000001</c:v>
                </c:pt>
                <c:pt idx="4934">
                  <c:v>779.88699999999994</c:v>
                </c:pt>
                <c:pt idx="4935">
                  <c:v>779.73500000000001</c:v>
                </c:pt>
                <c:pt idx="4936">
                  <c:v>779.56</c:v>
                </c:pt>
                <c:pt idx="4937">
                  <c:v>779.495</c:v>
                </c:pt>
                <c:pt idx="4938">
                  <c:v>779.44299999999998</c:v>
                </c:pt>
                <c:pt idx="4939">
                  <c:v>779.41399999999999</c:v>
                </c:pt>
                <c:pt idx="4940">
                  <c:v>779.37199999999996</c:v>
                </c:pt>
                <c:pt idx="4941">
                  <c:v>779.24800000000005</c:v>
                </c:pt>
                <c:pt idx="4942">
                  <c:v>778.91800000000001</c:v>
                </c:pt>
                <c:pt idx="4943">
                  <c:v>778.85</c:v>
                </c:pt>
                <c:pt idx="4944">
                  <c:v>778.58</c:v>
                </c:pt>
                <c:pt idx="4945">
                  <c:v>778.39599999999996</c:v>
                </c:pt>
                <c:pt idx="4946">
                  <c:v>778.37900000000002</c:v>
                </c:pt>
                <c:pt idx="4947">
                  <c:v>778.36300000000006</c:v>
                </c:pt>
                <c:pt idx="4948">
                  <c:v>777.73099999999999</c:v>
                </c:pt>
                <c:pt idx="4949">
                  <c:v>777.50699999999995</c:v>
                </c:pt>
                <c:pt idx="4950">
                  <c:v>777.34199999999998</c:v>
                </c:pt>
                <c:pt idx="4951">
                  <c:v>777.32500000000005</c:v>
                </c:pt>
                <c:pt idx="4952">
                  <c:v>777.28300000000002</c:v>
                </c:pt>
                <c:pt idx="4953">
                  <c:v>777.11400000000003</c:v>
                </c:pt>
                <c:pt idx="4954">
                  <c:v>777.07899999999995</c:v>
                </c:pt>
                <c:pt idx="4955">
                  <c:v>776.51099999999997</c:v>
                </c:pt>
                <c:pt idx="4956">
                  <c:v>776.505</c:v>
                </c:pt>
                <c:pt idx="4957">
                  <c:v>776.505</c:v>
                </c:pt>
                <c:pt idx="4958">
                  <c:v>776.38199999999995</c:v>
                </c:pt>
                <c:pt idx="4959">
                  <c:v>776.15800000000002</c:v>
                </c:pt>
                <c:pt idx="4960">
                  <c:v>776.02499999999998</c:v>
                </c:pt>
                <c:pt idx="4961">
                  <c:v>775.947</c:v>
                </c:pt>
                <c:pt idx="4962">
                  <c:v>775.85299999999995</c:v>
                </c:pt>
                <c:pt idx="4963">
                  <c:v>775.70100000000002</c:v>
                </c:pt>
                <c:pt idx="4964">
                  <c:v>775.40599999999995</c:v>
                </c:pt>
                <c:pt idx="4965">
                  <c:v>775.30499999999995</c:v>
                </c:pt>
                <c:pt idx="4966">
                  <c:v>775.18799999999999</c:v>
                </c:pt>
                <c:pt idx="4967">
                  <c:v>774.94200000000001</c:v>
                </c:pt>
                <c:pt idx="4968">
                  <c:v>774.851</c:v>
                </c:pt>
                <c:pt idx="4969">
                  <c:v>774.81899999999996</c:v>
                </c:pt>
                <c:pt idx="4970">
                  <c:v>774.79300000000001</c:v>
                </c:pt>
                <c:pt idx="4971">
                  <c:v>774.28</c:v>
                </c:pt>
                <c:pt idx="4972">
                  <c:v>774.18299999999999</c:v>
                </c:pt>
                <c:pt idx="4973">
                  <c:v>773.81</c:v>
                </c:pt>
                <c:pt idx="4974">
                  <c:v>773.55700000000002</c:v>
                </c:pt>
                <c:pt idx="4975">
                  <c:v>773.32</c:v>
                </c:pt>
                <c:pt idx="4976">
                  <c:v>773.31700000000001</c:v>
                </c:pt>
                <c:pt idx="4977">
                  <c:v>773.04499999999996</c:v>
                </c:pt>
                <c:pt idx="4978">
                  <c:v>773.00900000000001</c:v>
                </c:pt>
                <c:pt idx="4979">
                  <c:v>772.96699999999998</c:v>
                </c:pt>
                <c:pt idx="4980">
                  <c:v>772.83399999999995</c:v>
                </c:pt>
                <c:pt idx="4981">
                  <c:v>772.54899999999998</c:v>
                </c:pt>
                <c:pt idx="4982">
                  <c:v>772.529</c:v>
                </c:pt>
                <c:pt idx="4983">
                  <c:v>772.15300000000002</c:v>
                </c:pt>
                <c:pt idx="4984">
                  <c:v>772.13</c:v>
                </c:pt>
                <c:pt idx="4985">
                  <c:v>771.96500000000003</c:v>
                </c:pt>
                <c:pt idx="4986">
                  <c:v>771.93899999999996</c:v>
                </c:pt>
                <c:pt idx="4987">
                  <c:v>771.93299999999999</c:v>
                </c:pt>
                <c:pt idx="4988">
                  <c:v>771.91300000000001</c:v>
                </c:pt>
                <c:pt idx="4989">
                  <c:v>771.84799999999996</c:v>
                </c:pt>
                <c:pt idx="4990">
                  <c:v>771.774</c:v>
                </c:pt>
                <c:pt idx="4991">
                  <c:v>771.74800000000005</c:v>
                </c:pt>
                <c:pt idx="4992">
                  <c:v>771.673</c:v>
                </c:pt>
                <c:pt idx="4993">
                  <c:v>771.39400000000001</c:v>
                </c:pt>
                <c:pt idx="4994">
                  <c:v>770.976</c:v>
                </c:pt>
                <c:pt idx="4995">
                  <c:v>770.94</c:v>
                </c:pt>
                <c:pt idx="4996">
                  <c:v>770.72900000000004</c:v>
                </c:pt>
                <c:pt idx="4997">
                  <c:v>770.62900000000002</c:v>
                </c:pt>
                <c:pt idx="4998">
                  <c:v>770.31399999999996</c:v>
                </c:pt>
                <c:pt idx="4999">
                  <c:v>770.19399999999996</c:v>
                </c:pt>
                <c:pt idx="5000">
                  <c:v>769.86400000000003</c:v>
                </c:pt>
                <c:pt idx="5001">
                  <c:v>769.38400000000001</c:v>
                </c:pt>
                <c:pt idx="5002">
                  <c:v>768.9</c:v>
                </c:pt>
                <c:pt idx="5003">
                  <c:v>768.86800000000005</c:v>
                </c:pt>
                <c:pt idx="5004">
                  <c:v>768.745</c:v>
                </c:pt>
                <c:pt idx="5005">
                  <c:v>768.53099999999995</c:v>
                </c:pt>
                <c:pt idx="5006">
                  <c:v>768.52800000000002</c:v>
                </c:pt>
                <c:pt idx="5007">
                  <c:v>768.476</c:v>
                </c:pt>
                <c:pt idx="5008">
                  <c:v>768.22900000000004</c:v>
                </c:pt>
                <c:pt idx="5009">
                  <c:v>768.12199999999996</c:v>
                </c:pt>
                <c:pt idx="5010">
                  <c:v>768.07399999999996</c:v>
                </c:pt>
                <c:pt idx="5011">
                  <c:v>767.97299999999996</c:v>
                </c:pt>
                <c:pt idx="5012">
                  <c:v>767.86</c:v>
                </c:pt>
                <c:pt idx="5013">
                  <c:v>767.70399999999995</c:v>
                </c:pt>
                <c:pt idx="5014">
                  <c:v>767.649</c:v>
                </c:pt>
                <c:pt idx="5015">
                  <c:v>767.28899999999999</c:v>
                </c:pt>
                <c:pt idx="5016">
                  <c:v>767.24</c:v>
                </c:pt>
                <c:pt idx="5017">
                  <c:v>767.16200000000003</c:v>
                </c:pt>
                <c:pt idx="5018">
                  <c:v>767.04200000000003</c:v>
                </c:pt>
                <c:pt idx="5019">
                  <c:v>766.702</c:v>
                </c:pt>
                <c:pt idx="5020">
                  <c:v>766.68200000000002</c:v>
                </c:pt>
                <c:pt idx="5021">
                  <c:v>766.54600000000005</c:v>
                </c:pt>
                <c:pt idx="5022">
                  <c:v>766.404</c:v>
                </c:pt>
                <c:pt idx="5023">
                  <c:v>766.39099999999996</c:v>
                </c:pt>
                <c:pt idx="5024">
                  <c:v>766.13099999999997</c:v>
                </c:pt>
                <c:pt idx="5025">
                  <c:v>766.09199999999998</c:v>
                </c:pt>
                <c:pt idx="5026">
                  <c:v>765.82</c:v>
                </c:pt>
                <c:pt idx="5027">
                  <c:v>765.28499999999997</c:v>
                </c:pt>
                <c:pt idx="5028">
                  <c:v>765.26900000000001</c:v>
                </c:pt>
                <c:pt idx="5029">
                  <c:v>764.99300000000005</c:v>
                </c:pt>
                <c:pt idx="5030">
                  <c:v>764.88300000000004</c:v>
                </c:pt>
                <c:pt idx="5031">
                  <c:v>764.49400000000003</c:v>
                </c:pt>
                <c:pt idx="5032">
                  <c:v>764.28599999999994</c:v>
                </c:pt>
                <c:pt idx="5033">
                  <c:v>764.279</c:v>
                </c:pt>
                <c:pt idx="5034">
                  <c:v>764.24400000000003</c:v>
                </c:pt>
                <c:pt idx="5035">
                  <c:v>764.19200000000001</c:v>
                </c:pt>
                <c:pt idx="5036">
                  <c:v>764.16</c:v>
                </c:pt>
                <c:pt idx="5037">
                  <c:v>763.99400000000003</c:v>
                </c:pt>
                <c:pt idx="5038">
                  <c:v>763.94899999999996</c:v>
                </c:pt>
                <c:pt idx="5039">
                  <c:v>763.82600000000002</c:v>
                </c:pt>
                <c:pt idx="5040">
                  <c:v>763.75699999999995</c:v>
                </c:pt>
                <c:pt idx="5041">
                  <c:v>763.62800000000004</c:v>
                </c:pt>
                <c:pt idx="5042">
                  <c:v>763.56600000000003</c:v>
                </c:pt>
                <c:pt idx="5043">
                  <c:v>763.44600000000003</c:v>
                </c:pt>
                <c:pt idx="5044">
                  <c:v>762.69399999999996</c:v>
                </c:pt>
                <c:pt idx="5045">
                  <c:v>762.58699999999999</c:v>
                </c:pt>
                <c:pt idx="5046">
                  <c:v>762.40499999999997</c:v>
                </c:pt>
                <c:pt idx="5047">
                  <c:v>762.34699999999998</c:v>
                </c:pt>
                <c:pt idx="5048">
                  <c:v>762.26900000000001</c:v>
                </c:pt>
                <c:pt idx="5049">
                  <c:v>762.22699999999998</c:v>
                </c:pt>
                <c:pt idx="5050">
                  <c:v>762.22</c:v>
                </c:pt>
                <c:pt idx="5051">
                  <c:v>762</c:v>
                </c:pt>
                <c:pt idx="5052">
                  <c:v>761.89599999999996</c:v>
                </c:pt>
                <c:pt idx="5053">
                  <c:v>761.74400000000003</c:v>
                </c:pt>
                <c:pt idx="5054">
                  <c:v>761.59100000000001</c:v>
                </c:pt>
                <c:pt idx="5055">
                  <c:v>761.54600000000005</c:v>
                </c:pt>
                <c:pt idx="5056">
                  <c:v>761.35400000000004</c:v>
                </c:pt>
                <c:pt idx="5057">
                  <c:v>761.11099999999999</c:v>
                </c:pt>
                <c:pt idx="5058">
                  <c:v>761.08500000000004</c:v>
                </c:pt>
                <c:pt idx="5059">
                  <c:v>760.98500000000001</c:v>
                </c:pt>
                <c:pt idx="5060">
                  <c:v>760.9</c:v>
                </c:pt>
                <c:pt idx="5061">
                  <c:v>760.52800000000002</c:v>
                </c:pt>
                <c:pt idx="5062">
                  <c:v>760.40099999999995</c:v>
                </c:pt>
                <c:pt idx="5063">
                  <c:v>760.35199999999998</c:v>
                </c:pt>
                <c:pt idx="5064">
                  <c:v>760.26800000000003</c:v>
                </c:pt>
                <c:pt idx="5065">
                  <c:v>760.20699999999999</c:v>
                </c:pt>
                <c:pt idx="5066">
                  <c:v>760.11599999999999</c:v>
                </c:pt>
                <c:pt idx="5067">
                  <c:v>760.10900000000004</c:v>
                </c:pt>
                <c:pt idx="5068">
                  <c:v>760.07</c:v>
                </c:pt>
                <c:pt idx="5069">
                  <c:v>759.85299999999995</c:v>
                </c:pt>
                <c:pt idx="5070">
                  <c:v>759.37</c:v>
                </c:pt>
                <c:pt idx="5071">
                  <c:v>759.13599999999997</c:v>
                </c:pt>
                <c:pt idx="5072">
                  <c:v>759.00699999999995</c:v>
                </c:pt>
                <c:pt idx="5073">
                  <c:v>758.99699999999996</c:v>
                </c:pt>
                <c:pt idx="5074">
                  <c:v>758.73800000000006</c:v>
                </c:pt>
                <c:pt idx="5075">
                  <c:v>758.25099999999998</c:v>
                </c:pt>
                <c:pt idx="5076">
                  <c:v>758.19600000000003</c:v>
                </c:pt>
                <c:pt idx="5077">
                  <c:v>758.17700000000002</c:v>
                </c:pt>
                <c:pt idx="5078">
                  <c:v>757.40800000000002</c:v>
                </c:pt>
                <c:pt idx="5079">
                  <c:v>757.35599999999999</c:v>
                </c:pt>
                <c:pt idx="5080">
                  <c:v>757.20699999999999</c:v>
                </c:pt>
                <c:pt idx="5081">
                  <c:v>757.2</c:v>
                </c:pt>
                <c:pt idx="5082">
                  <c:v>756.97699999999998</c:v>
                </c:pt>
                <c:pt idx="5083">
                  <c:v>756.91499999999996</c:v>
                </c:pt>
                <c:pt idx="5084">
                  <c:v>756.82100000000003</c:v>
                </c:pt>
                <c:pt idx="5085">
                  <c:v>756.65599999999995</c:v>
                </c:pt>
                <c:pt idx="5086">
                  <c:v>756.57500000000005</c:v>
                </c:pt>
                <c:pt idx="5087">
                  <c:v>756.32799999999997</c:v>
                </c:pt>
                <c:pt idx="5088">
                  <c:v>756.21100000000001</c:v>
                </c:pt>
                <c:pt idx="5089">
                  <c:v>756.14</c:v>
                </c:pt>
                <c:pt idx="5090">
                  <c:v>756.01700000000005</c:v>
                </c:pt>
                <c:pt idx="5091">
                  <c:v>755.99099999999999</c:v>
                </c:pt>
                <c:pt idx="5092">
                  <c:v>755.77700000000004</c:v>
                </c:pt>
                <c:pt idx="5093">
                  <c:v>755.69899999999996</c:v>
                </c:pt>
                <c:pt idx="5094">
                  <c:v>755.47500000000002</c:v>
                </c:pt>
                <c:pt idx="5095">
                  <c:v>755.22199999999998</c:v>
                </c:pt>
                <c:pt idx="5096">
                  <c:v>755.125</c:v>
                </c:pt>
                <c:pt idx="5097">
                  <c:v>755.11900000000003</c:v>
                </c:pt>
                <c:pt idx="5098">
                  <c:v>754.99199999999996</c:v>
                </c:pt>
                <c:pt idx="5099">
                  <c:v>754.96600000000001</c:v>
                </c:pt>
                <c:pt idx="5100">
                  <c:v>754.86900000000003</c:v>
                </c:pt>
                <c:pt idx="5101">
                  <c:v>754.798</c:v>
                </c:pt>
                <c:pt idx="5102">
                  <c:v>754.29499999999996</c:v>
                </c:pt>
                <c:pt idx="5103">
                  <c:v>754.1</c:v>
                </c:pt>
                <c:pt idx="5104">
                  <c:v>753.96400000000006</c:v>
                </c:pt>
                <c:pt idx="5105">
                  <c:v>753.90899999999999</c:v>
                </c:pt>
                <c:pt idx="5106">
                  <c:v>753.89599999999996</c:v>
                </c:pt>
                <c:pt idx="5107">
                  <c:v>753.82799999999997</c:v>
                </c:pt>
                <c:pt idx="5108">
                  <c:v>753.77599999999995</c:v>
                </c:pt>
                <c:pt idx="5109">
                  <c:v>753.69500000000005</c:v>
                </c:pt>
                <c:pt idx="5110">
                  <c:v>753.59799999999996</c:v>
                </c:pt>
                <c:pt idx="5111">
                  <c:v>753.56500000000005</c:v>
                </c:pt>
                <c:pt idx="5112">
                  <c:v>753.54600000000005</c:v>
                </c:pt>
                <c:pt idx="5113">
                  <c:v>753.4</c:v>
                </c:pt>
                <c:pt idx="5114">
                  <c:v>753.24400000000003</c:v>
                </c:pt>
                <c:pt idx="5115">
                  <c:v>753.20799999999997</c:v>
                </c:pt>
                <c:pt idx="5116">
                  <c:v>752.64400000000001</c:v>
                </c:pt>
                <c:pt idx="5117">
                  <c:v>752.58299999999997</c:v>
                </c:pt>
                <c:pt idx="5118">
                  <c:v>752.38800000000003</c:v>
                </c:pt>
                <c:pt idx="5119">
                  <c:v>752.048</c:v>
                </c:pt>
                <c:pt idx="5120">
                  <c:v>751.92100000000005</c:v>
                </c:pt>
                <c:pt idx="5121">
                  <c:v>751.90499999999997</c:v>
                </c:pt>
                <c:pt idx="5122">
                  <c:v>751.78499999999997</c:v>
                </c:pt>
                <c:pt idx="5123">
                  <c:v>751.76199999999994</c:v>
                </c:pt>
                <c:pt idx="5124">
                  <c:v>751.66800000000001</c:v>
                </c:pt>
                <c:pt idx="5125">
                  <c:v>751.61599999999999</c:v>
                </c:pt>
                <c:pt idx="5126">
                  <c:v>751.279</c:v>
                </c:pt>
                <c:pt idx="5127">
                  <c:v>751.26900000000001</c:v>
                </c:pt>
                <c:pt idx="5128">
                  <c:v>751.11400000000003</c:v>
                </c:pt>
                <c:pt idx="5129">
                  <c:v>750.58500000000004</c:v>
                </c:pt>
                <c:pt idx="5130">
                  <c:v>750.48800000000006</c:v>
                </c:pt>
                <c:pt idx="5131">
                  <c:v>750.26700000000005</c:v>
                </c:pt>
                <c:pt idx="5132">
                  <c:v>750.15700000000004</c:v>
                </c:pt>
                <c:pt idx="5133">
                  <c:v>749.85599999999999</c:v>
                </c:pt>
                <c:pt idx="5134">
                  <c:v>749.79100000000005</c:v>
                </c:pt>
                <c:pt idx="5135">
                  <c:v>749.74199999999996</c:v>
                </c:pt>
                <c:pt idx="5136">
                  <c:v>749.70299999999997</c:v>
                </c:pt>
                <c:pt idx="5137">
                  <c:v>749.64499999999998</c:v>
                </c:pt>
                <c:pt idx="5138">
                  <c:v>749.63499999999999</c:v>
                </c:pt>
                <c:pt idx="5139">
                  <c:v>749.56100000000004</c:v>
                </c:pt>
                <c:pt idx="5140">
                  <c:v>749.327</c:v>
                </c:pt>
                <c:pt idx="5141">
                  <c:v>749.31399999999996</c:v>
                </c:pt>
                <c:pt idx="5142">
                  <c:v>749.23599999999999</c:v>
                </c:pt>
                <c:pt idx="5143">
                  <c:v>749.20399999999995</c:v>
                </c:pt>
                <c:pt idx="5144">
                  <c:v>748.47699999999998</c:v>
                </c:pt>
                <c:pt idx="5145">
                  <c:v>748.32799999999997</c:v>
                </c:pt>
                <c:pt idx="5146">
                  <c:v>748.32500000000005</c:v>
                </c:pt>
                <c:pt idx="5147">
                  <c:v>748.28899999999999</c:v>
                </c:pt>
                <c:pt idx="5148">
                  <c:v>748.00400000000002</c:v>
                </c:pt>
                <c:pt idx="5149">
                  <c:v>747.17700000000002</c:v>
                </c:pt>
                <c:pt idx="5150">
                  <c:v>746.99800000000005</c:v>
                </c:pt>
                <c:pt idx="5151">
                  <c:v>746.947</c:v>
                </c:pt>
                <c:pt idx="5152">
                  <c:v>746.90800000000002</c:v>
                </c:pt>
                <c:pt idx="5153">
                  <c:v>746.73599999999999</c:v>
                </c:pt>
                <c:pt idx="5154">
                  <c:v>746.66800000000001</c:v>
                </c:pt>
                <c:pt idx="5155">
                  <c:v>746.6</c:v>
                </c:pt>
                <c:pt idx="5156">
                  <c:v>746.43100000000004</c:v>
                </c:pt>
                <c:pt idx="5157">
                  <c:v>746.298</c:v>
                </c:pt>
                <c:pt idx="5158">
                  <c:v>746.17200000000003</c:v>
                </c:pt>
                <c:pt idx="5159">
                  <c:v>745.66899999999998</c:v>
                </c:pt>
                <c:pt idx="5160">
                  <c:v>745.53300000000002</c:v>
                </c:pt>
                <c:pt idx="5161">
                  <c:v>745.41899999999998</c:v>
                </c:pt>
                <c:pt idx="5162">
                  <c:v>745.36699999999996</c:v>
                </c:pt>
                <c:pt idx="5163">
                  <c:v>745.25400000000002</c:v>
                </c:pt>
                <c:pt idx="5164">
                  <c:v>745.24400000000003</c:v>
                </c:pt>
                <c:pt idx="5165">
                  <c:v>745.23099999999999</c:v>
                </c:pt>
                <c:pt idx="5166">
                  <c:v>745.06899999999996</c:v>
                </c:pt>
                <c:pt idx="5167">
                  <c:v>744.81600000000003</c:v>
                </c:pt>
                <c:pt idx="5168">
                  <c:v>744.74800000000005</c:v>
                </c:pt>
                <c:pt idx="5169">
                  <c:v>744.70299999999997</c:v>
                </c:pt>
                <c:pt idx="5170">
                  <c:v>744.45</c:v>
                </c:pt>
                <c:pt idx="5171">
                  <c:v>744.13800000000003</c:v>
                </c:pt>
                <c:pt idx="5172">
                  <c:v>744.125</c:v>
                </c:pt>
                <c:pt idx="5173">
                  <c:v>743.93100000000004</c:v>
                </c:pt>
                <c:pt idx="5174">
                  <c:v>743.78499999999997</c:v>
                </c:pt>
                <c:pt idx="5175">
                  <c:v>743.71400000000006</c:v>
                </c:pt>
                <c:pt idx="5176">
                  <c:v>743.48699999999997</c:v>
                </c:pt>
                <c:pt idx="5177">
                  <c:v>743.47</c:v>
                </c:pt>
                <c:pt idx="5178">
                  <c:v>743.39599999999996</c:v>
                </c:pt>
                <c:pt idx="5179">
                  <c:v>742.44899999999996</c:v>
                </c:pt>
                <c:pt idx="5180">
                  <c:v>742.25400000000002</c:v>
                </c:pt>
                <c:pt idx="5181">
                  <c:v>742.03399999999999</c:v>
                </c:pt>
                <c:pt idx="5182">
                  <c:v>741.98500000000001</c:v>
                </c:pt>
                <c:pt idx="5183">
                  <c:v>741.803</c:v>
                </c:pt>
                <c:pt idx="5184">
                  <c:v>741.8</c:v>
                </c:pt>
                <c:pt idx="5185">
                  <c:v>741.61199999999997</c:v>
                </c:pt>
                <c:pt idx="5186">
                  <c:v>741.505</c:v>
                </c:pt>
                <c:pt idx="5187">
                  <c:v>741.45</c:v>
                </c:pt>
                <c:pt idx="5188">
                  <c:v>741.40200000000004</c:v>
                </c:pt>
                <c:pt idx="5189">
                  <c:v>741.14200000000005</c:v>
                </c:pt>
                <c:pt idx="5190">
                  <c:v>741.1</c:v>
                </c:pt>
                <c:pt idx="5191">
                  <c:v>740.90499999999997</c:v>
                </c:pt>
                <c:pt idx="5192">
                  <c:v>740.76900000000001</c:v>
                </c:pt>
                <c:pt idx="5193">
                  <c:v>740.74</c:v>
                </c:pt>
                <c:pt idx="5194">
                  <c:v>740.62</c:v>
                </c:pt>
                <c:pt idx="5195">
                  <c:v>740.57100000000003</c:v>
                </c:pt>
                <c:pt idx="5196">
                  <c:v>740.50699999999995</c:v>
                </c:pt>
                <c:pt idx="5197">
                  <c:v>740.33799999999997</c:v>
                </c:pt>
                <c:pt idx="5198">
                  <c:v>740.21100000000001</c:v>
                </c:pt>
                <c:pt idx="5199">
                  <c:v>740.12699999999995</c:v>
                </c:pt>
                <c:pt idx="5200">
                  <c:v>740.11400000000003</c:v>
                </c:pt>
                <c:pt idx="5201">
                  <c:v>739.673</c:v>
                </c:pt>
                <c:pt idx="5202">
                  <c:v>739.56899999999996</c:v>
                </c:pt>
                <c:pt idx="5203">
                  <c:v>739.54300000000001</c:v>
                </c:pt>
                <c:pt idx="5204">
                  <c:v>739.46900000000005</c:v>
                </c:pt>
                <c:pt idx="5205">
                  <c:v>739.45600000000002</c:v>
                </c:pt>
                <c:pt idx="5206">
                  <c:v>739.44</c:v>
                </c:pt>
                <c:pt idx="5207">
                  <c:v>739.43600000000004</c:v>
                </c:pt>
                <c:pt idx="5208">
                  <c:v>739.39700000000005</c:v>
                </c:pt>
                <c:pt idx="5209">
                  <c:v>739.30700000000002</c:v>
                </c:pt>
                <c:pt idx="5210">
                  <c:v>739.06</c:v>
                </c:pt>
                <c:pt idx="5211">
                  <c:v>738.98900000000003</c:v>
                </c:pt>
                <c:pt idx="5212">
                  <c:v>738.87800000000004</c:v>
                </c:pt>
                <c:pt idx="5213">
                  <c:v>738.84</c:v>
                </c:pt>
                <c:pt idx="5214">
                  <c:v>738.70299999999997</c:v>
                </c:pt>
                <c:pt idx="5215">
                  <c:v>738.46</c:v>
                </c:pt>
                <c:pt idx="5216">
                  <c:v>738.22299999999996</c:v>
                </c:pt>
                <c:pt idx="5217">
                  <c:v>738.18799999999999</c:v>
                </c:pt>
                <c:pt idx="5218">
                  <c:v>737.86300000000006</c:v>
                </c:pt>
                <c:pt idx="5219">
                  <c:v>737.83100000000002</c:v>
                </c:pt>
                <c:pt idx="5220">
                  <c:v>737.64</c:v>
                </c:pt>
                <c:pt idx="5221">
                  <c:v>737.62699999999995</c:v>
                </c:pt>
                <c:pt idx="5222">
                  <c:v>737.601</c:v>
                </c:pt>
                <c:pt idx="5223">
                  <c:v>737.34500000000003</c:v>
                </c:pt>
                <c:pt idx="5224">
                  <c:v>737.29600000000005</c:v>
                </c:pt>
                <c:pt idx="5225">
                  <c:v>737.17</c:v>
                </c:pt>
                <c:pt idx="5226">
                  <c:v>736.62800000000004</c:v>
                </c:pt>
                <c:pt idx="5227">
                  <c:v>736.56600000000003</c:v>
                </c:pt>
                <c:pt idx="5228">
                  <c:v>736.41099999999994</c:v>
                </c:pt>
                <c:pt idx="5229">
                  <c:v>736.16800000000001</c:v>
                </c:pt>
                <c:pt idx="5230">
                  <c:v>735.86900000000003</c:v>
                </c:pt>
                <c:pt idx="5231">
                  <c:v>735.66099999999994</c:v>
                </c:pt>
                <c:pt idx="5232">
                  <c:v>735.29200000000003</c:v>
                </c:pt>
                <c:pt idx="5233">
                  <c:v>735.24300000000005</c:v>
                </c:pt>
                <c:pt idx="5234">
                  <c:v>735.23400000000004</c:v>
                </c:pt>
                <c:pt idx="5235">
                  <c:v>735.20799999999997</c:v>
                </c:pt>
                <c:pt idx="5236">
                  <c:v>734.88300000000004</c:v>
                </c:pt>
                <c:pt idx="5237">
                  <c:v>734.84500000000003</c:v>
                </c:pt>
                <c:pt idx="5238">
                  <c:v>734.78599999999994</c:v>
                </c:pt>
                <c:pt idx="5239">
                  <c:v>734.76</c:v>
                </c:pt>
                <c:pt idx="5240">
                  <c:v>734.64300000000003</c:v>
                </c:pt>
                <c:pt idx="5241">
                  <c:v>734.51400000000001</c:v>
                </c:pt>
                <c:pt idx="5242">
                  <c:v>734.45799999999997</c:v>
                </c:pt>
                <c:pt idx="5243">
                  <c:v>734.173</c:v>
                </c:pt>
                <c:pt idx="5244">
                  <c:v>734.09199999999998</c:v>
                </c:pt>
                <c:pt idx="5245">
                  <c:v>734.02700000000004</c:v>
                </c:pt>
                <c:pt idx="5246">
                  <c:v>733.97500000000002</c:v>
                </c:pt>
                <c:pt idx="5247">
                  <c:v>733.95600000000002</c:v>
                </c:pt>
                <c:pt idx="5248">
                  <c:v>733.88499999999999</c:v>
                </c:pt>
                <c:pt idx="5249">
                  <c:v>733.79100000000005</c:v>
                </c:pt>
                <c:pt idx="5250">
                  <c:v>733.745</c:v>
                </c:pt>
                <c:pt idx="5251">
                  <c:v>733.67700000000002</c:v>
                </c:pt>
                <c:pt idx="5252">
                  <c:v>733.62800000000004</c:v>
                </c:pt>
                <c:pt idx="5253">
                  <c:v>733.49900000000002</c:v>
                </c:pt>
                <c:pt idx="5254">
                  <c:v>733.39200000000005</c:v>
                </c:pt>
                <c:pt idx="5255">
                  <c:v>733.23599999999999</c:v>
                </c:pt>
                <c:pt idx="5256">
                  <c:v>733.14499999999998</c:v>
                </c:pt>
                <c:pt idx="5257">
                  <c:v>733.06700000000001</c:v>
                </c:pt>
                <c:pt idx="5258">
                  <c:v>733.02200000000005</c:v>
                </c:pt>
                <c:pt idx="5259">
                  <c:v>732.85400000000004</c:v>
                </c:pt>
                <c:pt idx="5260">
                  <c:v>732.80799999999999</c:v>
                </c:pt>
                <c:pt idx="5261">
                  <c:v>732.48</c:v>
                </c:pt>
                <c:pt idx="5262">
                  <c:v>732.40599999999995</c:v>
                </c:pt>
                <c:pt idx="5263">
                  <c:v>732.20100000000002</c:v>
                </c:pt>
                <c:pt idx="5264">
                  <c:v>732.08199999999999</c:v>
                </c:pt>
                <c:pt idx="5265">
                  <c:v>732.05200000000002</c:v>
                </c:pt>
                <c:pt idx="5266">
                  <c:v>731.97799999999995</c:v>
                </c:pt>
                <c:pt idx="5267">
                  <c:v>731.79300000000001</c:v>
                </c:pt>
                <c:pt idx="5268">
                  <c:v>731.68899999999996</c:v>
                </c:pt>
                <c:pt idx="5269">
                  <c:v>731.62400000000002</c:v>
                </c:pt>
                <c:pt idx="5270">
                  <c:v>731.54</c:v>
                </c:pt>
                <c:pt idx="5271">
                  <c:v>731.52099999999996</c:v>
                </c:pt>
                <c:pt idx="5272">
                  <c:v>731.43</c:v>
                </c:pt>
                <c:pt idx="5273">
                  <c:v>731.39099999999996</c:v>
                </c:pt>
                <c:pt idx="5274">
                  <c:v>731.26800000000003</c:v>
                </c:pt>
                <c:pt idx="5275">
                  <c:v>731.25800000000004</c:v>
                </c:pt>
                <c:pt idx="5276">
                  <c:v>731.18299999999999</c:v>
                </c:pt>
                <c:pt idx="5277">
                  <c:v>730.84299999999996</c:v>
                </c:pt>
                <c:pt idx="5278">
                  <c:v>730.81700000000001</c:v>
                </c:pt>
                <c:pt idx="5279">
                  <c:v>730.78800000000001</c:v>
                </c:pt>
                <c:pt idx="5280">
                  <c:v>730.41499999999996</c:v>
                </c:pt>
                <c:pt idx="5281">
                  <c:v>730.298</c:v>
                </c:pt>
                <c:pt idx="5282">
                  <c:v>730.24</c:v>
                </c:pt>
                <c:pt idx="5283">
                  <c:v>730.13900000000001</c:v>
                </c:pt>
                <c:pt idx="5284">
                  <c:v>730.1</c:v>
                </c:pt>
                <c:pt idx="5285">
                  <c:v>729.50400000000002</c:v>
                </c:pt>
                <c:pt idx="5286">
                  <c:v>729.28599999999994</c:v>
                </c:pt>
                <c:pt idx="5287">
                  <c:v>728.57299999999998</c:v>
                </c:pt>
                <c:pt idx="5288">
                  <c:v>728.51099999999997</c:v>
                </c:pt>
                <c:pt idx="5289">
                  <c:v>728.50199999999995</c:v>
                </c:pt>
                <c:pt idx="5290">
                  <c:v>728.41099999999994</c:v>
                </c:pt>
                <c:pt idx="5291">
                  <c:v>728.27800000000002</c:v>
                </c:pt>
                <c:pt idx="5292">
                  <c:v>728.18700000000001</c:v>
                </c:pt>
                <c:pt idx="5293">
                  <c:v>728.11199999999997</c:v>
                </c:pt>
                <c:pt idx="5294">
                  <c:v>728.10599999999999</c:v>
                </c:pt>
                <c:pt idx="5295">
                  <c:v>728.04399999999998</c:v>
                </c:pt>
                <c:pt idx="5296">
                  <c:v>728.02200000000005</c:v>
                </c:pt>
                <c:pt idx="5297">
                  <c:v>727.95699999999999</c:v>
                </c:pt>
                <c:pt idx="5298">
                  <c:v>727.93399999999997</c:v>
                </c:pt>
                <c:pt idx="5299">
                  <c:v>727.83</c:v>
                </c:pt>
                <c:pt idx="5300">
                  <c:v>727.71400000000006</c:v>
                </c:pt>
                <c:pt idx="5301">
                  <c:v>727.68399999999997</c:v>
                </c:pt>
                <c:pt idx="5302">
                  <c:v>727.65499999999997</c:v>
                </c:pt>
                <c:pt idx="5303">
                  <c:v>727.61900000000003</c:v>
                </c:pt>
                <c:pt idx="5304">
                  <c:v>727.53800000000001</c:v>
                </c:pt>
                <c:pt idx="5305">
                  <c:v>727.35699999999997</c:v>
                </c:pt>
                <c:pt idx="5306">
                  <c:v>727.22699999999998</c:v>
                </c:pt>
                <c:pt idx="5307">
                  <c:v>726.91600000000005</c:v>
                </c:pt>
                <c:pt idx="5308">
                  <c:v>726.88699999999994</c:v>
                </c:pt>
                <c:pt idx="5309">
                  <c:v>726.53</c:v>
                </c:pt>
                <c:pt idx="5310">
                  <c:v>726.43899999999996</c:v>
                </c:pt>
                <c:pt idx="5311">
                  <c:v>726.35500000000002</c:v>
                </c:pt>
                <c:pt idx="5312">
                  <c:v>726.28399999999999</c:v>
                </c:pt>
                <c:pt idx="5313">
                  <c:v>726.14099999999996</c:v>
                </c:pt>
                <c:pt idx="5314">
                  <c:v>725.89099999999996</c:v>
                </c:pt>
                <c:pt idx="5315">
                  <c:v>725.83600000000001</c:v>
                </c:pt>
                <c:pt idx="5316">
                  <c:v>725.78099999999995</c:v>
                </c:pt>
                <c:pt idx="5317">
                  <c:v>725.726</c:v>
                </c:pt>
                <c:pt idx="5318">
                  <c:v>725.59299999999996</c:v>
                </c:pt>
                <c:pt idx="5319">
                  <c:v>725.54100000000005</c:v>
                </c:pt>
                <c:pt idx="5320">
                  <c:v>725.476</c:v>
                </c:pt>
                <c:pt idx="5321">
                  <c:v>725.1</c:v>
                </c:pt>
                <c:pt idx="5322">
                  <c:v>725.06399999999996</c:v>
                </c:pt>
                <c:pt idx="5323">
                  <c:v>725.048</c:v>
                </c:pt>
                <c:pt idx="5324">
                  <c:v>724.84299999999996</c:v>
                </c:pt>
                <c:pt idx="5325">
                  <c:v>724.70399999999995</c:v>
                </c:pt>
                <c:pt idx="5326">
                  <c:v>724.61300000000006</c:v>
                </c:pt>
                <c:pt idx="5327">
                  <c:v>724.60400000000004</c:v>
                </c:pt>
                <c:pt idx="5328">
                  <c:v>724.548</c:v>
                </c:pt>
                <c:pt idx="5329">
                  <c:v>724.45399999999995</c:v>
                </c:pt>
                <c:pt idx="5330">
                  <c:v>724.27300000000002</c:v>
                </c:pt>
                <c:pt idx="5331">
                  <c:v>724.15</c:v>
                </c:pt>
                <c:pt idx="5332">
                  <c:v>723.98800000000006</c:v>
                </c:pt>
                <c:pt idx="5333">
                  <c:v>723.78</c:v>
                </c:pt>
                <c:pt idx="5334">
                  <c:v>723.65</c:v>
                </c:pt>
                <c:pt idx="5335">
                  <c:v>723.56899999999996</c:v>
                </c:pt>
                <c:pt idx="5336">
                  <c:v>723.40700000000004</c:v>
                </c:pt>
                <c:pt idx="5337">
                  <c:v>723.37099999999998</c:v>
                </c:pt>
                <c:pt idx="5338">
                  <c:v>723.23800000000006</c:v>
                </c:pt>
                <c:pt idx="5339">
                  <c:v>723.13499999999999</c:v>
                </c:pt>
                <c:pt idx="5340">
                  <c:v>722.99800000000005</c:v>
                </c:pt>
                <c:pt idx="5341">
                  <c:v>722.65800000000002</c:v>
                </c:pt>
                <c:pt idx="5342">
                  <c:v>722.53099999999995</c:v>
                </c:pt>
                <c:pt idx="5343">
                  <c:v>722.49900000000002</c:v>
                </c:pt>
                <c:pt idx="5344">
                  <c:v>722.47</c:v>
                </c:pt>
                <c:pt idx="5345">
                  <c:v>722.327</c:v>
                </c:pt>
                <c:pt idx="5346">
                  <c:v>722.31100000000004</c:v>
                </c:pt>
                <c:pt idx="5347">
                  <c:v>721.87</c:v>
                </c:pt>
                <c:pt idx="5348">
                  <c:v>721.81200000000001</c:v>
                </c:pt>
                <c:pt idx="5349">
                  <c:v>721.63300000000004</c:v>
                </c:pt>
                <c:pt idx="5350">
                  <c:v>721.529</c:v>
                </c:pt>
                <c:pt idx="5351">
                  <c:v>721.45799999999997</c:v>
                </c:pt>
                <c:pt idx="5352">
                  <c:v>721.25099999999998</c:v>
                </c:pt>
                <c:pt idx="5353">
                  <c:v>721.15</c:v>
                </c:pt>
                <c:pt idx="5354">
                  <c:v>720.67700000000002</c:v>
                </c:pt>
                <c:pt idx="5355">
                  <c:v>720.67600000000004</c:v>
                </c:pt>
                <c:pt idx="5356">
                  <c:v>720.62800000000004</c:v>
                </c:pt>
                <c:pt idx="5357">
                  <c:v>720.27099999999996</c:v>
                </c:pt>
                <c:pt idx="5358">
                  <c:v>720.26199999999994</c:v>
                </c:pt>
                <c:pt idx="5359">
                  <c:v>720.17700000000002</c:v>
                </c:pt>
                <c:pt idx="5360">
                  <c:v>720.01800000000003</c:v>
                </c:pt>
                <c:pt idx="5361">
                  <c:v>719.98599999999999</c:v>
                </c:pt>
                <c:pt idx="5362">
                  <c:v>719.98299999999995</c:v>
                </c:pt>
                <c:pt idx="5363">
                  <c:v>719.80799999999999</c:v>
                </c:pt>
                <c:pt idx="5364">
                  <c:v>719.726</c:v>
                </c:pt>
                <c:pt idx="5365">
                  <c:v>719.71299999999997</c:v>
                </c:pt>
                <c:pt idx="5366">
                  <c:v>719.63599999999997</c:v>
                </c:pt>
                <c:pt idx="5367">
                  <c:v>719.63300000000004</c:v>
                </c:pt>
                <c:pt idx="5368">
                  <c:v>719.57399999999996</c:v>
                </c:pt>
                <c:pt idx="5369">
                  <c:v>719.37900000000002</c:v>
                </c:pt>
                <c:pt idx="5370">
                  <c:v>719.01900000000001</c:v>
                </c:pt>
                <c:pt idx="5371">
                  <c:v>718.96400000000006</c:v>
                </c:pt>
                <c:pt idx="5372">
                  <c:v>718.93200000000002</c:v>
                </c:pt>
                <c:pt idx="5373">
                  <c:v>718.84799999999996</c:v>
                </c:pt>
                <c:pt idx="5374">
                  <c:v>718.69500000000005</c:v>
                </c:pt>
                <c:pt idx="5375">
                  <c:v>718.69200000000001</c:v>
                </c:pt>
                <c:pt idx="5376">
                  <c:v>718.55899999999997</c:v>
                </c:pt>
                <c:pt idx="5377">
                  <c:v>718.53</c:v>
                </c:pt>
                <c:pt idx="5378">
                  <c:v>718.28700000000003</c:v>
                </c:pt>
                <c:pt idx="5379">
                  <c:v>718.25400000000002</c:v>
                </c:pt>
                <c:pt idx="5380">
                  <c:v>718.12400000000002</c:v>
                </c:pt>
                <c:pt idx="5381">
                  <c:v>717.904</c:v>
                </c:pt>
                <c:pt idx="5382">
                  <c:v>717.73199999999997</c:v>
                </c:pt>
                <c:pt idx="5383">
                  <c:v>717.63499999999999</c:v>
                </c:pt>
                <c:pt idx="5384">
                  <c:v>717.44</c:v>
                </c:pt>
                <c:pt idx="5385">
                  <c:v>717.30700000000002</c:v>
                </c:pt>
                <c:pt idx="5386">
                  <c:v>717.16800000000001</c:v>
                </c:pt>
                <c:pt idx="5387">
                  <c:v>717.1</c:v>
                </c:pt>
                <c:pt idx="5388">
                  <c:v>717.05499999999995</c:v>
                </c:pt>
                <c:pt idx="5389">
                  <c:v>716.97299999999996</c:v>
                </c:pt>
                <c:pt idx="5390">
                  <c:v>716.947</c:v>
                </c:pt>
                <c:pt idx="5391">
                  <c:v>716.93399999999997</c:v>
                </c:pt>
                <c:pt idx="5392">
                  <c:v>716.87</c:v>
                </c:pt>
                <c:pt idx="5393">
                  <c:v>716.55799999999999</c:v>
                </c:pt>
                <c:pt idx="5394">
                  <c:v>716.48400000000004</c:v>
                </c:pt>
                <c:pt idx="5395">
                  <c:v>716.11699999999996</c:v>
                </c:pt>
                <c:pt idx="5396">
                  <c:v>716.06200000000001</c:v>
                </c:pt>
                <c:pt idx="5397">
                  <c:v>716.04899999999998</c:v>
                </c:pt>
                <c:pt idx="5398">
                  <c:v>715.89</c:v>
                </c:pt>
                <c:pt idx="5399">
                  <c:v>715.81600000000003</c:v>
                </c:pt>
                <c:pt idx="5400">
                  <c:v>715.49400000000003</c:v>
                </c:pt>
                <c:pt idx="5401">
                  <c:v>715.49099999999999</c:v>
                </c:pt>
                <c:pt idx="5402">
                  <c:v>714.73199999999997</c:v>
                </c:pt>
                <c:pt idx="5403">
                  <c:v>714.36</c:v>
                </c:pt>
                <c:pt idx="5404">
                  <c:v>714.29499999999996</c:v>
                </c:pt>
                <c:pt idx="5405">
                  <c:v>714.25900000000001</c:v>
                </c:pt>
                <c:pt idx="5406">
                  <c:v>714.23</c:v>
                </c:pt>
                <c:pt idx="5407">
                  <c:v>714.149</c:v>
                </c:pt>
                <c:pt idx="5408">
                  <c:v>714.00900000000001</c:v>
                </c:pt>
                <c:pt idx="5409">
                  <c:v>713.82100000000003</c:v>
                </c:pt>
                <c:pt idx="5410">
                  <c:v>713.73699999999997</c:v>
                </c:pt>
                <c:pt idx="5411">
                  <c:v>713.64599999999996</c:v>
                </c:pt>
                <c:pt idx="5412">
                  <c:v>713.529</c:v>
                </c:pt>
                <c:pt idx="5413">
                  <c:v>713.47400000000005</c:v>
                </c:pt>
                <c:pt idx="5414">
                  <c:v>713.42200000000003</c:v>
                </c:pt>
                <c:pt idx="5415">
                  <c:v>713.25400000000002</c:v>
                </c:pt>
                <c:pt idx="5416">
                  <c:v>713.101</c:v>
                </c:pt>
                <c:pt idx="5417">
                  <c:v>713.01</c:v>
                </c:pt>
                <c:pt idx="5418">
                  <c:v>712.96900000000005</c:v>
                </c:pt>
                <c:pt idx="5419">
                  <c:v>712.79300000000001</c:v>
                </c:pt>
                <c:pt idx="5420">
                  <c:v>712.72900000000004</c:v>
                </c:pt>
                <c:pt idx="5421">
                  <c:v>712.63800000000003</c:v>
                </c:pt>
                <c:pt idx="5422">
                  <c:v>712.61800000000005</c:v>
                </c:pt>
                <c:pt idx="5423">
                  <c:v>712.53099999999995</c:v>
                </c:pt>
                <c:pt idx="5424">
                  <c:v>712.44299999999998</c:v>
                </c:pt>
                <c:pt idx="5425">
                  <c:v>712.04100000000005</c:v>
                </c:pt>
                <c:pt idx="5426">
                  <c:v>711.90499999999997</c:v>
                </c:pt>
                <c:pt idx="5427">
                  <c:v>711.827</c:v>
                </c:pt>
                <c:pt idx="5428">
                  <c:v>711.43499999999995</c:v>
                </c:pt>
                <c:pt idx="5429">
                  <c:v>711.36300000000006</c:v>
                </c:pt>
                <c:pt idx="5430">
                  <c:v>710.99699999999996</c:v>
                </c:pt>
                <c:pt idx="5431">
                  <c:v>710.87</c:v>
                </c:pt>
                <c:pt idx="5432">
                  <c:v>710.75400000000002</c:v>
                </c:pt>
                <c:pt idx="5433">
                  <c:v>710.74400000000003</c:v>
                </c:pt>
                <c:pt idx="5434">
                  <c:v>710.71799999999996</c:v>
                </c:pt>
                <c:pt idx="5435">
                  <c:v>710.57500000000005</c:v>
                </c:pt>
                <c:pt idx="5436">
                  <c:v>710.57500000000005</c:v>
                </c:pt>
                <c:pt idx="5437">
                  <c:v>710.55899999999997</c:v>
                </c:pt>
                <c:pt idx="5438">
                  <c:v>710.54300000000001</c:v>
                </c:pt>
                <c:pt idx="5439">
                  <c:v>710.43299999999999</c:v>
                </c:pt>
                <c:pt idx="5440">
                  <c:v>710.06600000000003</c:v>
                </c:pt>
                <c:pt idx="5441">
                  <c:v>710.03399999999999</c:v>
                </c:pt>
                <c:pt idx="5442">
                  <c:v>709.86199999999997</c:v>
                </c:pt>
                <c:pt idx="5443">
                  <c:v>709.85900000000004</c:v>
                </c:pt>
                <c:pt idx="5444">
                  <c:v>709.78700000000003</c:v>
                </c:pt>
                <c:pt idx="5445">
                  <c:v>709.77099999999996</c:v>
                </c:pt>
                <c:pt idx="5446">
                  <c:v>709.56399999999996</c:v>
                </c:pt>
                <c:pt idx="5447">
                  <c:v>709.55700000000002</c:v>
                </c:pt>
                <c:pt idx="5448">
                  <c:v>709.47900000000004</c:v>
                </c:pt>
                <c:pt idx="5449">
                  <c:v>709.45</c:v>
                </c:pt>
                <c:pt idx="5450">
                  <c:v>709.43700000000001</c:v>
                </c:pt>
                <c:pt idx="5451">
                  <c:v>709.25900000000001</c:v>
                </c:pt>
                <c:pt idx="5452">
                  <c:v>709.13900000000001</c:v>
                </c:pt>
                <c:pt idx="5453">
                  <c:v>709.06100000000004</c:v>
                </c:pt>
                <c:pt idx="5454">
                  <c:v>708.98</c:v>
                </c:pt>
                <c:pt idx="5455">
                  <c:v>708.89599999999996</c:v>
                </c:pt>
                <c:pt idx="5456">
                  <c:v>708.81799999999998</c:v>
                </c:pt>
                <c:pt idx="5457">
                  <c:v>708.63599999999997</c:v>
                </c:pt>
                <c:pt idx="5458">
                  <c:v>708.53200000000004</c:v>
                </c:pt>
                <c:pt idx="5459">
                  <c:v>708.43799999999999</c:v>
                </c:pt>
                <c:pt idx="5460">
                  <c:v>708.41899999999998</c:v>
                </c:pt>
                <c:pt idx="5461">
                  <c:v>708.40599999999995</c:v>
                </c:pt>
                <c:pt idx="5462">
                  <c:v>708.19799999999998</c:v>
                </c:pt>
                <c:pt idx="5463">
                  <c:v>708.09400000000005</c:v>
                </c:pt>
                <c:pt idx="5464">
                  <c:v>707.95500000000004</c:v>
                </c:pt>
                <c:pt idx="5465">
                  <c:v>707.94200000000001</c:v>
                </c:pt>
                <c:pt idx="5466">
                  <c:v>707.90300000000002</c:v>
                </c:pt>
                <c:pt idx="5467">
                  <c:v>707.553</c:v>
                </c:pt>
                <c:pt idx="5468">
                  <c:v>707.30700000000002</c:v>
                </c:pt>
                <c:pt idx="5469">
                  <c:v>707.29399999999998</c:v>
                </c:pt>
                <c:pt idx="5470">
                  <c:v>707.20299999999997</c:v>
                </c:pt>
                <c:pt idx="5471">
                  <c:v>707.096</c:v>
                </c:pt>
                <c:pt idx="5472">
                  <c:v>706.91099999999994</c:v>
                </c:pt>
                <c:pt idx="5473">
                  <c:v>706.71600000000001</c:v>
                </c:pt>
                <c:pt idx="5474">
                  <c:v>706.71600000000001</c:v>
                </c:pt>
                <c:pt idx="5475">
                  <c:v>706.63499999999999</c:v>
                </c:pt>
                <c:pt idx="5476">
                  <c:v>706.51499999999999</c:v>
                </c:pt>
                <c:pt idx="5477">
                  <c:v>706.36599999999999</c:v>
                </c:pt>
                <c:pt idx="5478">
                  <c:v>706.28800000000001</c:v>
                </c:pt>
                <c:pt idx="5479">
                  <c:v>706.24900000000002</c:v>
                </c:pt>
                <c:pt idx="5480">
                  <c:v>706.20399999999995</c:v>
                </c:pt>
                <c:pt idx="5481">
                  <c:v>706.13900000000001</c:v>
                </c:pt>
                <c:pt idx="5482">
                  <c:v>706.05799999999999</c:v>
                </c:pt>
                <c:pt idx="5483">
                  <c:v>706.00599999999997</c:v>
                </c:pt>
                <c:pt idx="5484">
                  <c:v>705.54600000000005</c:v>
                </c:pt>
                <c:pt idx="5485">
                  <c:v>705.47699999999998</c:v>
                </c:pt>
                <c:pt idx="5486">
                  <c:v>705.37400000000002</c:v>
                </c:pt>
                <c:pt idx="5487">
                  <c:v>705.33500000000004</c:v>
                </c:pt>
                <c:pt idx="5488">
                  <c:v>705.17600000000004</c:v>
                </c:pt>
                <c:pt idx="5489">
                  <c:v>705.101</c:v>
                </c:pt>
                <c:pt idx="5490">
                  <c:v>704.97199999999998</c:v>
                </c:pt>
                <c:pt idx="5491">
                  <c:v>704.904</c:v>
                </c:pt>
                <c:pt idx="5492">
                  <c:v>704.81</c:v>
                </c:pt>
                <c:pt idx="5493">
                  <c:v>704.79700000000003</c:v>
                </c:pt>
                <c:pt idx="5494">
                  <c:v>704.774</c:v>
                </c:pt>
                <c:pt idx="5495">
                  <c:v>704.72199999999998</c:v>
                </c:pt>
                <c:pt idx="5496">
                  <c:v>704.42399999999998</c:v>
                </c:pt>
                <c:pt idx="5497">
                  <c:v>703.85900000000004</c:v>
                </c:pt>
                <c:pt idx="5498">
                  <c:v>703.85599999999999</c:v>
                </c:pt>
                <c:pt idx="5499">
                  <c:v>703.75599999999997</c:v>
                </c:pt>
                <c:pt idx="5500">
                  <c:v>703.47400000000005</c:v>
                </c:pt>
                <c:pt idx="5501">
                  <c:v>703.42499999999995</c:v>
                </c:pt>
                <c:pt idx="5502">
                  <c:v>703.30799999999999</c:v>
                </c:pt>
                <c:pt idx="5503">
                  <c:v>703.149</c:v>
                </c:pt>
                <c:pt idx="5504">
                  <c:v>703.14599999999996</c:v>
                </c:pt>
                <c:pt idx="5505">
                  <c:v>703.13300000000004</c:v>
                </c:pt>
                <c:pt idx="5506">
                  <c:v>703.09400000000005</c:v>
                </c:pt>
                <c:pt idx="5507">
                  <c:v>703.04499999999996</c:v>
                </c:pt>
                <c:pt idx="5508">
                  <c:v>702.94200000000001</c:v>
                </c:pt>
                <c:pt idx="5509">
                  <c:v>702.71799999999996</c:v>
                </c:pt>
                <c:pt idx="5510">
                  <c:v>702.54300000000001</c:v>
                </c:pt>
                <c:pt idx="5511">
                  <c:v>702.34199999999998</c:v>
                </c:pt>
                <c:pt idx="5512">
                  <c:v>702.322</c:v>
                </c:pt>
                <c:pt idx="5513">
                  <c:v>701.995</c:v>
                </c:pt>
                <c:pt idx="5514">
                  <c:v>701.98500000000001</c:v>
                </c:pt>
                <c:pt idx="5515">
                  <c:v>701.89099999999996</c:v>
                </c:pt>
                <c:pt idx="5516">
                  <c:v>701.51199999999994</c:v>
                </c:pt>
                <c:pt idx="5517">
                  <c:v>701.49900000000002</c:v>
                </c:pt>
                <c:pt idx="5518">
                  <c:v>701.38800000000003</c:v>
                </c:pt>
                <c:pt idx="5519">
                  <c:v>701.23</c:v>
                </c:pt>
                <c:pt idx="5520">
                  <c:v>701.20699999999999</c:v>
                </c:pt>
                <c:pt idx="5521">
                  <c:v>701.08299999999997</c:v>
                </c:pt>
                <c:pt idx="5522">
                  <c:v>700.93100000000004</c:v>
                </c:pt>
                <c:pt idx="5523">
                  <c:v>700.779</c:v>
                </c:pt>
                <c:pt idx="5524">
                  <c:v>700.68499999999995</c:v>
                </c:pt>
                <c:pt idx="5525">
                  <c:v>700.45100000000002</c:v>
                </c:pt>
                <c:pt idx="5526">
                  <c:v>700.43499999999995</c:v>
                </c:pt>
                <c:pt idx="5527">
                  <c:v>700.34699999999998</c:v>
                </c:pt>
                <c:pt idx="5528">
                  <c:v>700.25300000000004</c:v>
                </c:pt>
                <c:pt idx="5529">
                  <c:v>700.15</c:v>
                </c:pt>
                <c:pt idx="5530">
                  <c:v>699.94200000000001</c:v>
                </c:pt>
                <c:pt idx="5531">
                  <c:v>699.86699999999996</c:v>
                </c:pt>
                <c:pt idx="5532">
                  <c:v>699.64</c:v>
                </c:pt>
                <c:pt idx="5533">
                  <c:v>699.524</c:v>
                </c:pt>
                <c:pt idx="5534">
                  <c:v>699.452</c:v>
                </c:pt>
                <c:pt idx="5535">
                  <c:v>699.39400000000001</c:v>
                </c:pt>
                <c:pt idx="5536">
                  <c:v>699.37800000000004</c:v>
                </c:pt>
                <c:pt idx="5537">
                  <c:v>698.7</c:v>
                </c:pt>
                <c:pt idx="5538">
                  <c:v>698.58699999999999</c:v>
                </c:pt>
                <c:pt idx="5539">
                  <c:v>698.53800000000001</c:v>
                </c:pt>
                <c:pt idx="5540">
                  <c:v>698.25900000000001</c:v>
                </c:pt>
                <c:pt idx="5541">
                  <c:v>698.10699999999997</c:v>
                </c:pt>
                <c:pt idx="5542">
                  <c:v>698.077</c:v>
                </c:pt>
                <c:pt idx="5543">
                  <c:v>697.97699999999998</c:v>
                </c:pt>
                <c:pt idx="5544">
                  <c:v>697.96699999999998</c:v>
                </c:pt>
                <c:pt idx="5545">
                  <c:v>697.95799999999997</c:v>
                </c:pt>
                <c:pt idx="5546">
                  <c:v>697.83799999999997</c:v>
                </c:pt>
                <c:pt idx="5547">
                  <c:v>697.71400000000006</c:v>
                </c:pt>
                <c:pt idx="5548">
                  <c:v>697.46400000000006</c:v>
                </c:pt>
                <c:pt idx="5549">
                  <c:v>697.40899999999999</c:v>
                </c:pt>
                <c:pt idx="5550">
                  <c:v>697.33199999999999</c:v>
                </c:pt>
                <c:pt idx="5551">
                  <c:v>697.15</c:v>
                </c:pt>
                <c:pt idx="5552">
                  <c:v>697.14</c:v>
                </c:pt>
                <c:pt idx="5553">
                  <c:v>696.83199999999999</c:v>
                </c:pt>
                <c:pt idx="5554">
                  <c:v>696.346</c:v>
                </c:pt>
                <c:pt idx="5555">
                  <c:v>696.27800000000002</c:v>
                </c:pt>
                <c:pt idx="5556">
                  <c:v>695.99199999999996</c:v>
                </c:pt>
                <c:pt idx="5557">
                  <c:v>695.91099999999994</c:v>
                </c:pt>
                <c:pt idx="5558">
                  <c:v>695.75599999999997</c:v>
                </c:pt>
                <c:pt idx="5559">
                  <c:v>695.73900000000003</c:v>
                </c:pt>
                <c:pt idx="5560">
                  <c:v>695.70699999999999</c:v>
                </c:pt>
                <c:pt idx="5561">
                  <c:v>695.70100000000002</c:v>
                </c:pt>
                <c:pt idx="5562">
                  <c:v>695.69100000000003</c:v>
                </c:pt>
                <c:pt idx="5563">
                  <c:v>695.40499999999997</c:v>
                </c:pt>
                <c:pt idx="5564">
                  <c:v>695.35400000000004</c:v>
                </c:pt>
                <c:pt idx="5565">
                  <c:v>695.279</c:v>
                </c:pt>
                <c:pt idx="5566">
                  <c:v>695.05799999999999</c:v>
                </c:pt>
                <c:pt idx="5567">
                  <c:v>695.02599999999995</c:v>
                </c:pt>
                <c:pt idx="5568">
                  <c:v>694.96100000000001</c:v>
                </c:pt>
                <c:pt idx="5569">
                  <c:v>694.83799999999997</c:v>
                </c:pt>
                <c:pt idx="5570">
                  <c:v>694.82799999999997</c:v>
                </c:pt>
                <c:pt idx="5571">
                  <c:v>694.59100000000001</c:v>
                </c:pt>
                <c:pt idx="5572">
                  <c:v>694.56899999999996</c:v>
                </c:pt>
                <c:pt idx="5573">
                  <c:v>694.452</c:v>
                </c:pt>
                <c:pt idx="5574">
                  <c:v>694.44200000000001</c:v>
                </c:pt>
                <c:pt idx="5575">
                  <c:v>694.42</c:v>
                </c:pt>
                <c:pt idx="5576">
                  <c:v>694.024</c:v>
                </c:pt>
                <c:pt idx="5577">
                  <c:v>693.93</c:v>
                </c:pt>
                <c:pt idx="5578">
                  <c:v>693.85500000000002</c:v>
                </c:pt>
                <c:pt idx="5579">
                  <c:v>693.73500000000001</c:v>
                </c:pt>
                <c:pt idx="5580">
                  <c:v>693.72900000000004</c:v>
                </c:pt>
                <c:pt idx="5581">
                  <c:v>693.58900000000006</c:v>
                </c:pt>
                <c:pt idx="5582">
                  <c:v>693.43700000000001</c:v>
                </c:pt>
                <c:pt idx="5583">
                  <c:v>693.38499999999999</c:v>
                </c:pt>
                <c:pt idx="5584">
                  <c:v>693.27800000000002</c:v>
                </c:pt>
                <c:pt idx="5585">
                  <c:v>693.26499999999999</c:v>
                </c:pt>
                <c:pt idx="5586">
                  <c:v>692.84400000000005</c:v>
                </c:pt>
                <c:pt idx="5587">
                  <c:v>692.83100000000002</c:v>
                </c:pt>
                <c:pt idx="5588">
                  <c:v>692.74300000000005</c:v>
                </c:pt>
                <c:pt idx="5589">
                  <c:v>692.51599999999996</c:v>
                </c:pt>
                <c:pt idx="5590">
                  <c:v>692.51300000000003</c:v>
                </c:pt>
                <c:pt idx="5591">
                  <c:v>692.50300000000004</c:v>
                </c:pt>
                <c:pt idx="5592">
                  <c:v>692.41899999999998</c:v>
                </c:pt>
                <c:pt idx="5593">
                  <c:v>692.072</c:v>
                </c:pt>
                <c:pt idx="5594">
                  <c:v>691.97799999999995</c:v>
                </c:pt>
                <c:pt idx="5595">
                  <c:v>691.92600000000004</c:v>
                </c:pt>
                <c:pt idx="5596">
                  <c:v>691.89300000000003</c:v>
                </c:pt>
                <c:pt idx="5597">
                  <c:v>691.74099999999999</c:v>
                </c:pt>
                <c:pt idx="5598">
                  <c:v>691.63099999999997</c:v>
                </c:pt>
                <c:pt idx="5599">
                  <c:v>691.55</c:v>
                </c:pt>
                <c:pt idx="5600">
                  <c:v>691.50400000000002</c:v>
                </c:pt>
                <c:pt idx="5601">
                  <c:v>691.35799999999995</c:v>
                </c:pt>
                <c:pt idx="5602">
                  <c:v>691.19899999999996</c:v>
                </c:pt>
                <c:pt idx="5603">
                  <c:v>691.18700000000001</c:v>
                </c:pt>
                <c:pt idx="5604">
                  <c:v>691.11199999999997</c:v>
                </c:pt>
                <c:pt idx="5605">
                  <c:v>691.00199999999995</c:v>
                </c:pt>
                <c:pt idx="5606">
                  <c:v>690.96600000000001</c:v>
                </c:pt>
                <c:pt idx="5607">
                  <c:v>690.89800000000002</c:v>
                </c:pt>
                <c:pt idx="5608">
                  <c:v>690.89499999999998</c:v>
                </c:pt>
                <c:pt idx="5609">
                  <c:v>690.80100000000004</c:v>
                </c:pt>
                <c:pt idx="5610">
                  <c:v>690.77099999999996</c:v>
                </c:pt>
                <c:pt idx="5611">
                  <c:v>690.73900000000003</c:v>
                </c:pt>
                <c:pt idx="5612">
                  <c:v>690.64800000000002</c:v>
                </c:pt>
                <c:pt idx="5613">
                  <c:v>690.61300000000006</c:v>
                </c:pt>
                <c:pt idx="5614">
                  <c:v>690.47</c:v>
                </c:pt>
                <c:pt idx="5615">
                  <c:v>690.44100000000003</c:v>
                </c:pt>
                <c:pt idx="5616">
                  <c:v>690.09</c:v>
                </c:pt>
                <c:pt idx="5617">
                  <c:v>690.07399999999996</c:v>
                </c:pt>
                <c:pt idx="5618">
                  <c:v>690.05799999999999</c:v>
                </c:pt>
                <c:pt idx="5619">
                  <c:v>689.98</c:v>
                </c:pt>
                <c:pt idx="5620">
                  <c:v>689.97400000000005</c:v>
                </c:pt>
                <c:pt idx="5621">
                  <c:v>689.63300000000004</c:v>
                </c:pt>
                <c:pt idx="5622">
                  <c:v>689.62</c:v>
                </c:pt>
                <c:pt idx="5623">
                  <c:v>689.57799999999997</c:v>
                </c:pt>
                <c:pt idx="5624">
                  <c:v>689.26700000000005</c:v>
                </c:pt>
                <c:pt idx="5625">
                  <c:v>689.17600000000004</c:v>
                </c:pt>
                <c:pt idx="5626">
                  <c:v>689.04600000000005</c:v>
                </c:pt>
                <c:pt idx="5627">
                  <c:v>688.97199999999998</c:v>
                </c:pt>
                <c:pt idx="5628">
                  <c:v>688.87800000000004</c:v>
                </c:pt>
                <c:pt idx="5629">
                  <c:v>688.81600000000003</c:v>
                </c:pt>
                <c:pt idx="5630">
                  <c:v>688.75099999999998</c:v>
                </c:pt>
                <c:pt idx="5631">
                  <c:v>688.73500000000001</c:v>
                </c:pt>
                <c:pt idx="5632">
                  <c:v>688.71199999999999</c:v>
                </c:pt>
                <c:pt idx="5633">
                  <c:v>688.61199999999997</c:v>
                </c:pt>
                <c:pt idx="5634">
                  <c:v>688.53399999999999</c:v>
                </c:pt>
                <c:pt idx="5635">
                  <c:v>688.41099999999994</c:v>
                </c:pt>
                <c:pt idx="5636">
                  <c:v>688.40700000000004</c:v>
                </c:pt>
                <c:pt idx="5637">
                  <c:v>687.62900000000002</c:v>
                </c:pt>
                <c:pt idx="5638">
                  <c:v>687.49</c:v>
                </c:pt>
                <c:pt idx="5639">
                  <c:v>687.20100000000002</c:v>
                </c:pt>
                <c:pt idx="5640">
                  <c:v>687.14599999999996</c:v>
                </c:pt>
                <c:pt idx="5641">
                  <c:v>687.01599999999996</c:v>
                </c:pt>
                <c:pt idx="5642">
                  <c:v>687.01</c:v>
                </c:pt>
                <c:pt idx="5643">
                  <c:v>686.91600000000005</c:v>
                </c:pt>
                <c:pt idx="5644">
                  <c:v>686.70500000000004</c:v>
                </c:pt>
                <c:pt idx="5645">
                  <c:v>686.69799999999998</c:v>
                </c:pt>
                <c:pt idx="5646">
                  <c:v>686.55899999999997</c:v>
                </c:pt>
                <c:pt idx="5647">
                  <c:v>686.37800000000004</c:v>
                </c:pt>
                <c:pt idx="5648">
                  <c:v>686.26700000000005</c:v>
                </c:pt>
                <c:pt idx="5649">
                  <c:v>686.21199999999999</c:v>
                </c:pt>
                <c:pt idx="5650">
                  <c:v>686.20600000000002</c:v>
                </c:pt>
                <c:pt idx="5651">
                  <c:v>686.10799999999995</c:v>
                </c:pt>
                <c:pt idx="5652">
                  <c:v>686.07299999999998</c:v>
                </c:pt>
                <c:pt idx="5653">
                  <c:v>686.04300000000001</c:v>
                </c:pt>
                <c:pt idx="5654">
                  <c:v>685.81299999999999</c:v>
                </c:pt>
                <c:pt idx="5655">
                  <c:v>685.77099999999996</c:v>
                </c:pt>
                <c:pt idx="5656">
                  <c:v>685.67700000000002</c:v>
                </c:pt>
                <c:pt idx="5657">
                  <c:v>685.45</c:v>
                </c:pt>
                <c:pt idx="5658">
                  <c:v>685.29399999999998</c:v>
                </c:pt>
                <c:pt idx="5659">
                  <c:v>685.28099999999995</c:v>
                </c:pt>
                <c:pt idx="5660">
                  <c:v>685.23299999999995</c:v>
                </c:pt>
                <c:pt idx="5661">
                  <c:v>685.03800000000001</c:v>
                </c:pt>
                <c:pt idx="5662">
                  <c:v>684.87300000000005</c:v>
                </c:pt>
                <c:pt idx="5663">
                  <c:v>684.83100000000002</c:v>
                </c:pt>
                <c:pt idx="5664">
                  <c:v>684.57399999999996</c:v>
                </c:pt>
                <c:pt idx="5665">
                  <c:v>684.42200000000003</c:v>
                </c:pt>
                <c:pt idx="5666">
                  <c:v>684.39</c:v>
                </c:pt>
                <c:pt idx="5667">
                  <c:v>684.36</c:v>
                </c:pt>
                <c:pt idx="5668">
                  <c:v>684.21100000000001</c:v>
                </c:pt>
                <c:pt idx="5669">
                  <c:v>684.09799999999996</c:v>
                </c:pt>
                <c:pt idx="5670">
                  <c:v>683.94200000000001</c:v>
                </c:pt>
                <c:pt idx="5671">
                  <c:v>683.822</c:v>
                </c:pt>
                <c:pt idx="5672">
                  <c:v>683.73099999999999</c:v>
                </c:pt>
                <c:pt idx="5673">
                  <c:v>683.68600000000004</c:v>
                </c:pt>
                <c:pt idx="5674">
                  <c:v>683.64700000000005</c:v>
                </c:pt>
                <c:pt idx="5675">
                  <c:v>683.54600000000005</c:v>
                </c:pt>
                <c:pt idx="5676">
                  <c:v>683.50800000000004</c:v>
                </c:pt>
                <c:pt idx="5677">
                  <c:v>683.44600000000003</c:v>
                </c:pt>
                <c:pt idx="5678">
                  <c:v>683.36800000000005</c:v>
                </c:pt>
                <c:pt idx="5679">
                  <c:v>683.30600000000004</c:v>
                </c:pt>
                <c:pt idx="5680">
                  <c:v>683.28099999999995</c:v>
                </c:pt>
                <c:pt idx="5681">
                  <c:v>682.976</c:v>
                </c:pt>
                <c:pt idx="5682">
                  <c:v>682.95</c:v>
                </c:pt>
                <c:pt idx="5683">
                  <c:v>682.60599999999999</c:v>
                </c:pt>
                <c:pt idx="5684">
                  <c:v>682.59299999999996</c:v>
                </c:pt>
                <c:pt idx="5685">
                  <c:v>682.548</c:v>
                </c:pt>
                <c:pt idx="5686">
                  <c:v>682.47</c:v>
                </c:pt>
                <c:pt idx="5687">
                  <c:v>682.31399999999996</c:v>
                </c:pt>
                <c:pt idx="5688">
                  <c:v>682.27200000000005</c:v>
                </c:pt>
                <c:pt idx="5689">
                  <c:v>682.24599999999998</c:v>
                </c:pt>
                <c:pt idx="5690">
                  <c:v>682.00900000000001</c:v>
                </c:pt>
                <c:pt idx="5691">
                  <c:v>681.90599999999995</c:v>
                </c:pt>
                <c:pt idx="5692">
                  <c:v>681.62699999999995</c:v>
                </c:pt>
                <c:pt idx="5693">
                  <c:v>681.60400000000004</c:v>
                </c:pt>
                <c:pt idx="5694">
                  <c:v>681.42899999999997</c:v>
                </c:pt>
                <c:pt idx="5695">
                  <c:v>681.18899999999996</c:v>
                </c:pt>
                <c:pt idx="5696">
                  <c:v>681.18600000000004</c:v>
                </c:pt>
                <c:pt idx="5697">
                  <c:v>681.10799999999995</c:v>
                </c:pt>
                <c:pt idx="5698">
                  <c:v>681.04600000000005</c:v>
                </c:pt>
                <c:pt idx="5699">
                  <c:v>680.97199999999998</c:v>
                </c:pt>
                <c:pt idx="5700">
                  <c:v>680.94899999999996</c:v>
                </c:pt>
                <c:pt idx="5701">
                  <c:v>680.702</c:v>
                </c:pt>
                <c:pt idx="5702">
                  <c:v>680.65099999999995</c:v>
                </c:pt>
                <c:pt idx="5703">
                  <c:v>680.55</c:v>
                </c:pt>
                <c:pt idx="5704">
                  <c:v>680.52099999999996</c:v>
                </c:pt>
                <c:pt idx="5705">
                  <c:v>680.51800000000003</c:v>
                </c:pt>
                <c:pt idx="5706">
                  <c:v>680.39400000000001</c:v>
                </c:pt>
                <c:pt idx="5707">
                  <c:v>680.32600000000002</c:v>
                </c:pt>
                <c:pt idx="5708">
                  <c:v>680.28099999999995</c:v>
                </c:pt>
                <c:pt idx="5709">
                  <c:v>680.27800000000002</c:v>
                </c:pt>
                <c:pt idx="5710">
                  <c:v>680.15800000000002</c:v>
                </c:pt>
                <c:pt idx="5711">
                  <c:v>680.08600000000001</c:v>
                </c:pt>
                <c:pt idx="5712">
                  <c:v>680.005</c:v>
                </c:pt>
                <c:pt idx="5713">
                  <c:v>679.94</c:v>
                </c:pt>
                <c:pt idx="5714">
                  <c:v>679.90099999999995</c:v>
                </c:pt>
                <c:pt idx="5715">
                  <c:v>679.85599999999999</c:v>
                </c:pt>
                <c:pt idx="5716">
                  <c:v>679.73900000000003</c:v>
                </c:pt>
                <c:pt idx="5717">
                  <c:v>679.61599999999999</c:v>
                </c:pt>
                <c:pt idx="5718">
                  <c:v>679.58399999999995</c:v>
                </c:pt>
                <c:pt idx="5719">
                  <c:v>679.23699999999997</c:v>
                </c:pt>
                <c:pt idx="5720">
                  <c:v>679.09699999999998</c:v>
                </c:pt>
                <c:pt idx="5721">
                  <c:v>679.04200000000003</c:v>
                </c:pt>
                <c:pt idx="5722">
                  <c:v>678.72400000000005</c:v>
                </c:pt>
                <c:pt idx="5723">
                  <c:v>678.69500000000005</c:v>
                </c:pt>
                <c:pt idx="5724">
                  <c:v>678.57500000000005</c:v>
                </c:pt>
                <c:pt idx="5725">
                  <c:v>678.43899999999996</c:v>
                </c:pt>
                <c:pt idx="5726">
                  <c:v>678.40700000000004</c:v>
                </c:pt>
                <c:pt idx="5727">
                  <c:v>678.18899999999996</c:v>
                </c:pt>
                <c:pt idx="5728">
                  <c:v>678.13400000000001</c:v>
                </c:pt>
                <c:pt idx="5729">
                  <c:v>677.93299999999999</c:v>
                </c:pt>
                <c:pt idx="5730">
                  <c:v>677.88800000000003</c:v>
                </c:pt>
                <c:pt idx="5731">
                  <c:v>677.75800000000004</c:v>
                </c:pt>
                <c:pt idx="5732">
                  <c:v>677.67</c:v>
                </c:pt>
                <c:pt idx="5733">
                  <c:v>677.57299999999998</c:v>
                </c:pt>
                <c:pt idx="5734">
                  <c:v>677.53399999999999</c:v>
                </c:pt>
                <c:pt idx="5735">
                  <c:v>677.15499999999997</c:v>
                </c:pt>
                <c:pt idx="5736">
                  <c:v>677.12599999999998</c:v>
                </c:pt>
                <c:pt idx="5737">
                  <c:v>677.05399999999997</c:v>
                </c:pt>
                <c:pt idx="5738">
                  <c:v>676.97</c:v>
                </c:pt>
                <c:pt idx="5739">
                  <c:v>676.92399999999998</c:v>
                </c:pt>
                <c:pt idx="5740">
                  <c:v>676.91800000000001</c:v>
                </c:pt>
                <c:pt idx="5741">
                  <c:v>676.899</c:v>
                </c:pt>
                <c:pt idx="5742">
                  <c:v>676.85</c:v>
                </c:pt>
                <c:pt idx="5743">
                  <c:v>676.58399999999995</c:v>
                </c:pt>
                <c:pt idx="5744">
                  <c:v>676.51900000000001</c:v>
                </c:pt>
                <c:pt idx="5745">
                  <c:v>676.51599999999996</c:v>
                </c:pt>
                <c:pt idx="5746">
                  <c:v>676.47699999999998</c:v>
                </c:pt>
                <c:pt idx="5747">
                  <c:v>676.43200000000002</c:v>
                </c:pt>
                <c:pt idx="5748">
                  <c:v>676.20100000000002</c:v>
                </c:pt>
                <c:pt idx="5749">
                  <c:v>676.18200000000002</c:v>
                </c:pt>
                <c:pt idx="5750">
                  <c:v>676.17499999999995</c:v>
                </c:pt>
                <c:pt idx="5751">
                  <c:v>675.99400000000003</c:v>
                </c:pt>
                <c:pt idx="5752">
                  <c:v>675.85400000000004</c:v>
                </c:pt>
                <c:pt idx="5753">
                  <c:v>675.69899999999996</c:v>
                </c:pt>
                <c:pt idx="5754">
                  <c:v>675.56600000000003</c:v>
                </c:pt>
                <c:pt idx="5755">
                  <c:v>675.53700000000003</c:v>
                </c:pt>
                <c:pt idx="5756">
                  <c:v>675.38800000000003</c:v>
                </c:pt>
                <c:pt idx="5757">
                  <c:v>675.36199999999997</c:v>
                </c:pt>
                <c:pt idx="5758">
                  <c:v>675.36099999999999</c:v>
                </c:pt>
                <c:pt idx="5759">
                  <c:v>675.16700000000003</c:v>
                </c:pt>
                <c:pt idx="5760">
                  <c:v>675.13099999999997</c:v>
                </c:pt>
                <c:pt idx="5761">
                  <c:v>675.11199999999997</c:v>
                </c:pt>
                <c:pt idx="5762">
                  <c:v>675.04700000000003</c:v>
                </c:pt>
                <c:pt idx="5763">
                  <c:v>675.01499999999999</c:v>
                </c:pt>
                <c:pt idx="5764">
                  <c:v>674.82600000000002</c:v>
                </c:pt>
                <c:pt idx="5765">
                  <c:v>674.755</c:v>
                </c:pt>
                <c:pt idx="5766">
                  <c:v>674.64499999999998</c:v>
                </c:pt>
                <c:pt idx="5767">
                  <c:v>674.64200000000005</c:v>
                </c:pt>
                <c:pt idx="5768">
                  <c:v>674.41499999999996</c:v>
                </c:pt>
                <c:pt idx="5769">
                  <c:v>674.28200000000004</c:v>
                </c:pt>
                <c:pt idx="5770">
                  <c:v>674.22699999999998</c:v>
                </c:pt>
                <c:pt idx="5771">
                  <c:v>674.08399999999995</c:v>
                </c:pt>
                <c:pt idx="5772">
                  <c:v>674.04200000000003</c:v>
                </c:pt>
                <c:pt idx="5773">
                  <c:v>674.03800000000001</c:v>
                </c:pt>
                <c:pt idx="5774">
                  <c:v>673.92499999999995</c:v>
                </c:pt>
                <c:pt idx="5775">
                  <c:v>673.88</c:v>
                </c:pt>
                <c:pt idx="5776">
                  <c:v>673.87</c:v>
                </c:pt>
                <c:pt idx="5777">
                  <c:v>673.87</c:v>
                </c:pt>
                <c:pt idx="5778">
                  <c:v>673.721</c:v>
                </c:pt>
                <c:pt idx="5779">
                  <c:v>673.45100000000002</c:v>
                </c:pt>
                <c:pt idx="5780">
                  <c:v>673.28300000000002</c:v>
                </c:pt>
                <c:pt idx="5781">
                  <c:v>673.03</c:v>
                </c:pt>
                <c:pt idx="5782">
                  <c:v>673.03</c:v>
                </c:pt>
                <c:pt idx="5783">
                  <c:v>672.91300000000001</c:v>
                </c:pt>
                <c:pt idx="5784">
                  <c:v>672.89700000000005</c:v>
                </c:pt>
                <c:pt idx="5785">
                  <c:v>672.88699999999994</c:v>
                </c:pt>
                <c:pt idx="5786">
                  <c:v>672.51099999999997</c:v>
                </c:pt>
                <c:pt idx="5787">
                  <c:v>672.31</c:v>
                </c:pt>
                <c:pt idx="5788">
                  <c:v>672.18700000000001</c:v>
                </c:pt>
                <c:pt idx="5789">
                  <c:v>672.07299999999998</c:v>
                </c:pt>
                <c:pt idx="5790">
                  <c:v>671.995</c:v>
                </c:pt>
                <c:pt idx="5791">
                  <c:v>671.99199999999996</c:v>
                </c:pt>
                <c:pt idx="5792">
                  <c:v>671.91800000000001</c:v>
                </c:pt>
                <c:pt idx="5793">
                  <c:v>671.85299999999995</c:v>
                </c:pt>
                <c:pt idx="5794">
                  <c:v>671.56100000000004</c:v>
                </c:pt>
                <c:pt idx="5795">
                  <c:v>671.40499999999997</c:v>
                </c:pt>
                <c:pt idx="5796">
                  <c:v>671.29499999999996</c:v>
                </c:pt>
                <c:pt idx="5797">
                  <c:v>671.13900000000001</c:v>
                </c:pt>
                <c:pt idx="5798">
                  <c:v>671.03599999999994</c:v>
                </c:pt>
                <c:pt idx="5799">
                  <c:v>671.01599999999996</c:v>
                </c:pt>
                <c:pt idx="5800">
                  <c:v>670.72400000000005</c:v>
                </c:pt>
                <c:pt idx="5801">
                  <c:v>670.71500000000003</c:v>
                </c:pt>
                <c:pt idx="5802">
                  <c:v>670.58199999999999</c:v>
                </c:pt>
                <c:pt idx="5803">
                  <c:v>670.49699999999996</c:v>
                </c:pt>
                <c:pt idx="5804">
                  <c:v>670.39</c:v>
                </c:pt>
                <c:pt idx="5805">
                  <c:v>670.37099999999998</c:v>
                </c:pt>
                <c:pt idx="5806">
                  <c:v>670.33500000000004</c:v>
                </c:pt>
                <c:pt idx="5807">
                  <c:v>669.97199999999998</c:v>
                </c:pt>
                <c:pt idx="5808">
                  <c:v>669.92700000000002</c:v>
                </c:pt>
                <c:pt idx="5809">
                  <c:v>669.88099999999997</c:v>
                </c:pt>
                <c:pt idx="5810">
                  <c:v>669.86199999999997</c:v>
                </c:pt>
                <c:pt idx="5811">
                  <c:v>669.84199999999998</c:v>
                </c:pt>
                <c:pt idx="5812">
                  <c:v>669.81</c:v>
                </c:pt>
                <c:pt idx="5813">
                  <c:v>669.76099999999997</c:v>
                </c:pt>
                <c:pt idx="5814">
                  <c:v>669.71600000000001</c:v>
                </c:pt>
                <c:pt idx="5815">
                  <c:v>669.71299999999997</c:v>
                </c:pt>
                <c:pt idx="5816">
                  <c:v>669.68</c:v>
                </c:pt>
                <c:pt idx="5817">
                  <c:v>669.59299999999996</c:v>
                </c:pt>
                <c:pt idx="5818">
                  <c:v>669.56299999999999</c:v>
                </c:pt>
                <c:pt idx="5819">
                  <c:v>669.56</c:v>
                </c:pt>
                <c:pt idx="5820">
                  <c:v>669.54100000000005</c:v>
                </c:pt>
                <c:pt idx="5821">
                  <c:v>669.524</c:v>
                </c:pt>
                <c:pt idx="5822">
                  <c:v>669.48900000000003</c:v>
                </c:pt>
                <c:pt idx="5823">
                  <c:v>669.40099999999995</c:v>
                </c:pt>
                <c:pt idx="5824">
                  <c:v>669.30399999999997</c:v>
                </c:pt>
                <c:pt idx="5825">
                  <c:v>668.76599999999996</c:v>
                </c:pt>
                <c:pt idx="5826">
                  <c:v>668.72699999999998</c:v>
                </c:pt>
                <c:pt idx="5827">
                  <c:v>668.70399999999995</c:v>
                </c:pt>
                <c:pt idx="5828">
                  <c:v>668.62599999999998</c:v>
                </c:pt>
                <c:pt idx="5829">
                  <c:v>668.59699999999998</c:v>
                </c:pt>
                <c:pt idx="5830">
                  <c:v>668.58100000000002</c:v>
                </c:pt>
                <c:pt idx="5831">
                  <c:v>668.548</c:v>
                </c:pt>
                <c:pt idx="5832">
                  <c:v>668.36400000000003</c:v>
                </c:pt>
                <c:pt idx="5833">
                  <c:v>668.34699999999998</c:v>
                </c:pt>
                <c:pt idx="5834">
                  <c:v>668.29499999999996</c:v>
                </c:pt>
                <c:pt idx="5835">
                  <c:v>668.15599999999995</c:v>
                </c:pt>
                <c:pt idx="5836">
                  <c:v>668.03</c:v>
                </c:pt>
                <c:pt idx="5837">
                  <c:v>667.98699999999997</c:v>
                </c:pt>
                <c:pt idx="5838">
                  <c:v>667.93899999999996</c:v>
                </c:pt>
                <c:pt idx="5839">
                  <c:v>667.85400000000004</c:v>
                </c:pt>
                <c:pt idx="5840">
                  <c:v>667.79</c:v>
                </c:pt>
                <c:pt idx="5841">
                  <c:v>667.654</c:v>
                </c:pt>
                <c:pt idx="5842">
                  <c:v>667.65300000000002</c:v>
                </c:pt>
                <c:pt idx="5843">
                  <c:v>667.53300000000002</c:v>
                </c:pt>
                <c:pt idx="5844">
                  <c:v>667.31299999999999</c:v>
                </c:pt>
                <c:pt idx="5845">
                  <c:v>667.26800000000003</c:v>
                </c:pt>
                <c:pt idx="5846">
                  <c:v>667.26099999999997</c:v>
                </c:pt>
                <c:pt idx="5847">
                  <c:v>667.19600000000003</c:v>
                </c:pt>
                <c:pt idx="5848">
                  <c:v>667.16099999999994</c:v>
                </c:pt>
                <c:pt idx="5849">
                  <c:v>667.07299999999998</c:v>
                </c:pt>
                <c:pt idx="5850">
                  <c:v>666.78099999999995</c:v>
                </c:pt>
                <c:pt idx="5851">
                  <c:v>666.56700000000001</c:v>
                </c:pt>
                <c:pt idx="5852">
                  <c:v>666.50199999999995</c:v>
                </c:pt>
                <c:pt idx="5853">
                  <c:v>666.38900000000001</c:v>
                </c:pt>
                <c:pt idx="5854">
                  <c:v>666.36599999999999</c:v>
                </c:pt>
                <c:pt idx="5855">
                  <c:v>666.346</c:v>
                </c:pt>
                <c:pt idx="5856">
                  <c:v>666.23599999999999</c:v>
                </c:pt>
                <c:pt idx="5857">
                  <c:v>666.15800000000002</c:v>
                </c:pt>
                <c:pt idx="5858">
                  <c:v>665.99900000000002</c:v>
                </c:pt>
                <c:pt idx="5859">
                  <c:v>665.83399999999995</c:v>
                </c:pt>
                <c:pt idx="5860">
                  <c:v>665.79899999999998</c:v>
                </c:pt>
                <c:pt idx="5861">
                  <c:v>665.73</c:v>
                </c:pt>
                <c:pt idx="5862">
                  <c:v>665.72400000000005</c:v>
                </c:pt>
                <c:pt idx="5863">
                  <c:v>665.50699999999995</c:v>
                </c:pt>
                <c:pt idx="5864">
                  <c:v>665.38699999999994</c:v>
                </c:pt>
                <c:pt idx="5865">
                  <c:v>665.37400000000002</c:v>
                </c:pt>
                <c:pt idx="5866">
                  <c:v>665.29899999999998</c:v>
                </c:pt>
                <c:pt idx="5867">
                  <c:v>665.26300000000003</c:v>
                </c:pt>
                <c:pt idx="5868">
                  <c:v>665.24699999999996</c:v>
                </c:pt>
                <c:pt idx="5869">
                  <c:v>665.202</c:v>
                </c:pt>
                <c:pt idx="5870">
                  <c:v>665.14300000000003</c:v>
                </c:pt>
                <c:pt idx="5871">
                  <c:v>665.04600000000005</c:v>
                </c:pt>
                <c:pt idx="5872">
                  <c:v>665.01400000000001</c:v>
                </c:pt>
                <c:pt idx="5873">
                  <c:v>664.8</c:v>
                </c:pt>
                <c:pt idx="5874">
                  <c:v>664.74099999999999</c:v>
                </c:pt>
                <c:pt idx="5875">
                  <c:v>664.07600000000002</c:v>
                </c:pt>
                <c:pt idx="5876">
                  <c:v>663.947</c:v>
                </c:pt>
                <c:pt idx="5877">
                  <c:v>663.89499999999998</c:v>
                </c:pt>
                <c:pt idx="5878">
                  <c:v>663.846</c:v>
                </c:pt>
                <c:pt idx="5879">
                  <c:v>663.80700000000002</c:v>
                </c:pt>
                <c:pt idx="5880">
                  <c:v>663.72299999999996</c:v>
                </c:pt>
                <c:pt idx="5881">
                  <c:v>663.71299999999997</c:v>
                </c:pt>
                <c:pt idx="5882">
                  <c:v>663.66099999999994</c:v>
                </c:pt>
                <c:pt idx="5883">
                  <c:v>663.65499999999997</c:v>
                </c:pt>
                <c:pt idx="5884">
                  <c:v>663.548</c:v>
                </c:pt>
                <c:pt idx="5885">
                  <c:v>663.38599999999997</c:v>
                </c:pt>
                <c:pt idx="5886">
                  <c:v>663.30799999999999</c:v>
                </c:pt>
                <c:pt idx="5887">
                  <c:v>663.21100000000001</c:v>
                </c:pt>
                <c:pt idx="5888">
                  <c:v>663.14599999999996</c:v>
                </c:pt>
                <c:pt idx="5889">
                  <c:v>663.13300000000004</c:v>
                </c:pt>
                <c:pt idx="5890">
                  <c:v>663.03599999999994</c:v>
                </c:pt>
                <c:pt idx="5891">
                  <c:v>662.87699999999995</c:v>
                </c:pt>
                <c:pt idx="5892">
                  <c:v>662.83799999999997</c:v>
                </c:pt>
                <c:pt idx="5893">
                  <c:v>662.76599999999996</c:v>
                </c:pt>
                <c:pt idx="5894">
                  <c:v>662.70500000000004</c:v>
                </c:pt>
                <c:pt idx="5895">
                  <c:v>662.65599999999995</c:v>
                </c:pt>
                <c:pt idx="5896">
                  <c:v>662.36800000000005</c:v>
                </c:pt>
                <c:pt idx="5897">
                  <c:v>662.34799999999996</c:v>
                </c:pt>
                <c:pt idx="5898">
                  <c:v>662.13699999999994</c:v>
                </c:pt>
                <c:pt idx="5899">
                  <c:v>662.11500000000001</c:v>
                </c:pt>
                <c:pt idx="5900">
                  <c:v>662.11500000000001</c:v>
                </c:pt>
                <c:pt idx="5901">
                  <c:v>662.04300000000001</c:v>
                </c:pt>
                <c:pt idx="5902">
                  <c:v>661.92700000000002</c:v>
                </c:pt>
                <c:pt idx="5903">
                  <c:v>661.92</c:v>
                </c:pt>
                <c:pt idx="5904">
                  <c:v>661.87800000000004</c:v>
                </c:pt>
                <c:pt idx="5905">
                  <c:v>661.71299999999997</c:v>
                </c:pt>
                <c:pt idx="5906">
                  <c:v>661.69899999999996</c:v>
                </c:pt>
                <c:pt idx="5907">
                  <c:v>661.63499999999999</c:v>
                </c:pt>
                <c:pt idx="5908">
                  <c:v>661.495</c:v>
                </c:pt>
                <c:pt idx="5909">
                  <c:v>661.40099999999995</c:v>
                </c:pt>
                <c:pt idx="5910">
                  <c:v>661.28099999999995</c:v>
                </c:pt>
                <c:pt idx="5911">
                  <c:v>661.22900000000004</c:v>
                </c:pt>
                <c:pt idx="5912">
                  <c:v>661.21900000000005</c:v>
                </c:pt>
                <c:pt idx="5913">
                  <c:v>661.21299999999997</c:v>
                </c:pt>
                <c:pt idx="5914">
                  <c:v>661.18399999999997</c:v>
                </c:pt>
                <c:pt idx="5915">
                  <c:v>661.16399999999999</c:v>
                </c:pt>
                <c:pt idx="5916">
                  <c:v>661.08</c:v>
                </c:pt>
                <c:pt idx="5917">
                  <c:v>660.62</c:v>
                </c:pt>
                <c:pt idx="5918">
                  <c:v>660.52200000000005</c:v>
                </c:pt>
                <c:pt idx="5919">
                  <c:v>660.48</c:v>
                </c:pt>
                <c:pt idx="5920">
                  <c:v>660.45399999999995</c:v>
                </c:pt>
                <c:pt idx="5921">
                  <c:v>660.38599999999997</c:v>
                </c:pt>
                <c:pt idx="5922">
                  <c:v>660.38300000000004</c:v>
                </c:pt>
                <c:pt idx="5923">
                  <c:v>660.31799999999998</c:v>
                </c:pt>
                <c:pt idx="5924">
                  <c:v>660.25300000000004</c:v>
                </c:pt>
                <c:pt idx="5925">
                  <c:v>660.06500000000005</c:v>
                </c:pt>
                <c:pt idx="5926">
                  <c:v>659.88</c:v>
                </c:pt>
                <c:pt idx="5927">
                  <c:v>659.53599999999994</c:v>
                </c:pt>
                <c:pt idx="5928">
                  <c:v>659.4</c:v>
                </c:pt>
                <c:pt idx="5929">
                  <c:v>659.375</c:v>
                </c:pt>
                <c:pt idx="5930">
                  <c:v>659.37099999999998</c:v>
                </c:pt>
                <c:pt idx="5931">
                  <c:v>659.36800000000005</c:v>
                </c:pt>
                <c:pt idx="5932">
                  <c:v>659.36099999999999</c:v>
                </c:pt>
                <c:pt idx="5933">
                  <c:v>659.10799999999995</c:v>
                </c:pt>
                <c:pt idx="5934">
                  <c:v>659.08600000000001</c:v>
                </c:pt>
                <c:pt idx="5935">
                  <c:v>659.02700000000004</c:v>
                </c:pt>
                <c:pt idx="5936">
                  <c:v>658.94299999999998</c:v>
                </c:pt>
                <c:pt idx="5937">
                  <c:v>658.73900000000003</c:v>
                </c:pt>
                <c:pt idx="5938">
                  <c:v>658.61599999999999</c:v>
                </c:pt>
                <c:pt idx="5939">
                  <c:v>658.61199999999997</c:v>
                </c:pt>
                <c:pt idx="5940">
                  <c:v>658.59299999999996</c:v>
                </c:pt>
                <c:pt idx="5941">
                  <c:v>658.51800000000003</c:v>
                </c:pt>
                <c:pt idx="5942">
                  <c:v>658.47</c:v>
                </c:pt>
                <c:pt idx="5943">
                  <c:v>658.42399999999998</c:v>
                </c:pt>
                <c:pt idx="5944">
                  <c:v>658.29499999999996</c:v>
                </c:pt>
                <c:pt idx="5945">
                  <c:v>658.27200000000005</c:v>
                </c:pt>
                <c:pt idx="5946">
                  <c:v>658.10699999999997</c:v>
                </c:pt>
                <c:pt idx="5947">
                  <c:v>657.798</c:v>
                </c:pt>
                <c:pt idx="5948">
                  <c:v>657.70399999999995</c:v>
                </c:pt>
                <c:pt idx="5949">
                  <c:v>657.69100000000003</c:v>
                </c:pt>
                <c:pt idx="5950">
                  <c:v>657.40599999999995</c:v>
                </c:pt>
                <c:pt idx="5951">
                  <c:v>657.33199999999999</c:v>
                </c:pt>
                <c:pt idx="5952">
                  <c:v>657.30499999999995</c:v>
                </c:pt>
                <c:pt idx="5953">
                  <c:v>657.27</c:v>
                </c:pt>
                <c:pt idx="5954">
                  <c:v>657.26300000000003</c:v>
                </c:pt>
                <c:pt idx="5955">
                  <c:v>657.25400000000002</c:v>
                </c:pt>
                <c:pt idx="5956">
                  <c:v>657.08500000000004</c:v>
                </c:pt>
                <c:pt idx="5957">
                  <c:v>656.93899999999996</c:v>
                </c:pt>
                <c:pt idx="5958">
                  <c:v>656.92600000000004</c:v>
                </c:pt>
                <c:pt idx="5959">
                  <c:v>656.61199999999997</c:v>
                </c:pt>
                <c:pt idx="5960">
                  <c:v>656.56600000000003</c:v>
                </c:pt>
                <c:pt idx="5961">
                  <c:v>656.35900000000004</c:v>
                </c:pt>
                <c:pt idx="5962">
                  <c:v>656.29399999999998</c:v>
                </c:pt>
                <c:pt idx="5963">
                  <c:v>656.23900000000003</c:v>
                </c:pt>
                <c:pt idx="5964">
                  <c:v>656.096</c:v>
                </c:pt>
                <c:pt idx="5965">
                  <c:v>655.96</c:v>
                </c:pt>
                <c:pt idx="5966">
                  <c:v>655.95</c:v>
                </c:pt>
                <c:pt idx="5967">
                  <c:v>655.85900000000004</c:v>
                </c:pt>
                <c:pt idx="5968">
                  <c:v>655.75900000000001</c:v>
                </c:pt>
                <c:pt idx="5969">
                  <c:v>655.68700000000001</c:v>
                </c:pt>
                <c:pt idx="5970">
                  <c:v>655.68399999999997</c:v>
                </c:pt>
                <c:pt idx="5971">
                  <c:v>655.62599999999998</c:v>
                </c:pt>
                <c:pt idx="5972">
                  <c:v>655.53200000000004</c:v>
                </c:pt>
                <c:pt idx="5973">
                  <c:v>655.34400000000005</c:v>
                </c:pt>
                <c:pt idx="5974">
                  <c:v>655.33100000000002</c:v>
                </c:pt>
                <c:pt idx="5975">
                  <c:v>655.33100000000002</c:v>
                </c:pt>
                <c:pt idx="5976">
                  <c:v>655.24599999999998</c:v>
                </c:pt>
                <c:pt idx="5977">
                  <c:v>654.971</c:v>
                </c:pt>
                <c:pt idx="5978">
                  <c:v>654.67200000000003</c:v>
                </c:pt>
                <c:pt idx="5979">
                  <c:v>654.64300000000003</c:v>
                </c:pt>
                <c:pt idx="5980">
                  <c:v>654.58799999999997</c:v>
                </c:pt>
                <c:pt idx="5981">
                  <c:v>654.54899999999998</c:v>
                </c:pt>
                <c:pt idx="5982">
                  <c:v>654.38099999999997</c:v>
                </c:pt>
                <c:pt idx="5983">
                  <c:v>654.303</c:v>
                </c:pt>
                <c:pt idx="5984">
                  <c:v>654.25699999999995</c:v>
                </c:pt>
                <c:pt idx="5985">
                  <c:v>654.22799999999995</c:v>
                </c:pt>
                <c:pt idx="5986">
                  <c:v>654.21799999999996</c:v>
                </c:pt>
                <c:pt idx="5987">
                  <c:v>654.14099999999996</c:v>
                </c:pt>
                <c:pt idx="5988">
                  <c:v>653.81299999999999</c:v>
                </c:pt>
                <c:pt idx="5989">
                  <c:v>653.55700000000002</c:v>
                </c:pt>
                <c:pt idx="5990">
                  <c:v>653.42700000000002</c:v>
                </c:pt>
                <c:pt idx="5991">
                  <c:v>653.33299999999997</c:v>
                </c:pt>
                <c:pt idx="5992">
                  <c:v>653.28399999999999</c:v>
                </c:pt>
                <c:pt idx="5993">
                  <c:v>653.23299999999995</c:v>
                </c:pt>
                <c:pt idx="5994">
                  <c:v>653.22299999999996</c:v>
                </c:pt>
                <c:pt idx="5995">
                  <c:v>652.98299999999995</c:v>
                </c:pt>
                <c:pt idx="5996">
                  <c:v>652.90200000000004</c:v>
                </c:pt>
                <c:pt idx="5997">
                  <c:v>652.61</c:v>
                </c:pt>
                <c:pt idx="5998">
                  <c:v>652.56799999999998</c:v>
                </c:pt>
                <c:pt idx="5999">
                  <c:v>652.29899999999998</c:v>
                </c:pt>
                <c:pt idx="6000">
                  <c:v>652.23699999999997</c:v>
                </c:pt>
                <c:pt idx="6001">
                  <c:v>652.17200000000003</c:v>
                </c:pt>
                <c:pt idx="6002">
                  <c:v>652.05499999999995</c:v>
                </c:pt>
                <c:pt idx="6003">
                  <c:v>652.02300000000002</c:v>
                </c:pt>
                <c:pt idx="6004">
                  <c:v>651.95799999999997</c:v>
                </c:pt>
                <c:pt idx="6005">
                  <c:v>651.95799999999997</c:v>
                </c:pt>
                <c:pt idx="6006">
                  <c:v>651.86699999999996</c:v>
                </c:pt>
                <c:pt idx="6007">
                  <c:v>651.80600000000004</c:v>
                </c:pt>
                <c:pt idx="6008">
                  <c:v>651.74099999999999</c:v>
                </c:pt>
                <c:pt idx="6009">
                  <c:v>651.61400000000003</c:v>
                </c:pt>
                <c:pt idx="6010">
                  <c:v>651.60799999999995</c:v>
                </c:pt>
                <c:pt idx="6011">
                  <c:v>651.56600000000003</c:v>
                </c:pt>
                <c:pt idx="6012">
                  <c:v>651.49800000000005</c:v>
                </c:pt>
                <c:pt idx="6013">
                  <c:v>651.36500000000001</c:v>
                </c:pt>
                <c:pt idx="6014">
                  <c:v>651.274</c:v>
                </c:pt>
                <c:pt idx="6015">
                  <c:v>651.08600000000001</c:v>
                </c:pt>
                <c:pt idx="6016">
                  <c:v>651.08600000000001</c:v>
                </c:pt>
                <c:pt idx="6017">
                  <c:v>650.98199999999997</c:v>
                </c:pt>
                <c:pt idx="6018">
                  <c:v>650.95000000000005</c:v>
                </c:pt>
                <c:pt idx="6019">
                  <c:v>650.79399999999998</c:v>
                </c:pt>
                <c:pt idx="6020">
                  <c:v>650.60599999999999</c:v>
                </c:pt>
                <c:pt idx="6021">
                  <c:v>650.59</c:v>
                </c:pt>
                <c:pt idx="6022">
                  <c:v>650.40499999999997</c:v>
                </c:pt>
                <c:pt idx="6023">
                  <c:v>650.40200000000004</c:v>
                </c:pt>
                <c:pt idx="6024">
                  <c:v>650.37599999999998</c:v>
                </c:pt>
                <c:pt idx="6025">
                  <c:v>650.33299999999997</c:v>
                </c:pt>
                <c:pt idx="6026">
                  <c:v>650.31700000000001</c:v>
                </c:pt>
                <c:pt idx="6027">
                  <c:v>650.24599999999998</c:v>
                </c:pt>
                <c:pt idx="6028">
                  <c:v>650.22299999999996</c:v>
                </c:pt>
                <c:pt idx="6029">
                  <c:v>650.11300000000006</c:v>
                </c:pt>
                <c:pt idx="6030">
                  <c:v>650.08100000000002</c:v>
                </c:pt>
                <c:pt idx="6031">
                  <c:v>650.05100000000004</c:v>
                </c:pt>
                <c:pt idx="6032">
                  <c:v>649.93499999999995</c:v>
                </c:pt>
                <c:pt idx="6033">
                  <c:v>649.78899999999999</c:v>
                </c:pt>
                <c:pt idx="6034">
                  <c:v>649.64300000000003</c:v>
                </c:pt>
                <c:pt idx="6035">
                  <c:v>649.42899999999997</c:v>
                </c:pt>
                <c:pt idx="6036">
                  <c:v>649.39599999999996</c:v>
                </c:pt>
                <c:pt idx="6037">
                  <c:v>649.31799999999998</c:v>
                </c:pt>
                <c:pt idx="6038">
                  <c:v>649.29300000000001</c:v>
                </c:pt>
                <c:pt idx="6039">
                  <c:v>649.16600000000005</c:v>
                </c:pt>
                <c:pt idx="6040">
                  <c:v>649.13</c:v>
                </c:pt>
                <c:pt idx="6041">
                  <c:v>648.95899999999995</c:v>
                </c:pt>
                <c:pt idx="6042">
                  <c:v>648.95500000000004</c:v>
                </c:pt>
                <c:pt idx="6043">
                  <c:v>648.78</c:v>
                </c:pt>
                <c:pt idx="6044">
                  <c:v>648.77700000000004</c:v>
                </c:pt>
                <c:pt idx="6045">
                  <c:v>648.60500000000002</c:v>
                </c:pt>
                <c:pt idx="6046">
                  <c:v>648.42700000000002</c:v>
                </c:pt>
                <c:pt idx="6047">
                  <c:v>648.39800000000002</c:v>
                </c:pt>
                <c:pt idx="6048">
                  <c:v>648.28700000000003</c:v>
                </c:pt>
                <c:pt idx="6049">
                  <c:v>648.06700000000001</c:v>
                </c:pt>
                <c:pt idx="6050">
                  <c:v>648.01800000000003</c:v>
                </c:pt>
                <c:pt idx="6051">
                  <c:v>648.01499999999999</c:v>
                </c:pt>
                <c:pt idx="6052">
                  <c:v>647.93100000000004</c:v>
                </c:pt>
                <c:pt idx="6053">
                  <c:v>647.65499999999997</c:v>
                </c:pt>
                <c:pt idx="6054">
                  <c:v>647.6</c:v>
                </c:pt>
                <c:pt idx="6055">
                  <c:v>647.04499999999996</c:v>
                </c:pt>
                <c:pt idx="6056">
                  <c:v>646.77599999999995</c:v>
                </c:pt>
                <c:pt idx="6057">
                  <c:v>646.57799999999997</c:v>
                </c:pt>
                <c:pt idx="6058">
                  <c:v>646.44200000000001</c:v>
                </c:pt>
                <c:pt idx="6059">
                  <c:v>646.36800000000005</c:v>
                </c:pt>
                <c:pt idx="6060">
                  <c:v>646.31600000000003</c:v>
                </c:pt>
                <c:pt idx="6061">
                  <c:v>646.24099999999999</c:v>
                </c:pt>
                <c:pt idx="6062">
                  <c:v>646.18600000000004</c:v>
                </c:pt>
                <c:pt idx="6063">
                  <c:v>646.09500000000003</c:v>
                </c:pt>
                <c:pt idx="6064">
                  <c:v>645.952</c:v>
                </c:pt>
                <c:pt idx="6065">
                  <c:v>645.91999999999996</c:v>
                </c:pt>
                <c:pt idx="6066">
                  <c:v>645.69600000000003</c:v>
                </c:pt>
                <c:pt idx="6067">
                  <c:v>645.495</c:v>
                </c:pt>
                <c:pt idx="6068">
                  <c:v>645.32000000000005</c:v>
                </c:pt>
                <c:pt idx="6069">
                  <c:v>645.226</c:v>
                </c:pt>
                <c:pt idx="6070">
                  <c:v>645.20699999999999</c:v>
                </c:pt>
                <c:pt idx="6071">
                  <c:v>645.19399999999996</c:v>
                </c:pt>
                <c:pt idx="6072">
                  <c:v>644.99599999999998</c:v>
                </c:pt>
                <c:pt idx="6073">
                  <c:v>644.91499999999996</c:v>
                </c:pt>
                <c:pt idx="6074">
                  <c:v>644.70699999999999</c:v>
                </c:pt>
                <c:pt idx="6075">
                  <c:v>644.68499999999995</c:v>
                </c:pt>
                <c:pt idx="6076">
                  <c:v>644.66200000000003</c:v>
                </c:pt>
                <c:pt idx="6077">
                  <c:v>644.60400000000004</c:v>
                </c:pt>
                <c:pt idx="6078">
                  <c:v>644.58699999999999</c:v>
                </c:pt>
                <c:pt idx="6079">
                  <c:v>644.53899999999999</c:v>
                </c:pt>
                <c:pt idx="6080">
                  <c:v>644.53499999999997</c:v>
                </c:pt>
                <c:pt idx="6081">
                  <c:v>644.47400000000005</c:v>
                </c:pt>
                <c:pt idx="6082">
                  <c:v>644.47</c:v>
                </c:pt>
                <c:pt idx="6083">
                  <c:v>644.25599999999997</c:v>
                </c:pt>
                <c:pt idx="6084">
                  <c:v>644.23</c:v>
                </c:pt>
                <c:pt idx="6085">
                  <c:v>644.18200000000002</c:v>
                </c:pt>
                <c:pt idx="6086">
                  <c:v>644.12699999999995</c:v>
                </c:pt>
                <c:pt idx="6087">
                  <c:v>644.11400000000003</c:v>
                </c:pt>
                <c:pt idx="6088">
                  <c:v>644.10400000000004</c:v>
                </c:pt>
                <c:pt idx="6089">
                  <c:v>644.00300000000004</c:v>
                </c:pt>
                <c:pt idx="6090">
                  <c:v>643.971</c:v>
                </c:pt>
                <c:pt idx="6091">
                  <c:v>643.96799999999996</c:v>
                </c:pt>
                <c:pt idx="6092">
                  <c:v>643.93499999999995</c:v>
                </c:pt>
                <c:pt idx="6093">
                  <c:v>643.86400000000003</c:v>
                </c:pt>
                <c:pt idx="6094">
                  <c:v>643.78</c:v>
                </c:pt>
                <c:pt idx="6095">
                  <c:v>643.77</c:v>
                </c:pt>
                <c:pt idx="6096">
                  <c:v>643.74400000000003</c:v>
                </c:pt>
                <c:pt idx="6097">
                  <c:v>643.72799999999995</c:v>
                </c:pt>
                <c:pt idx="6098">
                  <c:v>643.553</c:v>
                </c:pt>
                <c:pt idx="6099">
                  <c:v>643.50400000000002</c:v>
                </c:pt>
                <c:pt idx="6100">
                  <c:v>643.38099999999997</c:v>
                </c:pt>
                <c:pt idx="6101">
                  <c:v>643.10500000000002</c:v>
                </c:pt>
                <c:pt idx="6102">
                  <c:v>643.096</c:v>
                </c:pt>
                <c:pt idx="6103">
                  <c:v>643.08299999999997</c:v>
                </c:pt>
                <c:pt idx="6104">
                  <c:v>643.03700000000003</c:v>
                </c:pt>
                <c:pt idx="6105">
                  <c:v>643.01800000000003</c:v>
                </c:pt>
                <c:pt idx="6106">
                  <c:v>642.92700000000002</c:v>
                </c:pt>
                <c:pt idx="6107">
                  <c:v>642.86900000000003</c:v>
                </c:pt>
                <c:pt idx="6108">
                  <c:v>642.82000000000005</c:v>
                </c:pt>
                <c:pt idx="6109">
                  <c:v>642.82000000000005</c:v>
                </c:pt>
                <c:pt idx="6110">
                  <c:v>642.327</c:v>
                </c:pt>
                <c:pt idx="6111">
                  <c:v>642.13199999999995</c:v>
                </c:pt>
                <c:pt idx="6112">
                  <c:v>642.06399999999996</c:v>
                </c:pt>
                <c:pt idx="6113">
                  <c:v>642.06100000000004</c:v>
                </c:pt>
                <c:pt idx="6114">
                  <c:v>642.029</c:v>
                </c:pt>
                <c:pt idx="6115">
                  <c:v>641.86699999999996</c:v>
                </c:pt>
                <c:pt idx="6116">
                  <c:v>641.77599999999995</c:v>
                </c:pt>
                <c:pt idx="6117">
                  <c:v>641.72699999999998</c:v>
                </c:pt>
                <c:pt idx="6118">
                  <c:v>641.65300000000002</c:v>
                </c:pt>
                <c:pt idx="6119">
                  <c:v>641.36699999999996</c:v>
                </c:pt>
                <c:pt idx="6120">
                  <c:v>641.32500000000005</c:v>
                </c:pt>
                <c:pt idx="6121">
                  <c:v>641.08199999999999</c:v>
                </c:pt>
                <c:pt idx="6122">
                  <c:v>641.02</c:v>
                </c:pt>
                <c:pt idx="6123">
                  <c:v>640.98800000000006</c:v>
                </c:pt>
                <c:pt idx="6124">
                  <c:v>640.95500000000004</c:v>
                </c:pt>
                <c:pt idx="6125">
                  <c:v>640.952</c:v>
                </c:pt>
                <c:pt idx="6126">
                  <c:v>640.84199999999998</c:v>
                </c:pt>
                <c:pt idx="6127">
                  <c:v>640.74800000000005</c:v>
                </c:pt>
                <c:pt idx="6128">
                  <c:v>640.72799999999995</c:v>
                </c:pt>
                <c:pt idx="6129">
                  <c:v>640.72500000000002</c:v>
                </c:pt>
                <c:pt idx="6130">
                  <c:v>640.495</c:v>
                </c:pt>
                <c:pt idx="6131">
                  <c:v>640.46199999999999</c:v>
                </c:pt>
                <c:pt idx="6132">
                  <c:v>640.42999999999995</c:v>
                </c:pt>
                <c:pt idx="6133">
                  <c:v>640.34199999999998</c:v>
                </c:pt>
                <c:pt idx="6134">
                  <c:v>640.29700000000003</c:v>
                </c:pt>
                <c:pt idx="6135">
                  <c:v>640.24199999999996</c:v>
                </c:pt>
                <c:pt idx="6136">
                  <c:v>639.93700000000001</c:v>
                </c:pt>
                <c:pt idx="6137">
                  <c:v>639.90099999999995</c:v>
                </c:pt>
                <c:pt idx="6138">
                  <c:v>639.77200000000005</c:v>
                </c:pt>
                <c:pt idx="6139">
                  <c:v>639.59299999999996</c:v>
                </c:pt>
                <c:pt idx="6140">
                  <c:v>639.35299999999995</c:v>
                </c:pt>
                <c:pt idx="6141">
                  <c:v>639.32100000000003</c:v>
                </c:pt>
                <c:pt idx="6142">
                  <c:v>639.15499999999997</c:v>
                </c:pt>
                <c:pt idx="6143">
                  <c:v>639.05200000000002</c:v>
                </c:pt>
                <c:pt idx="6144">
                  <c:v>639</c:v>
                </c:pt>
                <c:pt idx="6145">
                  <c:v>638.93499999999995</c:v>
                </c:pt>
                <c:pt idx="6146">
                  <c:v>638.74400000000003</c:v>
                </c:pt>
                <c:pt idx="6147">
                  <c:v>638.71799999999996</c:v>
                </c:pt>
                <c:pt idx="6148">
                  <c:v>638.71100000000001</c:v>
                </c:pt>
                <c:pt idx="6149">
                  <c:v>638.62699999999995</c:v>
                </c:pt>
                <c:pt idx="6150">
                  <c:v>638.45500000000004</c:v>
                </c:pt>
                <c:pt idx="6151">
                  <c:v>638.45500000000004</c:v>
                </c:pt>
                <c:pt idx="6152">
                  <c:v>638.41899999999998</c:v>
                </c:pt>
                <c:pt idx="6153">
                  <c:v>638.41600000000005</c:v>
                </c:pt>
                <c:pt idx="6154">
                  <c:v>638.31899999999996</c:v>
                </c:pt>
                <c:pt idx="6155">
                  <c:v>638.29300000000001</c:v>
                </c:pt>
                <c:pt idx="6156">
                  <c:v>638.25699999999995</c:v>
                </c:pt>
                <c:pt idx="6157">
                  <c:v>638.11500000000001</c:v>
                </c:pt>
                <c:pt idx="6158">
                  <c:v>638.02099999999996</c:v>
                </c:pt>
                <c:pt idx="6159">
                  <c:v>637.84500000000003</c:v>
                </c:pt>
                <c:pt idx="6160">
                  <c:v>637.72199999999998</c:v>
                </c:pt>
                <c:pt idx="6161">
                  <c:v>637.70600000000002</c:v>
                </c:pt>
                <c:pt idx="6162">
                  <c:v>637.65700000000004</c:v>
                </c:pt>
                <c:pt idx="6163">
                  <c:v>637.28099999999995</c:v>
                </c:pt>
                <c:pt idx="6164">
                  <c:v>637.00599999999997</c:v>
                </c:pt>
                <c:pt idx="6165">
                  <c:v>636.84400000000005</c:v>
                </c:pt>
                <c:pt idx="6166">
                  <c:v>636.279</c:v>
                </c:pt>
                <c:pt idx="6167">
                  <c:v>636.19799999999998</c:v>
                </c:pt>
                <c:pt idx="6168">
                  <c:v>636.19500000000005</c:v>
                </c:pt>
                <c:pt idx="6169">
                  <c:v>636.13300000000004</c:v>
                </c:pt>
                <c:pt idx="6170">
                  <c:v>636.10400000000004</c:v>
                </c:pt>
                <c:pt idx="6171">
                  <c:v>636.06200000000001</c:v>
                </c:pt>
                <c:pt idx="6172">
                  <c:v>636.04200000000003</c:v>
                </c:pt>
                <c:pt idx="6173">
                  <c:v>636.02599999999995</c:v>
                </c:pt>
                <c:pt idx="6174">
                  <c:v>635.89599999999996</c:v>
                </c:pt>
                <c:pt idx="6175">
                  <c:v>635.87099999999998</c:v>
                </c:pt>
                <c:pt idx="6176">
                  <c:v>635.59500000000003</c:v>
                </c:pt>
                <c:pt idx="6177">
                  <c:v>635.56299999999999</c:v>
                </c:pt>
                <c:pt idx="6178">
                  <c:v>635.34500000000003</c:v>
                </c:pt>
                <c:pt idx="6179">
                  <c:v>635.27700000000004</c:v>
                </c:pt>
                <c:pt idx="6180">
                  <c:v>635.14099999999996</c:v>
                </c:pt>
                <c:pt idx="6181">
                  <c:v>635.04</c:v>
                </c:pt>
                <c:pt idx="6182">
                  <c:v>634.88800000000003</c:v>
                </c:pt>
                <c:pt idx="6183">
                  <c:v>634.83000000000004</c:v>
                </c:pt>
                <c:pt idx="6184">
                  <c:v>634.745</c:v>
                </c:pt>
                <c:pt idx="6185">
                  <c:v>634.697</c:v>
                </c:pt>
                <c:pt idx="6186">
                  <c:v>634.697</c:v>
                </c:pt>
                <c:pt idx="6187">
                  <c:v>634.428</c:v>
                </c:pt>
                <c:pt idx="6188">
                  <c:v>634.37199999999996</c:v>
                </c:pt>
                <c:pt idx="6189">
                  <c:v>634.31100000000004</c:v>
                </c:pt>
                <c:pt idx="6190">
                  <c:v>634.17499999999995</c:v>
                </c:pt>
                <c:pt idx="6191">
                  <c:v>633.76599999999996</c:v>
                </c:pt>
                <c:pt idx="6192">
                  <c:v>633.40300000000002</c:v>
                </c:pt>
                <c:pt idx="6193">
                  <c:v>633.32500000000005</c:v>
                </c:pt>
                <c:pt idx="6194">
                  <c:v>633.13400000000001</c:v>
                </c:pt>
                <c:pt idx="6195">
                  <c:v>632.88699999999994</c:v>
                </c:pt>
                <c:pt idx="6196">
                  <c:v>632.75400000000002</c:v>
                </c:pt>
                <c:pt idx="6197">
                  <c:v>632.68899999999996</c:v>
                </c:pt>
                <c:pt idx="6198">
                  <c:v>632.68299999999999</c:v>
                </c:pt>
                <c:pt idx="6199">
                  <c:v>632.39400000000001</c:v>
                </c:pt>
                <c:pt idx="6200">
                  <c:v>632.38400000000001</c:v>
                </c:pt>
                <c:pt idx="6201">
                  <c:v>632.25199999999995</c:v>
                </c:pt>
                <c:pt idx="6202">
                  <c:v>632.15800000000002</c:v>
                </c:pt>
                <c:pt idx="6203">
                  <c:v>632.13800000000003</c:v>
                </c:pt>
                <c:pt idx="6204">
                  <c:v>632.01800000000003</c:v>
                </c:pt>
                <c:pt idx="6205">
                  <c:v>631.995</c:v>
                </c:pt>
                <c:pt idx="6206">
                  <c:v>631.97299999999996</c:v>
                </c:pt>
                <c:pt idx="6207">
                  <c:v>631.86900000000003</c:v>
                </c:pt>
                <c:pt idx="6208">
                  <c:v>631.83299999999997</c:v>
                </c:pt>
                <c:pt idx="6209">
                  <c:v>631.80999999999995</c:v>
                </c:pt>
                <c:pt idx="6210">
                  <c:v>631.71</c:v>
                </c:pt>
                <c:pt idx="6211">
                  <c:v>631.64200000000005</c:v>
                </c:pt>
                <c:pt idx="6212">
                  <c:v>631.59699999999998</c:v>
                </c:pt>
                <c:pt idx="6213">
                  <c:v>631.44100000000003</c:v>
                </c:pt>
                <c:pt idx="6214">
                  <c:v>631.33699999999999</c:v>
                </c:pt>
                <c:pt idx="6215">
                  <c:v>631.31799999999998</c:v>
                </c:pt>
                <c:pt idx="6216">
                  <c:v>631.31399999999996</c:v>
                </c:pt>
                <c:pt idx="6217">
                  <c:v>631.18499999999995</c:v>
                </c:pt>
                <c:pt idx="6218">
                  <c:v>631.08100000000002</c:v>
                </c:pt>
                <c:pt idx="6219">
                  <c:v>631.05799999999999</c:v>
                </c:pt>
                <c:pt idx="6220">
                  <c:v>631.048</c:v>
                </c:pt>
                <c:pt idx="6221">
                  <c:v>630.92499999999995</c:v>
                </c:pt>
                <c:pt idx="6222">
                  <c:v>630.81799999999998</c:v>
                </c:pt>
                <c:pt idx="6223">
                  <c:v>630.69500000000005</c:v>
                </c:pt>
                <c:pt idx="6224">
                  <c:v>630.69500000000005</c:v>
                </c:pt>
                <c:pt idx="6225">
                  <c:v>630.66899999999998</c:v>
                </c:pt>
                <c:pt idx="6226">
                  <c:v>630.48699999999997</c:v>
                </c:pt>
                <c:pt idx="6227">
                  <c:v>630.44799999999998</c:v>
                </c:pt>
                <c:pt idx="6228">
                  <c:v>630.39</c:v>
                </c:pt>
                <c:pt idx="6229">
                  <c:v>630.33199999999999</c:v>
                </c:pt>
                <c:pt idx="6230">
                  <c:v>630.14700000000005</c:v>
                </c:pt>
                <c:pt idx="6231">
                  <c:v>630.07899999999995</c:v>
                </c:pt>
                <c:pt idx="6232">
                  <c:v>630.06899999999996</c:v>
                </c:pt>
                <c:pt idx="6233">
                  <c:v>630.04600000000005</c:v>
                </c:pt>
                <c:pt idx="6234">
                  <c:v>630.03700000000003</c:v>
                </c:pt>
                <c:pt idx="6235">
                  <c:v>630.01099999999997</c:v>
                </c:pt>
                <c:pt idx="6236">
                  <c:v>630.00800000000004</c:v>
                </c:pt>
                <c:pt idx="6237">
                  <c:v>629.95600000000002</c:v>
                </c:pt>
                <c:pt idx="6238">
                  <c:v>629.755</c:v>
                </c:pt>
                <c:pt idx="6239">
                  <c:v>629.66399999999999</c:v>
                </c:pt>
                <c:pt idx="6240">
                  <c:v>629.65099999999995</c:v>
                </c:pt>
                <c:pt idx="6241">
                  <c:v>629.60500000000002</c:v>
                </c:pt>
                <c:pt idx="6242">
                  <c:v>629.48900000000003</c:v>
                </c:pt>
                <c:pt idx="6243">
                  <c:v>629.48500000000001</c:v>
                </c:pt>
                <c:pt idx="6244">
                  <c:v>629.11900000000003</c:v>
                </c:pt>
                <c:pt idx="6245">
                  <c:v>629.11599999999999</c:v>
                </c:pt>
                <c:pt idx="6246">
                  <c:v>629.05100000000004</c:v>
                </c:pt>
                <c:pt idx="6247">
                  <c:v>628.97</c:v>
                </c:pt>
                <c:pt idx="6248">
                  <c:v>628.84699999999998</c:v>
                </c:pt>
                <c:pt idx="6249">
                  <c:v>628.82399999999996</c:v>
                </c:pt>
                <c:pt idx="6250">
                  <c:v>628.60299999999995</c:v>
                </c:pt>
                <c:pt idx="6251">
                  <c:v>628.5</c:v>
                </c:pt>
                <c:pt idx="6252">
                  <c:v>628.43499999999995</c:v>
                </c:pt>
                <c:pt idx="6253">
                  <c:v>628.36</c:v>
                </c:pt>
                <c:pt idx="6254">
                  <c:v>628.26599999999996</c:v>
                </c:pt>
                <c:pt idx="6255">
                  <c:v>628.221</c:v>
                </c:pt>
                <c:pt idx="6256">
                  <c:v>628.15599999999995</c:v>
                </c:pt>
                <c:pt idx="6257">
                  <c:v>628.101</c:v>
                </c:pt>
                <c:pt idx="6258">
                  <c:v>627.66</c:v>
                </c:pt>
                <c:pt idx="6259">
                  <c:v>627.57500000000005</c:v>
                </c:pt>
                <c:pt idx="6260">
                  <c:v>627.41999999999996</c:v>
                </c:pt>
                <c:pt idx="6261">
                  <c:v>627.404</c:v>
                </c:pt>
                <c:pt idx="6262">
                  <c:v>627.39400000000001</c:v>
                </c:pt>
                <c:pt idx="6263">
                  <c:v>627.32600000000002</c:v>
                </c:pt>
                <c:pt idx="6264">
                  <c:v>627.26400000000001</c:v>
                </c:pt>
                <c:pt idx="6265">
                  <c:v>627.13099999999997</c:v>
                </c:pt>
                <c:pt idx="6266">
                  <c:v>627.12099999999998</c:v>
                </c:pt>
                <c:pt idx="6267">
                  <c:v>627.06600000000003</c:v>
                </c:pt>
                <c:pt idx="6268">
                  <c:v>627.03700000000003</c:v>
                </c:pt>
                <c:pt idx="6269">
                  <c:v>626.95000000000005</c:v>
                </c:pt>
                <c:pt idx="6270">
                  <c:v>626.92399999999998</c:v>
                </c:pt>
                <c:pt idx="6271">
                  <c:v>626.89800000000002</c:v>
                </c:pt>
                <c:pt idx="6272">
                  <c:v>626.82299999999998</c:v>
                </c:pt>
                <c:pt idx="6273">
                  <c:v>626.80999999999995</c:v>
                </c:pt>
                <c:pt idx="6274">
                  <c:v>626.79399999999998</c:v>
                </c:pt>
                <c:pt idx="6275">
                  <c:v>626.76099999999997</c:v>
                </c:pt>
                <c:pt idx="6276">
                  <c:v>626.745</c:v>
                </c:pt>
                <c:pt idx="6277">
                  <c:v>626.73900000000003</c:v>
                </c:pt>
                <c:pt idx="6278">
                  <c:v>626.71600000000001</c:v>
                </c:pt>
                <c:pt idx="6279">
                  <c:v>626.654</c:v>
                </c:pt>
                <c:pt idx="6280">
                  <c:v>626.57000000000005</c:v>
                </c:pt>
                <c:pt idx="6281">
                  <c:v>626.49199999999996</c:v>
                </c:pt>
                <c:pt idx="6282">
                  <c:v>626.48299999999995</c:v>
                </c:pt>
                <c:pt idx="6283">
                  <c:v>626.45299999999997</c:v>
                </c:pt>
                <c:pt idx="6284">
                  <c:v>626.43700000000001</c:v>
                </c:pt>
                <c:pt idx="6285">
                  <c:v>626.39800000000002</c:v>
                </c:pt>
                <c:pt idx="6286">
                  <c:v>626.36599999999999</c:v>
                </c:pt>
                <c:pt idx="6287">
                  <c:v>626.27800000000002</c:v>
                </c:pt>
                <c:pt idx="6288">
                  <c:v>626.25599999999997</c:v>
                </c:pt>
                <c:pt idx="6289">
                  <c:v>626.20399999999995</c:v>
                </c:pt>
                <c:pt idx="6290">
                  <c:v>626.178</c:v>
                </c:pt>
                <c:pt idx="6291">
                  <c:v>626.15200000000004</c:v>
                </c:pt>
                <c:pt idx="6292">
                  <c:v>626.14499999999998</c:v>
                </c:pt>
                <c:pt idx="6293">
                  <c:v>626.03200000000004</c:v>
                </c:pt>
                <c:pt idx="6294">
                  <c:v>626.00300000000004</c:v>
                </c:pt>
                <c:pt idx="6295">
                  <c:v>625.82799999999997</c:v>
                </c:pt>
                <c:pt idx="6296">
                  <c:v>625.75599999999997</c:v>
                </c:pt>
                <c:pt idx="6297">
                  <c:v>625.75599999999997</c:v>
                </c:pt>
                <c:pt idx="6298">
                  <c:v>625.74</c:v>
                </c:pt>
                <c:pt idx="6299">
                  <c:v>625.45500000000004</c:v>
                </c:pt>
                <c:pt idx="6300">
                  <c:v>625.43799999999999</c:v>
                </c:pt>
                <c:pt idx="6301">
                  <c:v>625.42499999999995</c:v>
                </c:pt>
                <c:pt idx="6302">
                  <c:v>625.40899999999999</c:v>
                </c:pt>
                <c:pt idx="6303">
                  <c:v>625.23699999999997</c:v>
                </c:pt>
                <c:pt idx="6304">
                  <c:v>625.06200000000001</c:v>
                </c:pt>
                <c:pt idx="6305">
                  <c:v>625.00699999999995</c:v>
                </c:pt>
                <c:pt idx="6306">
                  <c:v>624.98099999999999</c:v>
                </c:pt>
                <c:pt idx="6307">
                  <c:v>624.91300000000001</c:v>
                </c:pt>
                <c:pt idx="6308">
                  <c:v>624.822</c:v>
                </c:pt>
                <c:pt idx="6309">
                  <c:v>624.63699999999994</c:v>
                </c:pt>
                <c:pt idx="6310">
                  <c:v>624.62800000000004</c:v>
                </c:pt>
                <c:pt idx="6311">
                  <c:v>624.59500000000003</c:v>
                </c:pt>
                <c:pt idx="6312">
                  <c:v>624.52099999999996</c:v>
                </c:pt>
                <c:pt idx="6313">
                  <c:v>624.33600000000001</c:v>
                </c:pt>
                <c:pt idx="6314">
                  <c:v>624.28399999999999</c:v>
                </c:pt>
                <c:pt idx="6315">
                  <c:v>624.26400000000001</c:v>
                </c:pt>
                <c:pt idx="6316">
                  <c:v>624.24199999999996</c:v>
                </c:pt>
                <c:pt idx="6317">
                  <c:v>624.21900000000005</c:v>
                </c:pt>
                <c:pt idx="6318">
                  <c:v>624.18299999999999</c:v>
                </c:pt>
                <c:pt idx="6319">
                  <c:v>624.16399999999999</c:v>
                </c:pt>
                <c:pt idx="6320">
                  <c:v>624.09900000000005</c:v>
                </c:pt>
                <c:pt idx="6321">
                  <c:v>624.05999999999995</c:v>
                </c:pt>
                <c:pt idx="6322">
                  <c:v>623.95299999999997</c:v>
                </c:pt>
                <c:pt idx="6323">
                  <c:v>623.95000000000005</c:v>
                </c:pt>
                <c:pt idx="6324">
                  <c:v>623.95000000000005</c:v>
                </c:pt>
                <c:pt idx="6325">
                  <c:v>623.90099999999995</c:v>
                </c:pt>
                <c:pt idx="6326">
                  <c:v>623.74199999999996</c:v>
                </c:pt>
                <c:pt idx="6327">
                  <c:v>623.66499999999996</c:v>
                </c:pt>
                <c:pt idx="6328">
                  <c:v>623.65200000000004</c:v>
                </c:pt>
                <c:pt idx="6329">
                  <c:v>623.55100000000004</c:v>
                </c:pt>
                <c:pt idx="6330">
                  <c:v>623.52200000000005</c:v>
                </c:pt>
                <c:pt idx="6331">
                  <c:v>623.49300000000005</c:v>
                </c:pt>
                <c:pt idx="6332">
                  <c:v>623.447</c:v>
                </c:pt>
                <c:pt idx="6333">
                  <c:v>623.37599999999998</c:v>
                </c:pt>
                <c:pt idx="6334">
                  <c:v>623.35</c:v>
                </c:pt>
                <c:pt idx="6335">
                  <c:v>623.21699999999998</c:v>
                </c:pt>
                <c:pt idx="6336">
                  <c:v>623.12599999999998</c:v>
                </c:pt>
                <c:pt idx="6337">
                  <c:v>622.89</c:v>
                </c:pt>
                <c:pt idx="6338">
                  <c:v>622.88300000000004</c:v>
                </c:pt>
                <c:pt idx="6339">
                  <c:v>622.851</c:v>
                </c:pt>
                <c:pt idx="6340">
                  <c:v>622.83100000000002</c:v>
                </c:pt>
                <c:pt idx="6341">
                  <c:v>622.69200000000001</c:v>
                </c:pt>
                <c:pt idx="6342">
                  <c:v>622.56500000000005</c:v>
                </c:pt>
                <c:pt idx="6343">
                  <c:v>622.53</c:v>
                </c:pt>
                <c:pt idx="6344">
                  <c:v>622.48099999999999</c:v>
                </c:pt>
                <c:pt idx="6345">
                  <c:v>622.37400000000002</c:v>
                </c:pt>
                <c:pt idx="6346">
                  <c:v>622.29899999999998</c:v>
                </c:pt>
                <c:pt idx="6347">
                  <c:v>622.27</c:v>
                </c:pt>
                <c:pt idx="6348">
                  <c:v>622.23400000000004</c:v>
                </c:pt>
                <c:pt idx="6349">
                  <c:v>621.94299999999998</c:v>
                </c:pt>
                <c:pt idx="6350">
                  <c:v>621.90700000000004</c:v>
                </c:pt>
                <c:pt idx="6351">
                  <c:v>621.80999999999995</c:v>
                </c:pt>
                <c:pt idx="6352">
                  <c:v>621.71600000000001</c:v>
                </c:pt>
                <c:pt idx="6353">
                  <c:v>621.60199999999998</c:v>
                </c:pt>
                <c:pt idx="6354">
                  <c:v>621.596</c:v>
                </c:pt>
                <c:pt idx="6355">
                  <c:v>621.38499999999999</c:v>
                </c:pt>
                <c:pt idx="6356">
                  <c:v>621.36199999999997</c:v>
                </c:pt>
                <c:pt idx="6357">
                  <c:v>621.28800000000001</c:v>
                </c:pt>
                <c:pt idx="6358">
                  <c:v>621.28700000000003</c:v>
                </c:pt>
                <c:pt idx="6359">
                  <c:v>621.01800000000003</c:v>
                </c:pt>
                <c:pt idx="6360">
                  <c:v>621.01800000000003</c:v>
                </c:pt>
                <c:pt idx="6361">
                  <c:v>620.70100000000002</c:v>
                </c:pt>
                <c:pt idx="6362">
                  <c:v>620.68100000000004</c:v>
                </c:pt>
                <c:pt idx="6363">
                  <c:v>620.61</c:v>
                </c:pt>
                <c:pt idx="6364">
                  <c:v>620.58100000000002</c:v>
                </c:pt>
                <c:pt idx="6365">
                  <c:v>620.54499999999996</c:v>
                </c:pt>
                <c:pt idx="6366">
                  <c:v>620.399</c:v>
                </c:pt>
                <c:pt idx="6367">
                  <c:v>620.33100000000002</c:v>
                </c:pt>
                <c:pt idx="6368">
                  <c:v>620.31500000000005</c:v>
                </c:pt>
                <c:pt idx="6369">
                  <c:v>620.28200000000004</c:v>
                </c:pt>
                <c:pt idx="6370">
                  <c:v>620.28200000000004</c:v>
                </c:pt>
                <c:pt idx="6371">
                  <c:v>620.23400000000004</c:v>
                </c:pt>
                <c:pt idx="6372">
                  <c:v>619.98099999999999</c:v>
                </c:pt>
                <c:pt idx="6373">
                  <c:v>619.95799999999997</c:v>
                </c:pt>
                <c:pt idx="6374">
                  <c:v>619.66899999999998</c:v>
                </c:pt>
                <c:pt idx="6375">
                  <c:v>619.60199999999998</c:v>
                </c:pt>
                <c:pt idx="6376">
                  <c:v>619.57600000000002</c:v>
                </c:pt>
                <c:pt idx="6377">
                  <c:v>619.51700000000005</c:v>
                </c:pt>
                <c:pt idx="6378">
                  <c:v>619.51400000000001</c:v>
                </c:pt>
                <c:pt idx="6379">
                  <c:v>619.46500000000003</c:v>
                </c:pt>
                <c:pt idx="6380">
                  <c:v>619.43600000000004</c:v>
                </c:pt>
                <c:pt idx="6381">
                  <c:v>619.35199999999998</c:v>
                </c:pt>
                <c:pt idx="6382">
                  <c:v>619.26099999999997</c:v>
                </c:pt>
                <c:pt idx="6383">
                  <c:v>619.21199999999999</c:v>
                </c:pt>
                <c:pt idx="6384">
                  <c:v>619.00800000000004</c:v>
                </c:pt>
                <c:pt idx="6385">
                  <c:v>618.67700000000002</c:v>
                </c:pt>
                <c:pt idx="6386">
                  <c:v>618.63800000000003</c:v>
                </c:pt>
                <c:pt idx="6387">
                  <c:v>618.55399999999997</c:v>
                </c:pt>
                <c:pt idx="6388">
                  <c:v>618.35900000000004</c:v>
                </c:pt>
                <c:pt idx="6389">
                  <c:v>618.24599999999998</c:v>
                </c:pt>
                <c:pt idx="6390">
                  <c:v>618.23599999999999</c:v>
                </c:pt>
                <c:pt idx="6391">
                  <c:v>618.11</c:v>
                </c:pt>
                <c:pt idx="6392">
                  <c:v>617.96400000000006</c:v>
                </c:pt>
                <c:pt idx="6393">
                  <c:v>617.95399999999995</c:v>
                </c:pt>
                <c:pt idx="6394">
                  <c:v>617.80499999999995</c:v>
                </c:pt>
                <c:pt idx="6395">
                  <c:v>617.779</c:v>
                </c:pt>
                <c:pt idx="6396">
                  <c:v>617.69100000000003</c:v>
                </c:pt>
                <c:pt idx="6397">
                  <c:v>617.63300000000004</c:v>
                </c:pt>
                <c:pt idx="6398">
                  <c:v>617.52599999999995</c:v>
                </c:pt>
                <c:pt idx="6399">
                  <c:v>617.39</c:v>
                </c:pt>
                <c:pt idx="6400">
                  <c:v>617.29899999999998</c:v>
                </c:pt>
                <c:pt idx="6401">
                  <c:v>617.19799999999998</c:v>
                </c:pt>
                <c:pt idx="6402">
                  <c:v>617.12400000000002</c:v>
                </c:pt>
                <c:pt idx="6403">
                  <c:v>617.09500000000003</c:v>
                </c:pt>
                <c:pt idx="6404">
                  <c:v>616.91600000000005</c:v>
                </c:pt>
                <c:pt idx="6405">
                  <c:v>616.91</c:v>
                </c:pt>
                <c:pt idx="6406">
                  <c:v>616.86800000000005</c:v>
                </c:pt>
                <c:pt idx="6407">
                  <c:v>616.79600000000005</c:v>
                </c:pt>
                <c:pt idx="6408">
                  <c:v>616.79</c:v>
                </c:pt>
                <c:pt idx="6409">
                  <c:v>616.54700000000003</c:v>
                </c:pt>
                <c:pt idx="6410">
                  <c:v>616.53399999999999</c:v>
                </c:pt>
                <c:pt idx="6411">
                  <c:v>616.37199999999996</c:v>
                </c:pt>
                <c:pt idx="6412">
                  <c:v>616.28399999999999</c:v>
                </c:pt>
                <c:pt idx="6413">
                  <c:v>616.23199999999997</c:v>
                </c:pt>
                <c:pt idx="6414">
                  <c:v>616.10599999999999</c:v>
                </c:pt>
                <c:pt idx="6415">
                  <c:v>615.99900000000002</c:v>
                </c:pt>
                <c:pt idx="6416">
                  <c:v>615.97900000000004</c:v>
                </c:pt>
                <c:pt idx="6417">
                  <c:v>615.72</c:v>
                </c:pt>
                <c:pt idx="6418">
                  <c:v>615.55399999999997</c:v>
                </c:pt>
                <c:pt idx="6419">
                  <c:v>615.51199999999994</c:v>
                </c:pt>
                <c:pt idx="6420">
                  <c:v>615.50900000000001</c:v>
                </c:pt>
                <c:pt idx="6421">
                  <c:v>615.47299999999996</c:v>
                </c:pt>
                <c:pt idx="6422">
                  <c:v>615.43100000000004</c:v>
                </c:pt>
                <c:pt idx="6423">
                  <c:v>615.33100000000002</c:v>
                </c:pt>
                <c:pt idx="6424">
                  <c:v>615.22</c:v>
                </c:pt>
                <c:pt idx="6425">
                  <c:v>615.12900000000002</c:v>
                </c:pt>
                <c:pt idx="6426">
                  <c:v>615.08699999999999</c:v>
                </c:pt>
                <c:pt idx="6427">
                  <c:v>615.06500000000005</c:v>
                </c:pt>
                <c:pt idx="6428">
                  <c:v>615</c:v>
                </c:pt>
                <c:pt idx="6429">
                  <c:v>614.87300000000005</c:v>
                </c:pt>
                <c:pt idx="6430">
                  <c:v>614.71699999999998</c:v>
                </c:pt>
                <c:pt idx="6431">
                  <c:v>614.60699999999997</c:v>
                </c:pt>
                <c:pt idx="6432">
                  <c:v>614.59799999999996</c:v>
                </c:pt>
                <c:pt idx="6433">
                  <c:v>614.54600000000005</c:v>
                </c:pt>
                <c:pt idx="6434">
                  <c:v>614.43600000000004</c:v>
                </c:pt>
                <c:pt idx="6435">
                  <c:v>614.39599999999996</c:v>
                </c:pt>
                <c:pt idx="6436">
                  <c:v>614.37099999999998</c:v>
                </c:pt>
                <c:pt idx="6437">
                  <c:v>614.34500000000003</c:v>
                </c:pt>
                <c:pt idx="6438">
                  <c:v>614.33799999999997</c:v>
                </c:pt>
                <c:pt idx="6439">
                  <c:v>614.32899999999995</c:v>
                </c:pt>
                <c:pt idx="6440">
                  <c:v>614.31600000000003</c:v>
                </c:pt>
                <c:pt idx="6441">
                  <c:v>614.15</c:v>
                </c:pt>
                <c:pt idx="6442">
                  <c:v>614.13400000000001</c:v>
                </c:pt>
                <c:pt idx="6443">
                  <c:v>614.024</c:v>
                </c:pt>
                <c:pt idx="6444">
                  <c:v>613.89700000000005</c:v>
                </c:pt>
                <c:pt idx="6445">
                  <c:v>613.85500000000002</c:v>
                </c:pt>
                <c:pt idx="6446">
                  <c:v>613.80600000000004</c:v>
                </c:pt>
                <c:pt idx="6447">
                  <c:v>613.745</c:v>
                </c:pt>
                <c:pt idx="6448">
                  <c:v>613.50199999999995</c:v>
                </c:pt>
                <c:pt idx="6449">
                  <c:v>613.31700000000001</c:v>
                </c:pt>
                <c:pt idx="6450">
                  <c:v>613.25800000000004</c:v>
                </c:pt>
                <c:pt idx="6451">
                  <c:v>613.21600000000001</c:v>
                </c:pt>
                <c:pt idx="6452">
                  <c:v>612.94399999999996</c:v>
                </c:pt>
                <c:pt idx="6453">
                  <c:v>612.89499999999998</c:v>
                </c:pt>
                <c:pt idx="6454">
                  <c:v>612.55200000000002</c:v>
                </c:pt>
                <c:pt idx="6455">
                  <c:v>612.49300000000005</c:v>
                </c:pt>
                <c:pt idx="6456">
                  <c:v>612.45699999999999</c:v>
                </c:pt>
                <c:pt idx="6457">
                  <c:v>612.37300000000005</c:v>
                </c:pt>
                <c:pt idx="6458">
                  <c:v>612.25300000000004</c:v>
                </c:pt>
                <c:pt idx="6459">
                  <c:v>612.149</c:v>
                </c:pt>
                <c:pt idx="6460">
                  <c:v>612.14300000000003</c:v>
                </c:pt>
                <c:pt idx="6461">
                  <c:v>611.99</c:v>
                </c:pt>
                <c:pt idx="6462">
                  <c:v>611.70500000000004</c:v>
                </c:pt>
                <c:pt idx="6463">
                  <c:v>611.65300000000002</c:v>
                </c:pt>
                <c:pt idx="6464">
                  <c:v>611.63</c:v>
                </c:pt>
                <c:pt idx="6465">
                  <c:v>611.49099999999999</c:v>
                </c:pt>
                <c:pt idx="6466">
                  <c:v>611.46199999999999</c:v>
                </c:pt>
                <c:pt idx="6467">
                  <c:v>611.31899999999996</c:v>
                </c:pt>
                <c:pt idx="6468">
                  <c:v>611.27700000000004</c:v>
                </c:pt>
                <c:pt idx="6469">
                  <c:v>611.23800000000006</c:v>
                </c:pt>
                <c:pt idx="6470">
                  <c:v>611.13400000000001</c:v>
                </c:pt>
                <c:pt idx="6471">
                  <c:v>611.09199999999998</c:v>
                </c:pt>
                <c:pt idx="6472">
                  <c:v>610.97199999999998</c:v>
                </c:pt>
                <c:pt idx="6473">
                  <c:v>610.83600000000001</c:v>
                </c:pt>
                <c:pt idx="6474">
                  <c:v>610.79399999999998</c:v>
                </c:pt>
                <c:pt idx="6475">
                  <c:v>610.53099999999995</c:v>
                </c:pt>
                <c:pt idx="6476">
                  <c:v>610.52800000000002</c:v>
                </c:pt>
                <c:pt idx="6477">
                  <c:v>609.91800000000001</c:v>
                </c:pt>
                <c:pt idx="6478">
                  <c:v>609.86300000000006</c:v>
                </c:pt>
                <c:pt idx="6479">
                  <c:v>609.86</c:v>
                </c:pt>
                <c:pt idx="6480">
                  <c:v>609.82399999999996</c:v>
                </c:pt>
                <c:pt idx="6481">
                  <c:v>609.67200000000003</c:v>
                </c:pt>
                <c:pt idx="6482">
                  <c:v>609.59100000000001</c:v>
                </c:pt>
                <c:pt idx="6483">
                  <c:v>609.43200000000002</c:v>
                </c:pt>
                <c:pt idx="6484">
                  <c:v>609.39599999999996</c:v>
                </c:pt>
                <c:pt idx="6485">
                  <c:v>609.39300000000003</c:v>
                </c:pt>
                <c:pt idx="6486">
                  <c:v>609.32500000000005</c:v>
                </c:pt>
                <c:pt idx="6487">
                  <c:v>609.30899999999997</c:v>
                </c:pt>
                <c:pt idx="6488">
                  <c:v>609.30200000000002</c:v>
                </c:pt>
                <c:pt idx="6489">
                  <c:v>609.279</c:v>
                </c:pt>
                <c:pt idx="6490">
                  <c:v>609.12099999999998</c:v>
                </c:pt>
                <c:pt idx="6491">
                  <c:v>609.11099999999999</c:v>
                </c:pt>
                <c:pt idx="6492">
                  <c:v>609.00400000000002</c:v>
                </c:pt>
                <c:pt idx="6493">
                  <c:v>609.00400000000002</c:v>
                </c:pt>
                <c:pt idx="6494">
                  <c:v>608.99699999999996</c:v>
                </c:pt>
                <c:pt idx="6495">
                  <c:v>608.94500000000005</c:v>
                </c:pt>
                <c:pt idx="6496">
                  <c:v>608.923</c:v>
                </c:pt>
                <c:pt idx="6497">
                  <c:v>608.90700000000004</c:v>
                </c:pt>
                <c:pt idx="6498">
                  <c:v>608.75099999999998</c:v>
                </c:pt>
                <c:pt idx="6499">
                  <c:v>608.56899999999996</c:v>
                </c:pt>
                <c:pt idx="6500">
                  <c:v>608.56600000000003</c:v>
                </c:pt>
                <c:pt idx="6501">
                  <c:v>608.54300000000001</c:v>
                </c:pt>
                <c:pt idx="6502">
                  <c:v>608.47500000000002</c:v>
                </c:pt>
                <c:pt idx="6503">
                  <c:v>608.36199999999997</c:v>
                </c:pt>
                <c:pt idx="6504">
                  <c:v>608.20600000000002</c:v>
                </c:pt>
                <c:pt idx="6505">
                  <c:v>608.20600000000002</c:v>
                </c:pt>
                <c:pt idx="6506">
                  <c:v>608.11800000000005</c:v>
                </c:pt>
                <c:pt idx="6507">
                  <c:v>608.01800000000003</c:v>
                </c:pt>
                <c:pt idx="6508">
                  <c:v>607.99900000000002</c:v>
                </c:pt>
                <c:pt idx="6509">
                  <c:v>607.98199999999997</c:v>
                </c:pt>
                <c:pt idx="6510">
                  <c:v>607.86199999999997</c:v>
                </c:pt>
                <c:pt idx="6511">
                  <c:v>607.85599999999999</c:v>
                </c:pt>
                <c:pt idx="6512">
                  <c:v>607.85599999999999</c:v>
                </c:pt>
                <c:pt idx="6513">
                  <c:v>607.84</c:v>
                </c:pt>
                <c:pt idx="6514">
                  <c:v>607.78399999999999</c:v>
                </c:pt>
                <c:pt idx="6515">
                  <c:v>607.77800000000002</c:v>
                </c:pt>
                <c:pt idx="6516">
                  <c:v>607.68100000000004</c:v>
                </c:pt>
                <c:pt idx="6517">
                  <c:v>607.45699999999999</c:v>
                </c:pt>
                <c:pt idx="6518">
                  <c:v>607.41800000000001</c:v>
                </c:pt>
                <c:pt idx="6519">
                  <c:v>607.41800000000001</c:v>
                </c:pt>
                <c:pt idx="6520">
                  <c:v>607.31100000000004</c:v>
                </c:pt>
                <c:pt idx="6521">
                  <c:v>607.26900000000001</c:v>
                </c:pt>
                <c:pt idx="6522">
                  <c:v>607.25599999999997</c:v>
                </c:pt>
                <c:pt idx="6523">
                  <c:v>607.24300000000005</c:v>
                </c:pt>
                <c:pt idx="6524">
                  <c:v>607.22299999999996</c:v>
                </c:pt>
                <c:pt idx="6525">
                  <c:v>607.19100000000003</c:v>
                </c:pt>
                <c:pt idx="6526">
                  <c:v>607.13300000000004</c:v>
                </c:pt>
                <c:pt idx="6527">
                  <c:v>607.09699999999998</c:v>
                </c:pt>
                <c:pt idx="6528">
                  <c:v>606.99</c:v>
                </c:pt>
                <c:pt idx="6529">
                  <c:v>606.98699999999997</c:v>
                </c:pt>
                <c:pt idx="6530">
                  <c:v>606.93200000000002</c:v>
                </c:pt>
                <c:pt idx="6531">
                  <c:v>606.84100000000001</c:v>
                </c:pt>
                <c:pt idx="6532">
                  <c:v>606.79200000000003</c:v>
                </c:pt>
                <c:pt idx="6533">
                  <c:v>606.71100000000001</c:v>
                </c:pt>
                <c:pt idx="6534">
                  <c:v>606.64599999999996</c:v>
                </c:pt>
                <c:pt idx="6535">
                  <c:v>606.53899999999999</c:v>
                </c:pt>
                <c:pt idx="6536">
                  <c:v>606.45799999999997</c:v>
                </c:pt>
                <c:pt idx="6537">
                  <c:v>606.42200000000003</c:v>
                </c:pt>
                <c:pt idx="6538">
                  <c:v>606.21199999999999</c:v>
                </c:pt>
                <c:pt idx="6539">
                  <c:v>606.12800000000004</c:v>
                </c:pt>
                <c:pt idx="6540">
                  <c:v>606.10199999999998</c:v>
                </c:pt>
                <c:pt idx="6541">
                  <c:v>606.04999999999995</c:v>
                </c:pt>
                <c:pt idx="6542">
                  <c:v>605.99099999999999</c:v>
                </c:pt>
                <c:pt idx="6543">
                  <c:v>605.93299999999999</c:v>
                </c:pt>
                <c:pt idx="6544">
                  <c:v>605.84900000000005</c:v>
                </c:pt>
                <c:pt idx="6545">
                  <c:v>605.84799999999996</c:v>
                </c:pt>
                <c:pt idx="6546">
                  <c:v>605.803</c:v>
                </c:pt>
                <c:pt idx="6547">
                  <c:v>605.654</c:v>
                </c:pt>
                <c:pt idx="6548">
                  <c:v>605.65099999999995</c:v>
                </c:pt>
                <c:pt idx="6549">
                  <c:v>605.11900000000003</c:v>
                </c:pt>
                <c:pt idx="6550">
                  <c:v>605.10900000000004</c:v>
                </c:pt>
                <c:pt idx="6551">
                  <c:v>605.06700000000001</c:v>
                </c:pt>
                <c:pt idx="6552">
                  <c:v>605.03399999999999</c:v>
                </c:pt>
                <c:pt idx="6553">
                  <c:v>604.97900000000004</c:v>
                </c:pt>
                <c:pt idx="6554">
                  <c:v>604.85</c:v>
                </c:pt>
                <c:pt idx="6555">
                  <c:v>604.83699999999999</c:v>
                </c:pt>
                <c:pt idx="6556">
                  <c:v>604.80399999999997</c:v>
                </c:pt>
                <c:pt idx="6557">
                  <c:v>604.798</c:v>
                </c:pt>
                <c:pt idx="6558">
                  <c:v>604.46699999999998</c:v>
                </c:pt>
                <c:pt idx="6559">
                  <c:v>604.30200000000002</c:v>
                </c:pt>
                <c:pt idx="6560">
                  <c:v>604.13</c:v>
                </c:pt>
                <c:pt idx="6561">
                  <c:v>604.02</c:v>
                </c:pt>
                <c:pt idx="6562">
                  <c:v>604</c:v>
                </c:pt>
                <c:pt idx="6563">
                  <c:v>603.95799999999997</c:v>
                </c:pt>
                <c:pt idx="6564">
                  <c:v>603.84100000000001</c:v>
                </c:pt>
                <c:pt idx="6565">
                  <c:v>603.702</c:v>
                </c:pt>
                <c:pt idx="6566">
                  <c:v>603.69200000000001</c:v>
                </c:pt>
                <c:pt idx="6567">
                  <c:v>603.56600000000003</c:v>
                </c:pt>
                <c:pt idx="6568">
                  <c:v>603.53599999999994</c:v>
                </c:pt>
                <c:pt idx="6569">
                  <c:v>603.49099999999999</c:v>
                </c:pt>
                <c:pt idx="6570">
                  <c:v>603.46500000000003</c:v>
                </c:pt>
                <c:pt idx="6571">
                  <c:v>603.38400000000001</c:v>
                </c:pt>
                <c:pt idx="6572">
                  <c:v>603.33500000000004</c:v>
                </c:pt>
                <c:pt idx="6573">
                  <c:v>603.28399999999999</c:v>
                </c:pt>
                <c:pt idx="6574">
                  <c:v>603.19000000000005</c:v>
                </c:pt>
                <c:pt idx="6575">
                  <c:v>603.04999999999995</c:v>
                </c:pt>
                <c:pt idx="6576">
                  <c:v>602.99800000000005</c:v>
                </c:pt>
                <c:pt idx="6577">
                  <c:v>602.904</c:v>
                </c:pt>
                <c:pt idx="6578">
                  <c:v>602.87800000000004</c:v>
                </c:pt>
                <c:pt idx="6579">
                  <c:v>602.875</c:v>
                </c:pt>
                <c:pt idx="6580">
                  <c:v>602.79100000000005</c:v>
                </c:pt>
                <c:pt idx="6581">
                  <c:v>602.78399999999999</c:v>
                </c:pt>
                <c:pt idx="6582">
                  <c:v>602.75800000000004</c:v>
                </c:pt>
                <c:pt idx="6583">
                  <c:v>602.73199999999997</c:v>
                </c:pt>
                <c:pt idx="6584">
                  <c:v>602.56700000000001</c:v>
                </c:pt>
                <c:pt idx="6585">
                  <c:v>602.53399999999999</c:v>
                </c:pt>
                <c:pt idx="6586">
                  <c:v>602.49900000000002</c:v>
                </c:pt>
                <c:pt idx="6587">
                  <c:v>602.35599999999999</c:v>
                </c:pt>
                <c:pt idx="6588">
                  <c:v>602.346</c:v>
                </c:pt>
                <c:pt idx="6589">
                  <c:v>602.27200000000005</c:v>
                </c:pt>
                <c:pt idx="6590">
                  <c:v>602.20699999999999</c:v>
                </c:pt>
                <c:pt idx="6591">
                  <c:v>602.18399999999997</c:v>
                </c:pt>
                <c:pt idx="6592">
                  <c:v>602.15800000000002</c:v>
                </c:pt>
                <c:pt idx="6593">
                  <c:v>602.14200000000005</c:v>
                </c:pt>
                <c:pt idx="6594">
                  <c:v>601.86</c:v>
                </c:pt>
                <c:pt idx="6595">
                  <c:v>601.83699999999999</c:v>
                </c:pt>
                <c:pt idx="6596">
                  <c:v>601.80799999999999</c:v>
                </c:pt>
                <c:pt idx="6597">
                  <c:v>601.73699999999997</c:v>
                </c:pt>
                <c:pt idx="6598">
                  <c:v>601.67200000000003</c:v>
                </c:pt>
                <c:pt idx="6599">
                  <c:v>601.49400000000003</c:v>
                </c:pt>
                <c:pt idx="6600">
                  <c:v>601.48099999999999</c:v>
                </c:pt>
                <c:pt idx="6601">
                  <c:v>601.37300000000005</c:v>
                </c:pt>
                <c:pt idx="6602">
                  <c:v>601.27300000000002</c:v>
                </c:pt>
                <c:pt idx="6603">
                  <c:v>601.14</c:v>
                </c:pt>
                <c:pt idx="6604">
                  <c:v>601.01700000000005</c:v>
                </c:pt>
                <c:pt idx="6605">
                  <c:v>601.00099999999998</c:v>
                </c:pt>
                <c:pt idx="6606">
                  <c:v>600.98099999999999</c:v>
                </c:pt>
                <c:pt idx="6607">
                  <c:v>600.94899999999996</c:v>
                </c:pt>
                <c:pt idx="6608">
                  <c:v>600.87099999999998</c:v>
                </c:pt>
                <c:pt idx="6609">
                  <c:v>600.53</c:v>
                </c:pt>
                <c:pt idx="6610">
                  <c:v>600.52700000000004</c:v>
                </c:pt>
                <c:pt idx="6611">
                  <c:v>600.30700000000002</c:v>
                </c:pt>
                <c:pt idx="6612">
                  <c:v>600.18299999999999</c:v>
                </c:pt>
                <c:pt idx="6613">
                  <c:v>600.13199999999995</c:v>
                </c:pt>
                <c:pt idx="6614">
                  <c:v>600.10900000000004</c:v>
                </c:pt>
                <c:pt idx="6615">
                  <c:v>599.976</c:v>
                </c:pt>
                <c:pt idx="6616">
                  <c:v>599.69399999999996</c:v>
                </c:pt>
                <c:pt idx="6617">
                  <c:v>599.66399999999999</c:v>
                </c:pt>
                <c:pt idx="6618">
                  <c:v>599.63199999999995</c:v>
                </c:pt>
                <c:pt idx="6619">
                  <c:v>599.47299999999996</c:v>
                </c:pt>
                <c:pt idx="6620">
                  <c:v>599.45399999999995</c:v>
                </c:pt>
                <c:pt idx="6621">
                  <c:v>599.38900000000001</c:v>
                </c:pt>
                <c:pt idx="6622">
                  <c:v>598.99599999999998</c:v>
                </c:pt>
                <c:pt idx="6623">
                  <c:v>598.98</c:v>
                </c:pt>
                <c:pt idx="6624">
                  <c:v>598.90200000000004</c:v>
                </c:pt>
                <c:pt idx="6625">
                  <c:v>598.83799999999997</c:v>
                </c:pt>
                <c:pt idx="6626">
                  <c:v>598.78599999999994</c:v>
                </c:pt>
                <c:pt idx="6627">
                  <c:v>598.73699999999997</c:v>
                </c:pt>
                <c:pt idx="6628">
                  <c:v>598.70100000000002</c:v>
                </c:pt>
                <c:pt idx="6629">
                  <c:v>598.67499999999995</c:v>
                </c:pt>
                <c:pt idx="6630">
                  <c:v>598.59400000000005</c:v>
                </c:pt>
                <c:pt idx="6631">
                  <c:v>598.48400000000004</c:v>
                </c:pt>
                <c:pt idx="6632">
                  <c:v>598.47799999999995</c:v>
                </c:pt>
                <c:pt idx="6633">
                  <c:v>598.47799999999995</c:v>
                </c:pt>
                <c:pt idx="6634">
                  <c:v>598.35799999999995</c:v>
                </c:pt>
                <c:pt idx="6635">
                  <c:v>598.25099999999998</c:v>
                </c:pt>
                <c:pt idx="6636">
                  <c:v>598.09799999999996</c:v>
                </c:pt>
                <c:pt idx="6637">
                  <c:v>598.06600000000003</c:v>
                </c:pt>
                <c:pt idx="6638">
                  <c:v>598.05600000000004</c:v>
                </c:pt>
                <c:pt idx="6639">
                  <c:v>597.69000000000005</c:v>
                </c:pt>
                <c:pt idx="6640">
                  <c:v>597.673</c:v>
                </c:pt>
                <c:pt idx="6641">
                  <c:v>597.64400000000001</c:v>
                </c:pt>
                <c:pt idx="6642">
                  <c:v>597.64400000000001</c:v>
                </c:pt>
                <c:pt idx="6643">
                  <c:v>597.57899999999995</c:v>
                </c:pt>
                <c:pt idx="6644">
                  <c:v>597.495</c:v>
                </c:pt>
                <c:pt idx="6645">
                  <c:v>597.44000000000005</c:v>
                </c:pt>
                <c:pt idx="6646">
                  <c:v>597.41700000000003</c:v>
                </c:pt>
                <c:pt idx="6647">
                  <c:v>597.38099999999997</c:v>
                </c:pt>
                <c:pt idx="6648">
                  <c:v>597.32299999999998</c:v>
                </c:pt>
                <c:pt idx="6649">
                  <c:v>597.31399999999996</c:v>
                </c:pt>
                <c:pt idx="6650">
                  <c:v>597.16399999999999</c:v>
                </c:pt>
                <c:pt idx="6651">
                  <c:v>597.12199999999996</c:v>
                </c:pt>
                <c:pt idx="6652">
                  <c:v>597.03099999999995</c:v>
                </c:pt>
                <c:pt idx="6653">
                  <c:v>596.98299999999995</c:v>
                </c:pt>
                <c:pt idx="6654">
                  <c:v>596.87599999999998</c:v>
                </c:pt>
                <c:pt idx="6655">
                  <c:v>596.75599999999997</c:v>
                </c:pt>
                <c:pt idx="6656">
                  <c:v>596.70100000000002</c:v>
                </c:pt>
                <c:pt idx="6657">
                  <c:v>596.69399999999996</c:v>
                </c:pt>
                <c:pt idx="6658">
                  <c:v>596.61599999999999</c:v>
                </c:pt>
                <c:pt idx="6659">
                  <c:v>596.44799999999998</c:v>
                </c:pt>
                <c:pt idx="6660">
                  <c:v>596.41499999999996</c:v>
                </c:pt>
                <c:pt idx="6661">
                  <c:v>596.29200000000003</c:v>
                </c:pt>
                <c:pt idx="6662">
                  <c:v>596.14</c:v>
                </c:pt>
                <c:pt idx="6663">
                  <c:v>596.03599999999994</c:v>
                </c:pt>
                <c:pt idx="6664">
                  <c:v>595.94799999999998</c:v>
                </c:pt>
                <c:pt idx="6665">
                  <c:v>595.84799999999996</c:v>
                </c:pt>
                <c:pt idx="6666">
                  <c:v>595.822</c:v>
                </c:pt>
                <c:pt idx="6667">
                  <c:v>595.77599999999995</c:v>
                </c:pt>
                <c:pt idx="6668">
                  <c:v>595.51700000000005</c:v>
                </c:pt>
                <c:pt idx="6669">
                  <c:v>595.43899999999996</c:v>
                </c:pt>
                <c:pt idx="6670">
                  <c:v>595.30899999999997</c:v>
                </c:pt>
                <c:pt idx="6671">
                  <c:v>595.274</c:v>
                </c:pt>
                <c:pt idx="6672">
                  <c:v>595.27099999999996</c:v>
                </c:pt>
                <c:pt idx="6673">
                  <c:v>595.19299999999998</c:v>
                </c:pt>
                <c:pt idx="6674">
                  <c:v>595.173</c:v>
                </c:pt>
                <c:pt idx="6675">
                  <c:v>595.08299999999997</c:v>
                </c:pt>
                <c:pt idx="6676">
                  <c:v>595.024</c:v>
                </c:pt>
                <c:pt idx="6677">
                  <c:v>594.89099999999996</c:v>
                </c:pt>
                <c:pt idx="6678">
                  <c:v>594.74199999999996</c:v>
                </c:pt>
                <c:pt idx="6679">
                  <c:v>594.71</c:v>
                </c:pt>
                <c:pt idx="6680">
                  <c:v>594.69299999999998</c:v>
                </c:pt>
                <c:pt idx="6681">
                  <c:v>594.61900000000003</c:v>
                </c:pt>
                <c:pt idx="6682">
                  <c:v>594.495</c:v>
                </c:pt>
                <c:pt idx="6683">
                  <c:v>594.47900000000004</c:v>
                </c:pt>
                <c:pt idx="6684">
                  <c:v>594.47900000000004</c:v>
                </c:pt>
                <c:pt idx="6685">
                  <c:v>594.42399999999998</c:v>
                </c:pt>
                <c:pt idx="6686">
                  <c:v>594.38900000000001</c:v>
                </c:pt>
                <c:pt idx="6687">
                  <c:v>594.346</c:v>
                </c:pt>
                <c:pt idx="6688">
                  <c:v>594.21699999999998</c:v>
                </c:pt>
                <c:pt idx="6689">
                  <c:v>594.21299999999997</c:v>
                </c:pt>
                <c:pt idx="6690">
                  <c:v>594.048</c:v>
                </c:pt>
                <c:pt idx="6691">
                  <c:v>594.03800000000001</c:v>
                </c:pt>
                <c:pt idx="6692">
                  <c:v>593.81399999999996</c:v>
                </c:pt>
                <c:pt idx="6693">
                  <c:v>593.75</c:v>
                </c:pt>
                <c:pt idx="6694">
                  <c:v>593.56500000000005</c:v>
                </c:pt>
                <c:pt idx="6695">
                  <c:v>593.52599999999995</c:v>
                </c:pt>
                <c:pt idx="6696">
                  <c:v>593.45100000000002</c:v>
                </c:pt>
                <c:pt idx="6697">
                  <c:v>593.22699999999998</c:v>
                </c:pt>
                <c:pt idx="6698">
                  <c:v>593.21500000000003</c:v>
                </c:pt>
                <c:pt idx="6699">
                  <c:v>593.21100000000001</c:v>
                </c:pt>
                <c:pt idx="6700">
                  <c:v>593.11400000000003</c:v>
                </c:pt>
                <c:pt idx="6701">
                  <c:v>593.05600000000004</c:v>
                </c:pt>
                <c:pt idx="6702">
                  <c:v>593.04899999999998</c:v>
                </c:pt>
                <c:pt idx="6703">
                  <c:v>593.04300000000001</c:v>
                </c:pt>
                <c:pt idx="6704">
                  <c:v>592.90599999999995</c:v>
                </c:pt>
                <c:pt idx="6705">
                  <c:v>592.88699999999994</c:v>
                </c:pt>
                <c:pt idx="6706">
                  <c:v>592.86800000000005</c:v>
                </c:pt>
                <c:pt idx="6707">
                  <c:v>592.69600000000003</c:v>
                </c:pt>
                <c:pt idx="6708">
                  <c:v>592.69600000000003</c:v>
                </c:pt>
                <c:pt idx="6709">
                  <c:v>592.65</c:v>
                </c:pt>
                <c:pt idx="6710">
                  <c:v>592.56299999999999</c:v>
                </c:pt>
                <c:pt idx="6711">
                  <c:v>592.423</c:v>
                </c:pt>
                <c:pt idx="6712">
                  <c:v>592.33299999999997</c:v>
                </c:pt>
                <c:pt idx="6713">
                  <c:v>592.21600000000001</c:v>
                </c:pt>
                <c:pt idx="6714">
                  <c:v>592.21299999999997</c:v>
                </c:pt>
                <c:pt idx="6715">
                  <c:v>592.19000000000005</c:v>
                </c:pt>
                <c:pt idx="6716">
                  <c:v>592.19000000000005</c:v>
                </c:pt>
                <c:pt idx="6717">
                  <c:v>591.98199999999997</c:v>
                </c:pt>
                <c:pt idx="6718">
                  <c:v>591.78099999999995</c:v>
                </c:pt>
                <c:pt idx="6719">
                  <c:v>591.74599999999998</c:v>
                </c:pt>
                <c:pt idx="6720">
                  <c:v>591.726</c:v>
                </c:pt>
                <c:pt idx="6721">
                  <c:v>591.63499999999999</c:v>
                </c:pt>
                <c:pt idx="6722">
                  <c:v>591.54399999999998</c:v>
                </c:pt>
                <c:pt idx="6723">
                  <c:v>591.46</c:v>
                </c:pt>
                <c:pt idx="6724">
                  <c:v>591.44100000000003</c:v>
                </c:pt>
                <c:pt idx="6725">
                  <c:v>591.10400000000004</c:v>
                </c:pt>
                <c:pt idx="6726">
                  <c:v>591.01300000000003</c:v>
                </c:pt>
                <c:pt idx="6727">
                  <c:v>590.95799999999997</c:v>
                </c:pt>
                <c:pt idx="6728">
                  <c:v>590.89300000000003</c:v>
                </c:pt>
                <c:pt idx="6729">
                  <c:v>590.87</c:v>
                </c:pt>
                <c:pt idx="6730">
                  <c:v>590.82799999999997</c:v>
                </c:pt>
                <c:pt idx="6731">
                  <c:v>590.71400000000006</c:v>
                </c:pt>
                <c:pt idx="6732">
                  <c:v>590.71400000000006</c:v>
                </c:pt>
                <c:pt idx="6733">
                  <c:v>590.65899999999999</c:v>
                </c:pt>
                <c:pt idx="6734">
                  <c:v>590.62699999999995</c:v>
                </c:pt>
                <c:pt idx="6735">
                  <c:v>590.59799999999996</c:v>
                </c:pt>
                <c:pt idx="6736">
                  <c:v>590.59799999999996</c:v>
                </c:pt>
                <c:pt idx="6737">
                  <c:v>590.39300000000003</c:v>
                </c:pt>
                <c:pt idx="6738">
                  <c:v>590.27700000000004</c:v>
                </c:pt>
                <c:pt idx="6739">
                  <c:v>590.17600000000004</c:v>
                </c:pt>
                <c:pt idx="6740">
                  <c:v>590.16300000000001</c:v>
                </c:pt>
                <c:pt idx="6741">
                  <c:v>590.05899999999997</c:v>
                </c:pt>
                <c:pt idx="6742">
                  <c:v>590.04600000000005</c:v>
                </c:pt>
                <c:pt idx="6743">
                  <c:v>590.01099999999997</c:v>
                </c:pt>
                <c:pt idx="6744">
                  <c:v>589.99800000000005</c:v>
                </c:pt>
                <c:pt idx="6745">
                  <c:v>589.93299999999999</c:v>
                </c:pt>
                <c:pt idx="6746">
                  <c:v>589.89400000000001</c:v>
                </c:pt>
                <c:pt idx="6747">
                  <c:v>589.81299999999999</c:v>
                </c:pt>
                <c:pt idx="6748">
                  <c:v>589.69899999999996</c:v>
                </c:pt>
                <c:pt idx="6749">
                  <c:v>589.64099999999996</c:v>
                </c:pt>
                <c:pt idx="6750">
                  <c:v>589.29100000000005</c:v>
                </c:pt>
                <c:pt idx="6751">
                  <c:v>589.23199999999997</c:v>
                </c:pt>
                <c:pt idx="6752">
                  <c:v>589.22299999999996</c:v>
                </c:pt>
                <c:pt idx="6753">
                  <c:v>589.12199999999996</c:v>
                </c:pt>
                <c:pt idx="6754">
                  <c:v>589.03800000000001</c:v>
                </c:pt>
                <c:pt idx="6755">
                  <c:v>588.98599999999999</c:v>
                </c:pt>
                <c:pt idx="6756">
                  <c:v>588.90499999999997</c:v>
                </c:pt>
                <c:pt idx="6757">
                  <c:v>588.75900000000001</c:v>
                </c:pt>
                <c:pt idx="6758">
                  <c:v>588.61</c:v>
                </c:pt>
                <c:pt idx="6759">
                  <c:v>588.43499999999995</c:v>
                </c:pt>
                <c:pt idx="6760">
                  <c:v>588.28499999999997</c:v>
                </c:pt>
                <c:pt idx="6761">
                  <c:v>588.23699999999997</c:v>
                </c:pt>
                <c:pt idx="6762">
                  <c:v>588.17200000000003</c:v>
                </c:pt>
                <c:pt idx="6763">
                  <c:v>588.12</c:v>
                </c:pt>
                <c:pt idx="6764">
                  <c:v>587.99</c:v>
                </c:pt>
                <c:pt idx="6765">
                  <c:v>587.99</c:v>
                </c:pt>
                <c:pt idx="6766">
                  <c:v>587.96100000000001</c:v>
                </c:pt>
                <c:pt idx="6767">
                  <c:v>587.88</c:v>
                </c:pt>
                <c:pt idx="6768">
                  <c:v>587.77</c:v>
                </c:pt>
                <c:pt idx="6769">
                  <c:v>587.72400000000005</c:v>
                </c:pt>
                <c:pt idx="6770">
                  <c:v>587.721</c:v>
                </c:pt>
                <c:pt idx="6771">
                  <c:v>587.48800000000006</c:v>
                </c:pt>
                <c:pt idx="6772">
                  <c:v>587.43899999999996</c:v>
                </c:pt>
                <c:pt idx="6773">
                  <c:v>587.43299999999999</c:v>
                </c:pt>
                <c:pt idx="6774">
                  <c:v>587.42600000000004</c:v>
                </c:pt>
                <c:pt idx="6775">
                  <c:v>587.23500000000001</c:v>
                </c:pt>
                <c:pt idx="6776">
                  <c:v>587.18299999999999</c:v>
                </c:pt>
                <c:pt idx="6777">
                  <c:v>587.15700000000004</c:v>
                </c:pt>
                <c:pt idx="6778">
                  <c:v>587.10500000000002</c:v>
                </c:pt>
                <c:pt idx="6779">
                  <c:v>587.01400000000001</c:v>
                </c:pt>
                <c:pt idx="6780">
                  <c:v>586.99800000000005</c:v>
                </c:pt>
                <c:pt idx="6781">
                  <c:v>586.98800000000006</c:v>
                </c:pt>
                <c:pt idx="6782">
                  <c:v>586.98500000000001</c:v>
                </c:pt>
                <c:pt idx="6783">
                  <c:v>586.96299999999997</c:v>
                </c:pt>
                <c:pt idx="6784">
                  <c:v>586.75199999999995</c:v>
                </c:pt>
                <c:pt idx="6785">
                  <c:v>586.52099999999996</c:v>
                </c:pt>
                <c:pt idx="6786">
                  <c:v>586.48599999999999</c:v>
                </c:pt>
                <c:pt idx="6787">
                  <c:v>586.46600000000001</c:v>
                </c:pt>
                <c:pt idx="6788">
                  <c:v>586.44000000000005</c:v>
                </c:pt>
                <c:pt idx="6789">
                  <c:v>586.375</c:v>
                </c:pt>
                <c:pt idx="6790">
                  <c:v>586.35900000000004</c:v>
                </c:pt>
                <c:pt idx="6791">
                  <c:v>586.35900000000004</c:v>
                </c:pt>
                <c:pt idx="6792">
                  <c:v>586.27499999999998</c:v>
                </c:pt>
                <c:pt idx="6793">
                  <c:v>586.22299999999996</c:v>
                </c:pt>
                <c:pt idx="6794">
                  <c:v>586.02499999999998</c:v>
                </c:pt>
                <c:pt idx="6795">
                  <c:v>586.00900000000001</c:v>
                </c:pt>
                <c:pt idx="6796">
                  <c:v>585.96</c:v>
                </c:pt>
                <c:pt idx="6797">
                  <c:v>585.75599999999997</c:v>
                </c:pt>
                <c:pt idx="6798">
                  <c:v>585.75</c:v>
                </c:pt>
                <c:pt idx="6799">
                  <c:v>585.69100000000003</c:v>
                </c:pt>
                <c:pt idx="6800">
                  <c:v>585.68100000000004</c:v>
                </c:pt>
                <c:pt idx="6801">
                  <c:v>585.58399999999995</c:v>
                </c:pt>
                <c:pt idx="6802">
                  <c:v>585.399</c:v>
                </c:pt>
                <c:pt idx="6803">
                  <c:v>585.11099999999999</c:v>
                </c:pt>
                <c:pt idx="6804">
                  <c:v>585.01300000000003</c:v>
                </c:pt>
                <c:pt idx="6805">
                  <c:v>585.00699999999995</c:v>
                </c:pt>
                <c:pt idx="6806">
                  <c:v>584.98400000000004</c:v>
                </c:pt>
                <c:pt idx="6807">
                  <c:v>584.90599999999995</c:v>
                </c:pt>
                <c:pt idx="6808">
                  <c:v>584.90300000000002</c:v>
                </c:pt>
                <c:pt idx="6809">
                  <c:v>584.9</c:v>
                </c:pt>
                <c:pt idx="6810">
                  <c:v>584.88699999999994</c:v>
                </c:pt>
                <c:pt idx="6811">
                  <c:v>584.78599999999994</c:v>
                </c:pt>
                <c:pt idx="6812">
                  <c:v>584.46500000000003</c:v>
                </c:pt>
                <c:pt idx="6813">
                  <c:v>584.44600000000003</c:v>
                </c:pt>
                <c:pt idx="6814">
                  <c:v>584.36199999999997</c:v>
                </c:pt>
                <c:pt idx="6815">
                  <c:v>584.274</c:v>
                </c:pt>
                <c:pt idx="6816">
                  <c:v>584.23800000000006</c:v>
                </c:pt>
                <c:pt idx="6817">
                  <c:v>584.09900000000005</c:v>
                </c:pt>
                <c:pt idx="6818">
                  <c:v>584.04399999999998</c:v>
                </c:pt>
                <c:pt idx="6819">
                  <c:v>584.03700000000003</c:v>
                </c:pt>
                <c:pt idx="6820">
                  <c:v>583.947</c:v>
                </c:pt>
                <c:pt idx="6821">
                  <c:v>583.81399999999996</c:v>
                </c:pt>
                <c:pt idx="6822">
                  <c:v>583.65200000000004</c:v>
                </c:pt>
                <c:pt idx="6823">
                  <c:v>583.58000000000004</c:v>
                </c:pt>
                <c:pt idx="6824">
                  <c:v>583.53800000000001</c:v>
                </c:pt>
                <c:pt idx="6825">
                  <c:v>583.17499999999995</c:v>
                </c:pt>
                <c:pt idx="6826">
                  <c:v>583.15899999999999</c:v>
                </c:pt>
                <c:pt idx="6827">
                  <c:v>583.11300000000006</c:v>
                </c:pt>
                <c:pt idx="6828">
                  <c:v>582.85400000000004</c:v>
                </c:pt>
                <c:pt idx="6829">
                  <c:v>582.779</c:v>
                </c:pt>
                <c:pt idx="6830">
                  <c:v>582.76300000000003</c:v>
                </c:pt>
                <c:pt idx="6831">
                  <c:v>582.75300000000004</c:v>
                </c:pt>
                <c:pt idx="6832">
                  <c:v>582.65300000000002</c:v>
                </c:pt>
                <c:pt idx="6833">
                  <c:v>582.63699999999994</c:v>
                </c:pt>
                <c:pt idx="6834">
                  <c:v>582.601</c:v>
                </c:pt>
                <c:pt idx="6835">
                  <c:v>582.38699999999994</c:v>
                </c:pt>
                <c:pt idx="6836">
                  <c:v>582.36400000000003</c:v>
                </c:pt>
                <c:pt idx="6837">
                  <c:v>582.28300000000002</c:v>
                </c:pt>
                <c:pt idx="6838">
                  <c:v>582.27300000000002</c:v>
                </c:pt>
                <c:pt idx="6839">
                  <c:v>582.24699999999996</c:v>
                </c:pt>
                <c:pt idx="6840">
                  <c:v>582.19200000000001</c:v>
                </c:pt>
                <c:pt idx="6841">
                  <c:v>582.16899999999998</c:v>
                </c:pt>
                <c:pt idx="6842">
                  <c:v>581.82299999999998</c:v>
                </c:pt>
                <c:pt idx="6843">
                  <c:v>581.63099999999997</c:v>
                </c:pt>
                <c:pt idx="6844">
                  <c:v>581.60199999999998</c:v>
                </c:pt>
                <c:pt idx="6845">
                  <c:v>581.49199999999996</c:v>
                </c:pt>
                <c:pt idx="6846">
                  <c:v>581.32000000000005</c:v>
                </c:pt>
                <c:pt idx="6847">
                  <c:v>581.31700000000001</c:v>
                </c:pt>
                <c:pt idx="6848">
                  <c:v>581.30999999999995</c:v>
                </c:pt>
                <c:pt idx="6849">
                  <c:v>581.20899999999995</c:v>
                </c:pt>
                <c:pt idx="6850">
                  <c:v>580.97900000000004</c:v>
                </c:pt>
                <c:pt idx="6851">
                  <c:v>580.95000000000005</c:v>
                </c:pt>
                <c:pt idx="6852">
                  <c:v>580.93700000000001</c:v>
                </c:pt>
                <c:pt idx="6853">
                  <c:v>580.90499999999997</c:v>
                </c:pt>
                <c:pt idx="6854">
                  <c:v>580.827</c:v>
                </c:pt>
                <c:pt idx="6855">
                  <c:v>580.78800000000001</c:v>
                </c:pt>
                <c:pt idx="6856">
                  <c:v>580.77800000000002</c:v>
                </c:pt>
                <c:pt idx="6857">
                  <c:v>580.59400000000005</c:v>
                </c:pt>
                <c:pt idx="6858">
                  <c:v>580.52499999999998</c:v>
                </c:pt>
                <c:pt idx="6859">
                  <c:v>580.50900000000001</c:v>
                </c:pt>
                <c:pt idx="6860">
                  <c:v>580.46699999999998</c:v>
                </c:pt>
                <c:pt idx="6861">
                  <c:v>580.26</c:v>
                </c:pt>
                <c:pt idx="6862">
                  <c:v>580.12</c:v>
                </c:pt>
                <c:pt idx="6863">
                  <c:v>580.08399999999995</c:v>
                </c:pt>
                <c:pt idx="6864">
                  <c:v>580.04899999999998</c:v>
                </c:pt>
                <c:pt idx="6865">
                  <c:v>580.03899999999999</c:v>
                </c:pt>
                <c:pt idx="6866">
                  <c:v>579.84799999999996</c:v>
                </c:pt>
                <c:pt idx="6867">
                  <c:v>579.72799999999995</c:v>
                </c:pt>
                <c:pt idx="6868">
                  <c:v>579.721</c:v>
                </c:pt>
                <c:pt idx="6869">
                  <c:v>579.65899999999999</c:v>
                </c:pt>
                <c:pt idx="6870">
                  <c:v>579.64</c:v>
                </c:pt>
                <c:pt idx="6871">
                  <c:v>579.52300000000002</c:v>
                </c:pt>
                <c:pt idx="6872">
                  <c:v>579.52</c:v>
                </c:pt>
                <c:pt idx="6873">
                  <c:v>579.50099999999998</c:v>
                </c:pt>
                <c:pt idx="6874">
                  <c:v>579.49099999999999</c:v>
                </c:pt>
                <c:pt idx="6875">
                  <c:v>579.33500000000004</c:v>
                </c:pt>
                <c:pt idx="6876">
                  <c:v>579.28700000000003</c:v>
                </c:pt>
                <c:pt idx="6877">
                  <c:v>579.22500000000002</c:v>
                </c:pt>
                <c:pt idx="6878">
                  <c:v>579.154</c:v>
                </c:pt>
                <c:pt idx="6879">
                  <c:v>579.15099999999995</c:v>
                </c:pt>
                <c:pt idx="6880">
                  <c:v>579.13099999999997</c:v>
                </c:pt>
                <c:pt idx="6881">
                  <c:v>579.10799999999995</c:v>
                </c:pt>
                <c:pt idx="6882">
                  <c:v>579.09500000000003</c:v>
                </c:pt>
                <c:pt idx="6883">
                  <c:v>578.99800000000005</c:v>
                </c:pt>
                <c:pt idx="6884">
                  <c:v>578.82600000000002</c:v>
                </c:pt>
                <c:pt idx="6885">
                  <c:v>578.82000000000005</c:v>
                </c:pt>
                <c:pt idx="6886">
                  <c:v>578.80700000000002</c:v>
                </c:pt>
                <c:pt idx="6887">
                  <c:v>578.68700000000001</c:v>
                </c:pt>
                <c:pt idx="6888">
                  <c:v>578.61500000000001</c:v>
                </c:pt>
                <c:pt idx="6889">
                  <c:v>578.59299999999996</c:v>
                </c:pt>
                <c:pt idx="6890">
                  <c:v>578.41099999999994</c:v>
                </c:pt>
                <c:pt idx="6891">
                  <c:v>578.40099999999995</c:v>
                </c:pt>
                <c:pt idx="6892">
                  <c:v>578.39800000000002</c:v>
                </c:pt>
                <c:pt idx="6893">
                  <c:v>578.346</c:v>
                </c:pt>
                <c:pt idx="6894">
                  <c:v>578.32000000000005</c:v>
                </c:pt>
                <c:pt idx="6895">
                  <c:v>578.28800000000001</c:v>
                </c:pt>
                <c:pt idx="6896">
                  <c:v>578.25199999999995</c:v>
                </c:pt>
                <c:pt idx="6897">
                  <c:v>578.14800000000002</c:v>
                </c:pt>
                <c:pt idx="6898">
                  <c:v>578.10900000000004</c:v>
                </c:pt>
                <c:pt idx="6899">
                  <c:v>577.83399999999995</c:v>
                </c:pt>
                <c:pt idx="6900">
                  <c:v>577.76599999999996</c:v>
                </c:pt>
                <c:pt idx="6901">
                  <c:v>577.75300000000004</c:v>
                </c:pt>
                <c:pt idx="6902">
                  <c:v>577.72</c:v>
                </c:pt>
                <c:pt idx="6903">
                  <c:v>577.67200000000003</c:v>
                </c:pt>
                <c:pt idx="6904">
                  <c:v>577.6</c:v>
                </c:pt>
                <c:pt idx="6905">
                  <c:v>577.55499999999995</c:v>
                </c:pt>
                <c:pt idx="6906">
                  <c:v>577.322</c:v>
                </c:pt>
                <c:pt idx="6907">
                  <c:v>577.23400000000004</c:v>
                </c:pt>
                <c:pt idx="6908">
                  <c:v>577.20500000000004</c:v>
                </c:pt>
                <c:pt idx="6909">
                  <c:v>577.18899999999996</c:v>
                </c:pt>
                <c:pt idx="6910">
                  <c:v>577.101</c:v>
                </c:pt>
                <c:pt idx="6911">
                  <c:v>577.06799999999998</c:v>
                </c:pt>
                <c:pt idx="6912">
                  <c:v>576.95799999999997</c:v>
                </c:pt>
                <c:pt idx="6913">
                  <c:v>576.83799999999997</c:v>
                </c:pt>
                <c:pt idx="6914">
                  <c:v>576.774</c:v>
                </c:pt>
                <c:pt idx="6915">
                  <c:v>576.69600000000003</c:v>
                </c:pt>
                <c:pt idx="6916">
                  <c:v>576.65</c:v>
                </c:pt>
                <c:pt idx="6917">
                  <c:v>576.58500000000004</c:v>
                </c:pt>
                <c:pt idx="6918">
                  <c:v>576.37400000000002</c:v>
                </c:pt>
                <c:pt idx="6919">
                  <c:v>576.34199999999998</c:v>
                </c:pt>
                <c:pt idx="6920">
                  <c:v>576.30600000000004</c:v>
                </c:pt>
                <c:pt idx="6921">
                  <c:v>576.09900000000005</c:v>
                </c:pt>
                <c:pt idx="6922">
                  <c:v>576.09199999999998</c:v>
                </c:pt>
                <c:pt idx="6923">
                  <c:v>575.91399999999999</c:v>
                </c:pt>
                <c:pt idx="6924">
                  <c:v>575.88199999999995</c:v>
                </c:pt>
                <c:pt idx="6925">
                  <c:v>575.66800000000001</c:v>
                </c:pt>
                <c:pt idx="6926">
                  <c:v>575.64200000000005</c:v>
                </c:pt>
                <c:pt idx="6927">
                  <c:v>575.62199999999996</c:v>
                </c:pt>
                <c:pt idx="6928">
                  <c:v>575.55399999999997</c:v>
                </c:pt>
                <c:pt idx="6929">
                  <c:v>575.51199999999994</c:v>
                </c:pt>
                <c:pt idx="6930">
                  <c:v>575.48599999999999</c:v>
                </c:pt>
                <c:pt idx="6931">
                  <c:v>575.40800000000002</c:v>
                </c:pt>
                <c:pt idx="6932">
                  <c:v>575.37300000000005</c:v>
                </c:pt>
                <c:pt idx="6933">
                  <c:v>575.33100000000002</c:v>
                </c:pt>
                <c:pt idx="6934">
                  <c:v>575.31399999999996</c:v>
                </c:pt>
                <c:pt idx="6935">
                  <c:v>575.30799999999999</c:v>
                </c:pt>
                <c:pt idx="6936">
                  <c:v>575.07399999999996</c:v>
                </c:pt>
                <c:pt idx="6937">
                  <c:v>575.06100000000004</c:v>
                </c:pt>
                <c:pt idx="6938">
                  <c:v>575.03200000000004</c:v>
                </c:pt>
                <c:pt idx="6939">
                  <c:v>574.97699999999998</c:v>
                </c:pt>
                <c:pt idx="6940">
                  <c:v>574.94799999999998</c:v>
                </c:pt>
                <c:pt idx="6941">
                  <c:v>574.89599999999996</c:v>
                </c:pt>
                <c:pt idx="6942">
                  <c:v>574.81799999999998</c:v>
                </c:pt>
                <c:pt idx="6943">
                  <c:v>574.53599999999994</c:v>
                </c:pt>
                <c:pt idx="6944">
                  <c:v>574.471</c:v>
                </c:pt>
                <c:pt idx="6945">
                  <c:v>574.471</c:v>
                </c:pt>
                <c:pt idx="6946">
                  <c:v>574.351</c:v>
                </c:pt>
                <c:pt idx="6947">
                  <c:v>574.23099999999999</c:v>
                </c:pt>
                <c:pt idx="6948">
                  <c:v>574.20500000000004</c:v>
                </c:pt>
                <c:pt idx="6949">
                  <c:v>574.16899999999998</c:v>
                </c:pt>
                <c:pt idx="6950">
                  <c:v>574.14</c:v>
                </c:pt>
                <c:pt idx="6951">
                  <c:v>574.07899999999995</c:v>
                </c:pt>
                <c:pt idx="6952">
                  <c:v>573.96199999999999</c:v>
                </c:pt>
                <c:pt idx="6953">
                  <c:v>573.94899999999996</c:v>
                </c:pt>
                <c:pt idx="6954">
                  <c:v>573.82899999999995</c:v>
                </c:pt>
                <c:pt idx="6955">
                  <c:v>573.79700000000003</c:v>
                </c:pt>
                <c:pt idx="6956">
                  <c:v>573.79300000000001</c:v>
                </c:pt>
                <c:pt idx="6957">
                  <c:v>573.654</c:v>
                </c:pt>
                <c:pt idx="6958">
                  <c:v>573.58199999999999</c:v>
                </c:pt>
                <c:pt idx="6959">
                  <c:v>573.48500000000001</c:v>
                </c:pt>
                <c:pt idx="6960">
                  <c:v>573.245</c:v>
                </c:pt>
                <c:pt idx="6961">
                  <c:v>573.226</c:v>
                </c:pt>
                <c:pt idx="6962">
                  <c:v>573.17100000000005</c:v>
                </c:pt>
                <c:pt idx="6963">
                  <c:v>572.80100000000004</c:v>
                </c:pt>
                <c:pt idx="6964">
                  <c:v>572.798</c:v>
                </c:pt>
                <c:pt idx="6965">
                  <c:v>572.71400000000006</c:v>
                </c:pt>
                <c:pt idx="6966">
                  <c:v>572.61900000000003</c:v>
                </c:pt>
                <c:pt idx="6967">
                  <c:v>572.529</c:v>
                </c:pt>
                <c:pt idx="6968">
                  <c:v>572.49</c:v>
                </c:pt>
                <c:pt idx="6969">
                  <c:v>572.36699999999996</c:v>
                </c:pt>
                <c:pt idx="6970">
                  <c:v>572.35</c:v>
                </c:pt>
                <c:pt idx="6971">
                  <c:v>572.33399999999995</c:v>
                </c:pt>
                <c:pt idx="6972">
                  <c:v>572.32399999999996</c:v>
                </c:pt>
                <c:pt idx="6973">
                  <c:v>572.28899999999999</c:v>
                </c:pt>
                <c:pt idx="6974">
                  <c:v>572.18499999999995</c:v>
                </c:pt>
                <c:pt idx="6975">
                  <c:v>572.13300000000004</c:v>
                </c:pt>
                <c:pt idx="6976">
                  <c:v>572.11400000000003</c:v>
                </c:pt>
                <c:pt idx="6977">
                  <c:v>572.09699999999998</c:v>
                </c:pt>
                <c:pt idx="6978">
                  <c:v>572.08399999999995</c:v>
                </c:pt>
                <c:pt idx="6979">
                  <c:v>572.08100000000002</c:v>
                </c:pt>
                <c:pt idx="6980">
                  <c:v>571.97400000000005</c:v>
                </c:pt>
                <c:pt idx="6981">
                  <c:v>571.76</c:v>
                </c:pt>
                <c:pt idx="6982">
                  <c:v>571.73400000000004</c:v>
                </c:pt>
                <c:pt idx="6983">
                  <c:v>571.73099999999999</c:v>
                </c:pt>
                <c:pt idx="6984">
                  <c:v>571.69899999999996</c:v>
                </c:pt>
                <c:pt idx="6985">
                  <c:v>571.62400000000002</c:v>
                </c:pt>
                <c:pt idx="6986">
                  <c:v>571.57799999999997</c:v>
                </c:pt>
                <c:pt idx="6987">
                  <c:v>571.37099999999998</c:v>
                </c:pt>
                <c:pt idx="6988">
                  <c:v>571.27700000000004</c:v>
                </c:pt>
                <c:pt idx="6989">
                  <c:v>571.27</c:v>
                </c:pt>
                <c:pt idx="6990">
                  <c:v>571.16</c:v>
                </c:pt>
                <c:pt idx="6991">
                  <c:v>571.15</c:v>
                </c:pt>
                <c:pt idx="6992">
                  <c:v>571.13699999999994</c:v>
                </c:pt>
                <c:pt idx="6993">
                  <c:v>571.10199999999998</c:v>
                </c:pt>
                <c:pt idx="6994">
                  <c:v>571.09500000000003</c:v>
                </c:pt>
                <c:pt idx="6995">
                  <c:v>570.99199999999996</c:v>
                </c:pt>
                <c:pt idx="6996">
                  <c:v>570.89099999999996</c:v>
                </c:pt>
                <c:pt idx="6997">
                  <c:v>570.89099999999996</c:v>
                </c:pt>
                <c:pt idx="6998">
                  <c:v>570.87800000000004</c:v>
                </c:pt>
                <c:pt idx="6999">
                  <c:v>570.77800000000002</c:v>
                </c:pt>
                <c:pt idx="7000">
                  <c:v>570.77099999999996</c:v>
                </c:pt>
                <c:pt idx="7001">
                  <c:v>570.67700000000002</c:v>
                </c:pt>
                <c:pt idx="7002">
                  <c:v>570.625</c:v>
                </c:pt>
                <c:pt idx="7003">
                  <c:v>570.60199999999998</c:v>
                </c:pt>
                <c:pt idx="7004">
                  <c:v>570.58600000000001</c:v>
                </c:pt>
                <c:pt idx="7005">
                  <c:v>570.58000000000004</c:v>
                </c:pt>
                <c:pt idx="7006">
                  <c:v>570.298</c:v>
                </c:pt>
                <c:pt idx="7007">
                  <c:v>570.21600000000001</c:v>
                </c:pt>
                <c:pt idx="7008">
                  <c:v>570.14200000000005</c:v>
                </c:pt>
                <c:pt idx="7009">
                  <c:v>570.09</c:v>
                </c:pt>
                <c:pt idx="7010">
                  <c:v>570.04499999999996</c:v>
                </c:pt>
                <c:pt idx="7011">
                  <c:v>569.97699999999998</c:v>
                </c:pt>
                <c:pt idx="7012">
                  <c:v>569.97299999999996</c:v>
                </c:pt>
                <c:pt idx="7013">
                  <c:v>569.91200000000003</c:v>
                </c:pt>
                <c:pt idx="7014">
                  <c:v>569.81100000000004</c:v>
                </c:pt>
                <c:pt idx="7015">
                  <c:v>569.72699999999998</c:v>
                </c:pt>
                <c:pt idx="7016">
                  <c:v>569.62599999999998</c:v>
                </c:pt>
                <c:pt idx="7017">
                  <c:v>569.59100000000001</c:v>
                </c:pt>
                <c:pt idx="7018">
                  <c:v>569.51599999999996</c:v>
                </c:pt>
                <c:pt idx="7019">
                  <c:v>569.45500000000004</c:v>
                </c:pt>
                <c:pt idx="7020">
                  <c:v>569.39599999999996</c:v>
                </c:pt>
                <c:pt idx="7021">
                  <c:v>569.37699999999995</c:v>
                </c:pt>
                <c:pt idx="7022">
                  <c:v>569.31799999999998</c:v>
                </c:pt>
                <c:pt idx="7023">
                  <c:v>569.27599999999995</c:v>
                </c:pt>
                <c:pt idx="7024">
                  <c:v>569.04899999999998</c:v>
                </c:pt>
                <c:pt idx="7025">
                  <c:v>568.99099999999999</c:v>
                </c:pt>
                <c:pt idx="7026">
                  <c:v>568.98800000000006</c:v>
                </c:pt>
                <c:pt idx="7027">
                  <c:v>568.93200000000002</c:v>
                </c:pt>
                <c:pt idx="7028">
                  <c:v>568.88699999999994</c:v>
                </c:pt>
                <c:pt idx="7029">
                  <c:v>568.87699999999995</c:v>
                </c:pt>
                <c:pt idx="7030">
                  <c:v>568.72799999999995</c:v>
                </c:pt>
                <c:pt idx="7031">
                  <c:v>568.71500000000003</c:v>
                </c:pt>
                <c:pt idx="7032">
                  <c:v>568.54600000000005</c:v>
                </c:pt>
                <c:pt idx="7033">
                  <c:v>568.43899999999996</c:v>
                </c:pt>
                <c:pt idx="7034">
                  <c:v>568.34900000000005</c:v>
                </c:pt>
                <c:pt idx="7035">
                  <c:v>568.24800000000005</c:v>
                </c:pt>
                <c:pt idx="7036">
                  <c:v>568.16999999999996</c:v>
                </c:pt>
                <c:pt idx="7037">
                  <c:v>568.16099999999994</c:v>
                </c:pt>
                <c:pt idx="7038">
                  <c:v>568.13099999999997</c:v>
                </c:pt>
                <c:pt idx="7039">
                  <c:v>568.10500000000002</c:v>
                </c:pt>
                <c:pt idx="7040">
                  <c:v>567.93700000000001</c:v>
                </c:pt>
                <c:pt idx="7041">
                  <c:v>567.81700000000001</c:v>
                </c:pt>
                <c:pt idx="7042">
                  <c:v>567.77800000000002</c:v>
                </c:pt>
                <c:pt idx="7043">
                  <c:v>567.74199999999996</c:v>
                </c:pt>
                <c:pt idx="7044">
                  <c:v>567.67700000000002</c:v>
                </c:pt>
                <c:pt idx="7045">
                  <c:v>567.66099999999994</c:v>
                </c:pt>
                <c:pt idx="7046">
                  <c:v>567.64800000000002</c:v>
                </c:pt>
                <c:pt idx="7047">
                  <c:v>567.55399999999997</c:v>
                </c:pt>
                <c:pt idx="7048">
                  <c:v>567.48599999999999</c:v>
                </c:pt>
                <c:pt idx="7049">
                  <c:v>567.46699999999998</c:v>
                </c:pt>
                <c:pt idx="7050">
                  <c:v>567.30100000000004</c:v>
                </c:pt>
                <c:pt idx="7051">
                  <c:v>567.029</c:v>
                </c:pt>
                <c:pt idx="7052">
                  <c:v>566.99</c:v>
                </c:pt>
                <c:pt idx="7053">
                  <c:v>566.98699999999997</c:v>
                </c:pt>
                <c:pt idx="7054">
                  <c:v>566.95699999999999</c:v>
                </c:pt>
                <c:pt idx="7055">
                  <c:v>566.90899999999999</c:v>
                </c:pt>
                <c:pt idx="7056">
                  <c:v>566.73400000000004</c:v>
                </c:pt>
                <c:pt idx="7057">
                  <c:v>566.60699999999997</c:v>
                </c:pt>
                <c:pt idx="7058">
                  <c:v>566.601</c:v>
                </c:pt>
                <c:pt idx="7059">
                  <c:v>566.58799999999997</c:v>
                </c:pt>
                <c:pt idx="7060">
                  <c:v>566.40300000000002</c:v>
                </c:pt>
                <c:pt idx="7061">
                  <c:v>566.31899999999996</c:v>
                </c:pt>
                <c:pt idx="7062">
                  <c:v>566.26300000000003</c:v>
                </c:pt>
                <c:pt idx="7063">
                  <c:v>566.13699999999994</c:v>
                </c:pt>
                <c:pt idx="7064">
                  <c:v>566.01700000000005</c:v>
                </c:pt>
                <c:pt idx="7065">
                  <c:v>565.75400000000002</c:v>
                </c:pt>
                <c:pt idx="7066">
                  <c:v>565.70600000000002</c:v>
                </c:pt>
                <c:pt idx="7067">
                  <c:v>565.69899999999996</c:v>
                </c:pt>
                <c:pt idx="7068">
                  <c:v>565.64700000000005</c:v>
                </c:pt>
                <c:pt idx="7069">
                  <c:v>565.59900000000005</c:v>
                </c:pt>
                <c:pt idx="7070">
                  <c:v>565.346</c:v>
                </c:pt>
                <c:pt idx="7071">
                  <c:v>565.33000000000004</c:v>
                </c:pt>
                <c:pt idx="7072">
                  <c:v>565.30399999999997</c:v>
                </c:pt>
                <c:pt idx="7073">
                  <c:v>565.28800000000001</c:v>
                </c:pt>
                <c:pt idx="7074">
                  <c:v>565.12900000000002</c:v>
                </c:pt>
                <c:pt idx="7075">
                  <c:v>565.11599999999999</c:v>
                </c:pt>
                <c:pt idx="7076">
                  <c:v>565.09900000000005</c:v>
                </c:pt>
                <c:pt idx="7077">
                  <c:v>565.05399999999997</c:v>
                </c:pt>
                <c:pt idx="7078">
                  <c:v>564.93399999999997</c:v>
                </c:pt>
                <c:pt idx="7079">
                  <c:v>564.90800000000002</c:v>
                </c:pt>
                <c:pt idx="7080">
                  <c:v>564.85299999999995</c:v>
                </c:pt>
                <c:pt idx="7081">
                  <c:v>564.75900000000001</c:v>
                </c:pt>
                <c:pt idx="7082">
                  <c:v>564.67399999999998</c:v>
                </c:pt>
                <c:pt idx="7083">
                  <c:v>564.62300000000005</c:v>
                </c:pt>
                <c:pt idx="7084">
                  <c:v>564.47699999999998</c:v>
                </c:pt>
                <c:pt idx="7085">
                  <c:v>564.40200000000004</c:v>
                </c:pt>
                <c:pt idx="7086">
                  <c:v>564.28200000000004</c:v>
                </c:pt>
                <c:pt idx="7087">
                  <c:v>564.20100000000002</c:v>
                </c:pt>
                <c:pt idx="7088">
                  <c:v>564.19799999999998</c:v>
                </c:pt>
                <c:pt idx="7089">
                  <c:v>564.17200000000003</c:v>
                </c:pt>
                <c:pt idx="7090">
                  <c:v>564.16200000000003</c:v>
                </c:pt>
                <c:pt idx="7091">
                  <c:v>564.12</c:v>
                </c:pt>
                <c:pt idx="7092">
                  <c:v>564.01599999999996</c:v>
                </c:pt>
                <c:pt idx="7093">
                  <c:v>563.98699999999997</c:v>
                </c:pt>
                <c:pt idx="7094">
                  <c:v>563.96799999999996</c:v>
                </c:pt>
                <c:pt idx="7095">
                  <c:v>563.78599999999994</c:v>
                </c:pt>
                <c:pt idx="7096">
                  <c:v>563.66600000000005</c:v>
                </c:pt>
                <c:pt idx="7097">
                  <c:v>563.58199999999999</c:v>
                </c:pt>
                <c:pt idx="7098">
                  <c:v>563.58199999999999</c:v>
                </c:pt>
                <c:pt idx="7099">
                  <c:v>563.57799999999997</c:v>
                </c:pt>
                <c:pt idx="7100">
                  <c:v>563.51</c:v>
                </c:pt>
                <c:pt idx="7101">
                  <c:v>563.50099999999998</c:v>
                </c:pt>
                <c:pt idx="7102">
                  <c:v>563.50099999999998</c:v>
                </c:pt>
                <c:pt idx="7103">
                  <c:v>563.46199999999999</c:v>
                </c:pt>
                <c:pt idx="7104">
                  <c:v>563.44600000000003</c:v>
                </c:pt>
                <c:pt idx="7105">
                  <c:v>563.42600000000004</c:v>
                </c:pt>
                <c:pt idx="7106">
                  <c:v>563.36800000000005</c:v>
                </c:pt>
                <c:pt idx="7107">
                  <c:v>563.36400000000003</c:v>
                </c:pt>
                <c:pt idx="7108">
                  <c:v>563.30899999999997</c:v>
                </c:pt>
                <c:pt idx="7109">
                  <c:v>563.23800000000006</c:v>
                </c:pt>
                <c:pt idx="7110">
                  <c:v>563.04999999999995</c:v>
                </c:pt>
                <c:pt idx="7111">
                  <c:v>563.01400000000001</c:v>
                </c:pt>
                <c:pt idx="7112">
                  <c:v>562.99800000000005</c:v>
                </c:pt>
                <c:pt idx="7113">
                  <c:v>562.95299999999997</c:v>
                </c:pt>
                <c:pt idx="7114">
                  <c:v>562.87199999999996</c:v>
                </c:pt>
                <c:pt idx="7115">
                  <c:v>562.76800000000003</c:v>
                </c:pt>
                <c:pt idx="7116">
                  <c:v>562.73199999999997</c:v>
                </c:pt>
                <c:pt idx="7117">
                  <c:v>562.58600000000001</c:v>
                </c:pt>
                <c:pt idx="7118">
                  <c:v>562.476</c:v>
                </c:pt>
                <c:pt idx="7119">
                  <c:v>562.44399999999996</c:v>
                </c:pt>
                <c:pt idx="7120">
                  <c:v>562.33299999999997</c:v>
                </c:pt>
                <c:pt idx="7121">
                  <c:v>561.76599999999996</c:v>
                </c:pt>
                <c:pt idx="7122">
                  <c:v>561.75</c:v>
                </c:pt>
                <c:pt idx="7123">
                  <c:v>561.57100000000003</c:v>
                </c:pt>
                <c:pt idx="7124">
                  <c:v>561.529</c:v>
                </c:pt>
                <c:pt idx="7125">
                  <c:v>561.48699999999997</c:v>
                </c:pt>
                <c:pt idx="7126">
                  <c:v>561.47699999999998</c:v>
                </c:pt>
                <c:pt idx="7127">
                  <c:v>561.30499999999995</c:v>
                </c:pt>
                <c:pt idx="7128">
                  <c:v>561.15599999999995</c:v>
                </c:pt>
                <c:pt idx="7129">
                  <c:v>560.96199999999999</c:v>
                </c:pt>
                <c:pt idx="7130">
                  <c:v>560.9</c:v>
                </c:pt>
                <c:pt idx="7131">
                  <c:v>560.822</c:v>
                </c:pt>
                <c:pt idx="7132">
                  <c:v>560.69200000000001</c:v>
                </c:pt>
                <c:pt idx="7133">
                  <c:v>560.61099999999999</c:v>
                </c:pt>
                <c:pt idx="7134">
                  <c:v>560.57899999999995</c:v>
                </c:pt>
                <c:pt idx="7135">
                  <c:v>560.49800000000005</c:v>
                </c:pt>
                <c:pt idx="7136">
                  <c:v>560.32600000000002</c:v>
                </c:pt>
                <c:pt idx="7137">
                  <c:v>560.27700000000004</c:v>
                </c:pt>
                <c:pt idx="7138">
                  <c:v>560.20600000000002</c:v>
                </c:pt>
                <c:pt idx="7139">
                  <c:v>559.85900000000004</c:v>
                </c:pt>
                <c:pt idx="7140">
                  <c:v>559.85900000000004</c:v>
                </c:pt>
                <c:pt idx="7141">
                  <c:v>559.67100000000005</c:v>
                </c:pt>
                <c:pt idx="7142">
                  <c:v>559.63499999999999</c:v>
                </c:pt>
                <c:pt idx="7143">
                  <c:v>559.61900000000003</c:v>
                </c:pt>
                <c:pt idx="7144">
                  <c:v>559.59</c:v>
                </c:pt>
                <c:pt idx="7145">
                  <c:v>559.34</c:v>
                </c:pt>
                <c:pt idx="7146">
                  <c:v>559.09</c:v>
                </c:pt>
                <c:pt idx="7147">
                  <c:v>559.01300000000003</c:v>
                </c:pt>
                <c:pt idx="7148">
                  <c:v>558.91499999999996</c:v>
                </c:pt>
                <c:pt idx="7149">
                  <c:v>558.90899999999999</c:v>
                </c:pt>
                <c:pt idx="7150">
                  <c:v>558.88300000000004</c:v>
                </c:pt>
                <c:pt idx="7151">
                  <c:v>558.87599999999998</c:v>
                </c:pt>
                <c:pt idx="7152">
                  <c:v>558.69200000000001</c:v>
                </c:pt>
                <c:pt idx="7153">
                  <c:v>558.68799999999999</c:v>
                </c:pt>
                <c:pt idx="7154">
                  <c:v>558.68499999999995</c:v>
                </c:pt>
                <c:pt idx="7155">
                  <c:v>558.65599999999995</c:v>
                </c:pt>
                <c:pt idx="7156">
                  <c:v>558.61699999999996</c:v>
                </c:pt>
                <c:pt idx="7157">
                  <c:v>558.57500000000005</c:v>
                </c:pt>
                <c:pt idx="7158">
                  <c:v>558.56500000000005</c:v>
                </c:pt>
                <c:pt idx="7159">
                  <c:v>558.54200000000003</c:v>
                </c:pt>
                <c:pt idx="7160">
                  <c:v>558.49</c:v>
                </c:pt>
                <c:pt idx="7161">
                  <c:v>558.48099999999999</c:v>
                </c:pt>
                <c:pt idx="7162">
                  <c:v>558.48099999999999</c:v>
                </c:pt>
                <c:pt idx="7163">
                  <c:v>558.47400000000005</c:v>
                </c:pt>
                <c:pt idx="7164">
                  <c:v>558.37699999999995</c:v>
                </c:pt>
                <c:pt idx="7165">
                  <c:v>558.35799999999995</c:v>
                </c:pt>
                <c:pt idx="7166">
                  <c:v>558.33500000000004</c:v>
                </c:pt>
                <c:pt idx="7167">
                  <c:v>558.28599999999994</c:v>
                </c:pt>
                <c:pt idx="7168">
                  <c:v>558.19200000000001</c:v>
                </c:pt>
                <c:pt idx="7169">
                  <c:v>558.18600000000004</c:v>
                </c:pt>
                <c:pt idx="7170">
                  <c:v>558.13099999999997</c:v>
                </c:pt>
                <c:pt idx="7171">
                  <c:v>558.10799999999995</c:v>
                </c:pt>
                <c:pt idx="7172">
                  <c:v>558.07899999999995</c:v>
                </c:pt>
                <c:pt idx="7173">
                  <c:v>558.03</c:v>
                </c:pt>
                <c:pt idx="7174">
                  <c:v>557.89400000000001</c:v>
                </c:pt>
                <c:pt idx="7175">
                  <c:v>557.83900000000006</c:v>
                </c:pt>
                <c:pt idx="7176">
                  <c:v>557.83900000000006</c:v>
                </c:pt>
                <c:pt idx="7177">
                  <c:v>557.82600000000002</c:v>
                </c:pt>
                <c:pt idx="7178">
                  <c:v>557.76700000000005</c:v>
                </c:pt>
                <c:pt idx="7179">
                  <c:v>557.71199999999999</c:v>
                </c:pt>
                <c:pt idx="7180">
                  <c:v>557.63400000000001</c:v>
                </c:pt>
                <c:pt idx="7181">
                  <c:v>557.41099999999994</c:v>
                </c:pt>
                <c:pt idx="7182">
                  <c:v>557.39800000000002</c:v>
                </c:pt>
                <c:pt idx="7183">
                  <c:v>557.31299999999999</c:v>
                </c:pt>
                <c:pt idx="7184">
                  <c:v>557.25800000000004</c:v>
                </c:pt>
                <c:pt idx="7185">
                  <c:v>557.15800000000002</c:v>
                </c:pt>
                <c:pt idx="7186">
                  <c:v>556.80100000000004</c:v>
                </c:pt>
                <c:pt idx="7187">
                  <c:v>556.76499999999999</c:v>
                </c:pt>
                <c:pt idx="7188">
                  <c:v>556.73599999999999</c:v>
                </c:pt>
                <c:pt idx="7189">
                  <c:v>556.697</c:v>
                </c:pt>
                <c:pt idx="7190">
                  <c:v>556.68799999999999</c:v>
                </c:pt>
                <c:pt idx="7191">
                  <c:v>556.57100000000003</c:v>
                </c:pt>
                <c:pt idx="7192">
                  <c:v>556.50900000000001</c:v>
                </c:pt>
                <c:pt idx="7193">
                  <c:v>556.42499999999995</c:v>
                </c:pt>
                <c:pt idx="7194">
                  <c:v>556.38599999999997</c:v>
                </c:pt>
                <c:pt idx="7195">
                  <c:v>556.36599999999999</c:v>
                </c:pt>
                <c:pt idx="7196">
                  <c:v>556.12</c:v>
                </c:pt>
                <c:pt idx="7197">
                  <c:v>556.09400000000005</c:v>
                </c:pt>
                <c:pt idx="7198">
                  <c:v>555.99</c:v>
                </c:pt>
                <c:pt idx="7199">
                  <c:v>555.93200000000002</c:v>
                </c:pt>
                <c:pt idx="7200">
                  <c:v>555.85699999999997</c:v>
                </c:pt>
                <c:pt idx="7201">
                  <c:v>555.81799999999998</c:v>
                </c:pt>
                <c:pt idx="7202">
                  <c:v>555.77</c:v>
                </c:pt>
                <c:pt idx="7203">
                  <c:v>555.73699999999997</c:v>
                </c:pt>
                <c:pt idx="7204">
                  <c:v>555.71500000000003</c:v>
                </c:pt>
                <c:pt idx="7205">
                  <c:v>555.68200000000002</c:v>
                </c:pt>
                <c:pt idx="7206">
                  <c:v>555.63</c:v>
                </c:pt>
                <c:pt idx="7207">
                  <c:v>555.49699999999996</c:v>
                </c:pt>
                <c:pt idx="7208">
                  <c:v>555.48400000000004</c:v>
                </c:pt>
                <c:pt idx="7209">
                  <c:v>555.36099999999999</c:v>
                </c:pt>
                <c:pt idx="7210">
                  <c:v>555.34199999999998</c:v>
                </c:pt>
                <c:pt idx="7211">
                  <c:v>555.33500000000004</c:v>
                </c:pt>
                <c:pt idx="7212">
                  <c:v>555.28</c:v>
                </c:pt>
                <c:pt idx="7213">
                  <c:v>555.25099999999998</c:v>
                </c:pt>
                <c:pt idx="7214">
                  <c:v>555.23500000000001</c:v>
                </c:pt>
                <c:pt idx="7215">
                  <c:v>555.202</c:v>
                </c:pt>
                <c:pt idx="7216">
                  <c:v>555.15700000000004</c:v>
                </c:pt>
                <c:pt idx="7217">
                  <c:v>555.154</c:v>
                </c:pt>
                <c:pt idx="7218">
                  <c:v>555.14400000000001</c:v>
                </c:pt>
                <c:pt idx="7219">
                  <c:v>555.13099999999997</c:v>
                </c:pt>
                <c:pt idx="7220">
                  <c:v>555.04300000000001</c:v>
                </c:pt>
                <c:pt idx="7221">
                  <c:v>554.86199999999997</c:v>
                </c:pt>
                <c:pt idx="7222">
                  <c:v>554.77700000000004</c:v>
                </c:pt>
                <c:pt idx="7223">
                  <c:v>554.62800000000004</c:v>
                </c:pt>
                <c:pt idx="7224">
                  <c:v>554.625</c:v>
                </c:pt>
                <c:pt idx="7225">
                  <c:v>554.60599999999999</c:v>
                </c:pt>
                <c:pt idx="7226">
                  <c:v>554.58600000000001</c:v>
                </c:pt>
                <c:pt idx="7227">
                  <c:v>554.55100000000004</c:v>
                </c:pt>
                <c:pt idx="7228">
                  <c:v>554.54700000000003</c:v>
                </c:pt>
                <c:pt idx="7229">
                  <c:v>554.447</c:v>
                </c:pt>
                <c:pt idx="7230">
                  <c:v>554.41099999999994</c:v>
                </c:pt>
                <c:pt idx="7231">
                  <c:v>554.34900000000005</c:v>
                </c:pt>
                <c:pt idx="7232">
                  <c:v>554.27800000000002</c:v>
                </c:pt>
                <c:pt idx="7233">
                  <c:v>554.25199999999995</c:v>
                </c:pt>
                <c:pt idx="7234">
                  <c:v>554.11900000000003</c:v>
                </c:pt>
                <c:pt idx="7235">
                  <c:v>554.048</c:v>
                </c:pt>
                <c:pt idx="7236">
                  <c:v>554.04100000000005</c:v>
                </c:pt>
                <c:pt idx="7237">
                  <c:v>554.02800000000002</c:v>
                </c:pt>
                <c:pt idx="7238">
                  <c:v>554.00900000000001</c:v>
                </c:pt>
                <c:pt idx="7239">
                  <c:v>553.99</c:v>
                </c:pt>
                <c:pt idx="7240">
                  <c:v>553.90200000000004</c:v>
                </c:pt>
                <c:pt idx="7241">
                  <c:v>553.86900000000003</c:v>
                </c:pt>
                <c:pt idx="7242">
                  <c:v>553.85299999999995</c:v>
                </c:pt>
                <c:pt idx="7243">
                  <c:v>553.80799999999999</c:v>
                </c:pt>
                <c:pt idx="7244">
                  <c:v>553.77499999999998</c:v>
                </c:pt>
                <c:pt idx="7245">
                  <c:v>553.71400000000006</c:v>
                </c:pt>
                <c:pt idx="7246">
                  <c:v>553.66800000000001</c:v>
                </c:pt>
                <c:pt idx="7247">
                  <c:v>553.65599999999995</c:v>
                </c:pt>
                <c:pt idx="7248">
                  <c:v>553.55200000000002</c:v>
                </c:pt>
                <c:pt idx="7249">
                  <c:v>553.548</c:v>
                </c:pt>
                <c:pt idx="7250">
                  <c:v>553.53499999999997</c:v>
                </c:pt>
                <c:pt idx="7251">
                  <c:v>553.428</c:v>
                </c:pt>
                <c:pt idx="7252">
                  <c:v>553.27300000000002</c:v>
                </c:pt>
                <c:pt idx="7253">
                  <c:v>553.24</c:v>
                </c:pt>
                <c:pt idx="7254">
                  <c:v>553.06500000000005</c:v>
                </c:pt>
                <c:pt idx="7255">
                  <c:v>553.06200000000001</c:v>
                </c:pt>
                <c:pt idx="7256">
                  <c:v>552.88400000000001</c:v>
                </c:pt>
                <c:pt idx="7257">
                  <c:v>552.84199999999998</c:v>
                </c:pt>
                <c:pt idx="7258">
                  <c:v>552.65700000000004</c:v>
                </c:pt>
                <c:pt idx="7259">
                  <c:v>552.64</c:v>
                </c:pt>
                <c:pt idx="7260">
                  <c:v>552.62099999999998</c:v>
                </c:pt>
                <c:pt idx="7261">
                  <c:v>552.48800000000006</c:v>
                </c:pt>
                <c:pt idx="7262">
                  <c:v>552.43899999999996</c:v>
                </c:pt>
                <c:pt idx="7263">
                  <c:v>552.43600000000004</c:v>
                </c:pt>
                <c:pt idx="7264">
                  <c:v>552.34199999999998</c:v>
                </c:pt>
                <c:pt idx="7265">
                  <c:v>552.22900000000004</c:v>
                </c:pt>
                <c:pt idx="7266">
                  <c:v>552.21900000000005</c:v>
                </c:pt>
                <c:pt idx="7267">
                  <c:v>552.16099999999994</c:v>
                </c:pt>
                <c:pt idx="7268">
                  <c:v>552.08600000000001</c:v>
                </c:pt>
                <c:pt idx="7269">
                  <c:v>552.08000000000004</c:v>
                </c:pt>
                <c:pt idx="7270">
                  <c:v>552.07000000000005</c:v>
                </c:pt>
                <c:pt idx="7271">
                  <c:v>551.99800000000005</c:v>
                </c:pt>
                <c:pt idx="7272">
                  <c:v>551.80700000000002</c:v>
                </c:pt>
                <c:pt idx="7273">
                  <c:v>551.64200000000005</c:v>
                </c:pt>
                <c:pt idx="7274">
                  <c:v>551.52200000000005</c:v>
                </c:pt>
                <c:pt idx="7275">
                  <c:v>551.49900000000002</c:v>
                </c:pt>
                <c:pt idx="7276">
                  <c:v>551.42399999999998</c:v>
                </c:pt>
                <c:pt idx="7277">
                  <c:v>551.39800000000002</c:v>
                </c:pt>
                <c:pt idx="7278">
                  <c:v>551.35</c:v>
                </c:pt>
                <c:pt idx="7279">
                  <c:v>551.29200000000003</c:v>
                </c:pt>
                <c:pt idx="7280">
                  <c:v>551.16200000000003</c:v>
                </c:pt>
                <c:pt idx="7281">
                  <c:v>551.05799999999999</c:v>
                </c:pt>
                <c:pt idx="7282">
                  <c:v>551.05100000000004</c:v>
                </c:pt>
                <c:pt idx="7283">
                  <c:v>550.93799999999999</c:v>
                </c:pt>
                <c:pt idx="7284">
                  <c:v>550.91200000000003</c:v>
                </c:pt>
                <c:pt idx="7285">
                  <c:v>550.81500000000005</c:v>
                </c:pt>
                <c:pt idx="7286">
                  <c:v>550.77599999999995</c:v>
                </c:pt>
                <c:pt idx="7287">
                  <c:v>550.75599999999997</c:v>
                </c:pt>
                <c:pt idx="7288">
                  <c:v>550.73</c:v>
                </c:pt>
                <c:pt idx="7289">
                  <c:v>550.68499999999995</c:v>
                </c:pt>
                <c:pt idx="7290">
                  <c:v>550.54600000000005</c:v>
                </c:pt>
                <c:pt idx="7291">
                  <c:v>550.471</c:v>
                </c:pt>
                <c:pt idx="7292">
                  <c:v>550.30899999999997</c:v>
                </c:pt>
                <c:pt idx="7293">
                  <c:v>550.221</c:v>
                </c:pt>
                <c:pt idx="7294">
                  <c:v>550.21500000000003</c:v>
                </c:pt>
                <c:pt idx="7295">
                  <c:v>550.13400000000001</c:v>
                </c:pt>
                <c:pt idx="7296">
                  <c:v>550.06200000000001</c:v>
                </c:pt>
                <c:pt idx="7297">
                  <c:v>550.03</c:v>
                </c:pt>
                <c:pt idx="7298">
                  <c:v>549.94600000000003</c:v>
                </c:pt>
                <c:pt idx="7299">
                  <c:v>549.72799999999995</c:v>
                </c:pt>
                <c:pt idx="7300">
                  <c:v>549.71600000000001</c:v>
                </c:pt>
                <c:pt idx="7301">
                  <c:v>549.66999999999996</c:v>
                </c:pt>
                <c:pt idx="7302">
                  <c:v>549.58299999999997</c:v>
                </c:pt>
                <c:pt idx="7303">
                  <c:v>549.49800000000005</c:v>
                </c:pt>
                <c:pt idx="7304">
                  <c:v>549.44299999999998</c:v>
                </c:pt>
                <c:pt idx="7305">
                  <c:v>549.39099999999996</c:v>
                </c:pt>
                <c:pt idx="7306">
                  <c:v>549.39099999999996</c:v>
                </c:pt>
                <c:pt idx="7307">
                  <c:v>549.37199999999996</c:v>
                </c:pt>
                <c:pt idx="7308">
                  <c:v>549.33600000000001</c:v>
                </c:pt>
                <c:pt idx="7309">
                  <c:v>549.245</c:v>
                </c:pt>
                <c:pt idx="7310">
                  <c:v>548.95299999999997</c:v>
                </c:pt>
                <c:pt idx="7311">
                  <c:v>548.82399999999996</c:v>
                </c:pt>
                <c:pt idx="7312">
                  <c:v>548.77499999999998</c:v>
                </c:pt>
                <c:pt idx="7313">
                  <c:v>548.76900000000001</c:v>
                </c:pt>
                <c:pt idx="7314">
                  <c:v>548.76900000000001</c:v>
                </c:pt>
                <c:pt idx="7315">
                  <c:v>548.76499999999999</c:v>
                </c:pt>
                <c:pt idx="7316">
                  <c:v>548.76499999999999</c:v>
                </c:pt>
                <c:pt idx="7317">
                  <c:v>548.73900000000003</c:v>
                </c:pt>
                <c:pt idx="7318">
                  <c:v>548.697</c:v>
                </c:pt>
                <c:pt idx="7319">
                  <c:v>548.678</c:v>
                </c:pt>
                <c:pt idx="7320">
                  <c:v>548.44799999999998</c:v>
                </c:pt>
                <c:pt idx="7321">
                  <c:v>548.40200000000004</c:v>
                </c:pt>
                <c:pt idx="7322">
                  <c:v>548.37</c:v>
                </c:pt>
                <c:pt idx="7323">
                  <c:v>548.34400000000005</c:v>
                </c:pt>
                <c:pt idx="7324">
                  <c:v>548.27599999999995</c:v>
                </c:pt>
                <c:pt idx="7325">
                  <c:v>548.26900000000001</c:v>
                </c:pt>
                <c:pt idx="7326">
                  <c:v>548.21699999999998</c:v>
                </c:pt>
                <c:pt idx="7327">
                  <c:v>548.12</c:v>
                </c:pt>
                <c:pt idx="7328">
                  <c:v>548.09699999999998</c:v>
                </c:pt>
                <c:pt idx="7329">
                  <c:v>548.09100000000001</c:v>
                </c:pt>
                <c:pt idx="7330">
                  <c:v>548.08100000000002</c:v>
                </c:pt>
                <c:pt idx="7331">
                  <c:v>548.04899999999998</c:v>
                </c:pt>
                <c:pt idx="7332">
                  <c:v>548.029</c:v>
                </c:pt>
                <c:pt idx="7333">
                  <c:v>548.02599999999995</c:v>
                </c:pt>
                <c:pt idx="7334">
                  <c:v>547.98699999999997</c:v>
                </c:pt>
                <c:pt idx="7335">
                  <c:v>547.78599999999994</c:v>
                </c:pt>
                <c:pt idx="7336">
                  <c:v>547.68899999999996</c:v>
                </c:pt>
                <c:pt idx="7337">
                  <c:v>547.65300000000002</c:v>
                </c:pt>
                <c:pt idx="7338">
                  <c:v>547.58199999999999</c:v>
                </c:pt>
                <c:pt idx="7339">
                  <c:v>547.57799999999997</c:v>
                </c:pt>
                <c:pt idx="7340">
                  <c:v>547.49099999999999</c:v>
                </c:pt>
                <c:pt idx="7341">
                  <c:v>547.47500000000002</c:v>
                </c:pt>
                <c:pt idx="7342">
                  <c:v>547.41300000000001</c:v>
                </c:pt>
                <c:pt idx="7343">
                  <c:v>547.38699999999994</c:v>
                </c:pt>
                <c:pt idx="7344">
                  <c:v>547.37400000000002</c:v>
                </c:pt>
                <c:pt idx="7345">
                  <c:v>547.34799999999996</c:v>
                </c:pt>
                <c:pt idx="7346">
                  <c:v>547.322</c:v>
                </c:pt>
                <c:pt idx="7347">
                  <c:v>547.322</c:v>
                </c:pt>
                <c:pt idx="7348">
                  <c:v>547.30899999999997</c:v>
                </c:pt>
                <c:pt idx="7349">
                  <c:v>547.29600000000005</c:v>
                </c:pt>
                <c:pt idx="7350">
                  <c:v>547.27700000000004</c:v>
                </c:pt>
                <c:pt idx="7351">
                  <c:v>547.26099999999997</c:v>
                </c:pt>
                <c:pt idx="7352">
                  <c:v>547.17600000000004</c:v>
                </c:pt>
                <c:pt idx="7353">
                  <c:v>547.01400000000001</c:v>
                </c:pt>
                <c:pt idx="7354">
                  <c:v>546.89700000000005</c:v>
                </c:pt>
                <c:pt idx="7355">
                  <c:v>546.83299999999997</c:v>
                </c:pt>
                <c:pt idx="7356">
                  <c:v>546.76099999999997</c:v>
                </c:pt>
                <c:pt idx="7357">
                  <c:v>546.745</c:v>
                </c:pt>
                <c:pt idx="7358">
                  <c:v>546.74199999999996</c:v>
                </c:pt>
                <c:pt idx="7359">
                  <c:v>546.69299999999998</c:v>
                </c:pt>
                <c:pt idx="7360">
                  <c:v>546.67700000000002</c:v>
                </c:pt>
                <c:pt idx="7361">
                  <c:v>546.63800000000003</c:v>
                </c:pt>
                <c:pt idx="7362">
                  <c:v>546.62800000000004</c:v>
                </c:pt>
                <c:pt idx="7363">
                  <c:v>546.61900000000003</c:v>
                </c:pt>
                <c:pt idx="7364">
                  <c:v>546.41399999999999</c:v>
                </c:pt>
                <c:pt idx="7365">
                  <c:v>546.39499999999998</c:v>
                </c:pt>
                <c:pt idx="7366">
                  <c:v>546.27200000000005</c:v>
                </c:pt>
                <c:pt idx="7367">
                  <c:v>546.22900000000004</c:v>
                </c:pt>
                <c:pt idx="7368">
                  <c:v>546.20299999999997</c:v>
                </c:pt>
                <c:pt idx="7369">
                  <c:v>546.20000000000005</c:v>
                </c:pt>
                <c:pt idx="7370">
                  <c:v>546.12900000000002</c:v>
                </c:pt>
                <c:pt idx="7371">
                  <c:v>546.048</c:v>
                </c:pt>
                <c:pt idx="7372">
                  <c:v>545.98900000000003</c:v>
                </c:pt>
                <c:pt idx="7373">
                  <c:v>545.88199999999995</c:v>
                </c:pt>
                <c:pt idx="7374">
                  <c:v>545.78800000000001</c:v>
                </c:pt>
                <c:pt idx="7375">
                  <c:v>545.71100000000001</c:v>
                </c:pt>
                <c:pt idx="7376">
                  <c:v>545.59400000000005</c:v>
                </c:pt>
                <c:pt idx="7377">
                  <c:v>545.55200000000002</c:v>
                </c:pt>
                <c:pt idx="7378">
                  <c:v>545.279</c:v>
                </c:pt>
                <c:pt idx="7379">
                  <c:v>545.21799999999996</c:v>
                </c:pt>
                <c:pt idx="7380">
                  <c:v>545.20799999999997</c:v>
                </c:pt>
                <c:pt idx="7381">
                  <c:v>545.20799999999997</c:v>
                </c:pt>
                <c:pt idx="7382">
                  <c:v>545.16600000000005</c:v>
                </c:pt>
                <c:pt idx="7383">
                  <c:v>545.13699999999994</c:v>
                </c:pt>
                <c:pt idx="7384">
                  <c:v>544.97400000000005</c:v>
                </c:pt>
                <c:pt idx="7385">
                  <c:v>544.86400000000003</c:v>
                </c:pt>
                <c:pt idx="7386">
                  <c:v>544.77300000000002</c:v>
                </c:pt>
                <c:pt idx="7387">
                  <c:v>544.66600000000005</c:v>
                </c:pt>
                <c:pt idx="7388">
                  <c:v>544.61099999999999</c:v>
                </c:pt>
                <c:pt idx="7389">
                  <c:v>544.57899999999995</c:v>
                </c:pt>
                <c:pt idx="7390">
                  <c:v>544.55600000000004</c:v>
                </c:pt>
                <c:pt idx="7391">
                  <c:v>544.47199999999998</c:v>
                </c:pt>
                <c:pt idx="7392">
                  <c:v>544.46500000000003</c:v>
                </c:pt>
                <c:pt idx="7393">
                  <c:v>544.45600000000002</c:v>
                </c:pt>
                <c:pt idx="7394">
                  <c:v>544.43600000000004</c:v>
                </c:pt>
                <c:pt idx="7395">
                  <c:v>544.41999999999996</c:v>
                </c:pt>
                <c:pt idx="7396">
                  <c:v>544.404</c:v>
                </c:pt>
                <c:pt idx="7397">
                  <c:v>544.34199999999998</c:v>
                </c:pt>
                <c:pt idx="7398">
                  <c:v>544.255</c:v>
                </c:pt>
                <c:pt idx="7399">
                  <c:v>544.245</c:v>
                </c:pt>
                <c:pt idx="7400">
                  <c:v>544.21600000000001</c:v>
                </c:pt>
                <c:pt idx="7401">
                  <c:v>544.15700000000004</c:v>
                </c:pt>
                <c:pt idx="7402">
                  <c:v>544.005</c:v>
                </c:pt>
                <c:pt idx="7403">
                  <c:v>543.99800000000005</c:v>
                </c:pt>
                <c:pt idx="7404">
                  <c:v>543.99800000000005</c:v>
                </c:pt>
                <c:pt idx="7405">
                  <c:v>543.98900000000003</c:v>
                </c:pt>
                <c:pt idx="7406">
                  <c:v>543.80999999999995</c:v>
                </c:pt>
                <c:pt idx="7407">
                  <c:v>543.79399999999998</c:v>
                </c:pt>
                <c:pt idx="7408">
                  <c:v>543.79100000000005</c:v>
                </c:pt>
                <c:pt idx="7409">
                  <c:v>543.77499999999998</c:v>
                </c:pt>
                <c:pt idx="7410">
                  <c:v>543.697</c:v>
                </c:pt>
                <c:pt idx="7411">
                  <c:v>543.68100000000004</c:v>
                </c:pt>
                <c:pt idx="7412">
                  <c:v>543.63499999999999</c:v>
                </c:pt>
                <c:pt idx="7413">
                  <c:v>543.63499999999999</c:v>
                </c:pt>
                <c:pt idx="7414">
                  <c:v>543.47299999999996</c:v>
                </c:pt>
                <c:pt idx="7415">
                  <c:v>543.42399999999998</c:v>
                </c:pt>
                <c:pt idx="7416">
                  <c:v>543.41499999999996</c:v>
                </c:pt>
                <c:pt idx="7417">
                  <c:v>543.37900000000002</c:v>
                </c:pt>
                <c:pt idx="7418">
                  <c:v>543.35</c:v>
                </c:pt>
                <c:pt idx="7419">
                  <c:v>543.34299999999996</c:v>
                </c:pt>
                <c:pt idx="7420">
                  <c:v>543.31100000000004</c:v>
                </c:pt>
                <c:pt idx="7421">
                  <c:v>543.298</c:v>
                </c:pt>
                <c:pt idx="7422">
                  <c:v>543.27499999999998</c:v>
                </c:pt>
                <c:pt idx="7423">
                  <c:v>543.26900000000001</c:v>
                </c:pt>
                <c:pt idx="7424">
                  <c:v>543.197</c:v>
                </c:pt>
                <c:pt idx="7425">
                  <c:v>543.11</c:v>
                </c:pt>
                <c:pt idx="7426">
                  <c:v>543.06399999999996</c:v>
                </c:pt>
                <c:pt idx="7427">
                  <c:v>543.05799999999999</c:v>
                </c:pt>
                <c:pt idx="7428">
                  <c:v>543.03499999999997</c:v>
                </c:pt>
                <c:pt idx="7429">
                  <c:v>543.029</c:v>
                </c:pt>
                <c:pt idx="7430">
                  <c:v>542.899</c:v>
                </c:pt>
                <c:pt idx="7431">
                  <c:v>542.87599999999998</c:v>
                </c:pt>
                <c:pt idx="7432">
                  <c:v>542.84699999999998</c:v>
                </c:pt>
                <c:pt idx="7433">
                  <c:v>542.68799999999999</c:v>
                </c:pt>
                <c:pt idx="7434">
                  <c:v>542.601</c:v>
                </c:pt>
                <c:pt idx="7435">
                  <c:v>542.572</c:v>
                </c:pt>
                <c:pt idx="7436">
                  <c:v>542.46799999999996</c:v>
                </c:pt>
                <c:pt idx="7437">
                  <c:v>542.322</c:v>
                </c:pt>
                <c:pt idx="7438">
                  <c:v>542.19500000000005</c:v>
                </c:pt>
                <c:pt idx="7439">
                  <c:v>542.08799999999997</c:v>
                </c:pt>
                <c:pt idx="7440">
                  <c:v>542.07899999999995</c:v>
                </c:pt>
                <c:pt idx="7441">
                  <c:v>541.91300000000001</c:v>
                </c:pt>
                <c:pt idx="7442">
                  <c:v>541.75400000000002</c:v>
                </c:pt>
                <c:pt idx="7443">
                  <c:v>541.71900000000005</c:v>
                </c:pt>
                <c:pt idx="7444">
                  <c:v>541.56299999999999</c:v>
                </c:pt>
                <c:pt idx="7445">
                  <c:v>541.524</c:v>
                </c:pt>
                <c:pt idx="7446">
                  <c:v>541.51800000000003</c:v>
                </c:pt>
                <c:pt idx="7447">
                  <c:v>541.35900000000004</c:v>
                </c:pt>
                <c:pt idx="7448">
                  <c:v>541.32899999999995</c:v>
                </c:pt>
                <c:pt idx="7449">
                  <c:v>541.32299999999998</c:v>
                </c:pt>
                <c:pt idx="7450">
                  <c:v>541.29100000000005</c:v>
                </c:pt>
                <c:pt idx="7451">
                  <c:v>541.28399999999999</c:v>
                </c:pt>
                <c:pt idx="7452">
                  <c:v>541.26499999999999</c:v>
                </c:pt>
                <c:pt idx="7453">
                  <c:v>541.16700000000003</c:v>
                </c:pt>
                <c:pt idx="7454">
                  <c:v>541.14800000000002</c:v>
                </c:pt>
                <c:pt idx="7455">
                  <c:v>541.11500000000001</c:v>
                </c:pt>
                <c:pt idx="7456">
                  <c:v>541.07299999999998</c:v>
                </c:pt>
                <c:pt idx="7457">
                  <c:v>540.99199999999996</c:v>
                </c:pt>
                <c:pt idx="7458">
                  <c:v>540.89800000000002</c:v>
                </c:pt>
                <c:pt idx="7459">
                  <c:v>540.88499999999999</c:v>
                </c:pt>
                <c:pt idx="7460">
                  <c:v>540.80399999999997</c:v>
                </c:pt>
                <c:pt idx="7461">
                  <c:v>540.78800000000001</c:v>
                </c:pt>
                <c:pt idx="7462">
                  <c:v>540.76499999999999</c:v>
                </c:pt>
                <c:pt idx="7463">
                  <c:v>540.71</c:v>
                </c:pt>
                <c:pt idx="7464">
                  <c:v>540.64200000000005</c:v>
                </c:pt>
                <c:pt idx="7465">
                  <c:v>540.62300000000005</c:v>
                </c:pt>
                <c:pt idx="7466">
                  <c:v>540.45399999999995</c:v>
                </c:pt>
                <c:pt idx="7467">
                  <c:v>540.35299999999995</c:v>
                </c:pt>
                <c:pt idx="7468">
                  <c:v>540.33399999999995</c:v>
                </c:pt>
                <c:pt idx="7469">
                  <c:v>540.28499999999997</c:v>
                </c:pt>
                <c:pt idx="7470">
                  <c:v>540.28200000000004</c:v>
                </c:pt>
                <c:pt idx="7471">
                  <c:v>540.22</c:v>
                </c:pt>
                <c:pt idx="7472">
                  <c:v>540.17499999999995</c:v>
                </c:pt>
                <c:pt idx="7473">
                  <c:v>540.09100000000001</c:v>
                </c:pt>
                <c:pt idx="7474">
                  <c:v>540.01900000000001</c:v>
                </c:pt>
                <c:pt idx="7475">
                  <c:v>539.85400000000004</c:v>
                </c:pt>
                <c:pt idx="7476">
                  <c:v>539.75699999999995</c:v>
                </c:pt>
                <c:pt idx="7477">
                  <c:v>539.73699999999997</c:v>
                </c:pt>
                <c:pt idx="7478">
                  <c:v>539.69500000000005</c:v>
                </c:pt>
                <c:pt idx="7479">
                  <c:v>539.67899999999997</c:v>
                </c:pt>
                <c:pt idx="7480">
                  <c:v>539.67600000000004</c:v>
                </c:pt>
                <c:pt idx="7481">
                  <c:v>539.57500000000005</c:v>
                </c:pt>
                <c:pt idx="7482">
                  <c:v>539.50699999999995</c:v>
                </c:pt>
                <c:pt idx="7483">
                  <c:v>539.50699999999995</c:v>
                </c:pt>
                <c:pt idx="7484">
                  <c:v>539.41899999999998</c:v>
                </c:pt>
                <c:pt idx="7485">
                  <c:v>539.40300000000002</c:v>
                </c:pt>
                <c:pt idx="7486">
                  <c:v>539.4</c:v>
                </c:pt>
                <c:pt idx="7487">
                  <c:v>539.36099999999999</c:v>
                </c:pt>
                <c:pt idx="7488">
                  <c:v>539.36099999999999</c:v>
                </c:pt>
                <c:pt idx="7489">
                  <c:v>539.35799999999995</c:v>
                </c:pt>
                <c:pt idx="7490">
                  <c:v>539.31299999999999</c:v>
                </c:pt>
                <c:pt idx="7491">
                  <c:v>539.30899999999997</c:v>
                </c:pt>
                <c:pt idx="7492">
                  <c:v>539.29600000000005</c:v>
                </c:pt>
                <c:pt idx="7493">
                  <c:v>539.24800000000005</c:v>
                </c:pt>
                <c:pt idx="7494">
                  <c:v>539.20600000000002</c:v>
                </c:pt>
                <c:pt idx="7495">
                  <c:v>539.14700000000005</c:v>
                </c:pt>
                <c:pt idx="7496">
                  <c:v>539.13099999999997</c:v>
                </c:pt>
                <c:pt idx="7497">
                  <c:v>539.08900000000006</c:v>
                </c:pt>
                <c:pt idx="7498">
                  <c:v>539.04</c:v>
                </c:pt>
                <c:pt idx="7499">
                  <c:v>539.01099999999997</c:v>
                </c:pt>
                <c:pt idx="7500">
                  <c:v>538.92999999999995</c:v>
                </c:pt>
                <c:pt idx="7501">
                  <c:v>538.83299999999997</c:v>
                </c:pt>
                <c:pt idx="7502">
                  <c:v>538.63499999999999</c:v>
                </c:pt>
                <c:pt idx="7503">
                  <c:v>538.63099999999997</c:v>
                </c:pt>
                <c:pt idx="7504">
                  <c:v>538.62800000000004</c:v>
                </c:pt>
                <c:pt idx="7505">
                  <c:v>538.51199999999994</c:v>
                </c:pt>
                <c:pt idx="7506">
                  <c:v>538.46900000000005</c:v>
                </c:pt>
                <c:pt idx="7507">
                  <c:v>538.45299999999997</c:v>
                </c:pt>
                <c:pt idx="7508">
                  <c:v>538.38499999999999</c:v>
                </c:pt>
                <c:pt idx="7509">
                  <c:v>538.38499999999999</c:v>
                </c:pt>
                <c:pt idx="7510">
                  <c:v>538.38199999999995</c:v>
                </c:pt>
                <c:pt idx="7511">
                  <c:v>538.375</c:v>
                </c:pt>
                <c:pt idx="7512">
                  <c:v>538.37199999999996</c:v>
                </c:pt>
                <c:pt idx="7513">
                  <c:v>538.17700000000002</c:v>
                </c:pt>
                <c:pt idx="7514">
                  <c:v>538.14200000000005</c:v>
                </c:pt>
                <c:pt idx="7515">
                  <c:v>537.89499999999998</c:v>
                </c:pt>
                <c:pt idx="7516">
                  <c:v>537.83100000000002</c:v>
                </c:pt>
                <c:pt idx="7517">
                  <c:v>537.71100000000001</c:v>
                </c:pt>
                <c:pt idx="7518">
                  <c:v>537.63</c:v>
                </c:pt>
                <c:pt idx="7519">
                  <c:v>537.57100000000003</c:v>
                </c:pt>
                <c:pt idx="7520">
                  <c:v>537.56100000000004</c:v>
                </c:pt>
                <c:pt idx="7521">
                  <c:v>537.51900000000001</c:v>
                </c:pt>
                <c:pt idx="7522">
                  <c:v>537.428</c:v>
                </c:pt>
                <c:pt idx="7523">
                  <c:v>537.40899999999999</c:v>
                </c:pt>
                <c:pt idx="7524">
                  <c:v>537.24699999999996</c:v>
                </c:pt>
                <c:pt idx="7525">
                  <c:v>537.13</c:v>
                </c:pt>
                <c:pt idx="7526">
                  <c:v>536.91300000000001</c:v>
                </c:pt>
                <c:pt idx="7527">
                  <c:v>536.91300000000001</c:v>
                </c:pt>
                <c:pt idx="7528">
                  <c:v>536.77300000000002</c:v>
                </c:pt>
                <c:pt idx="7529">
                  <c:v>536.72500000000002</c:v>
                </c:pt>
                <c:pt idx="7530">
                  <c:v>536.721</c:v>
                </c:pt>
                <c:pt idx="7531">
                  <c:v>536.70799999999997</c:v>
                </c:pt>
                <c:pt idx="7532">
                  <c:v>536.67899999999997</c:v>
                </c:pt>
                <c:pt idx="7533">
                  <c:v>536.572</c:v>
                </c:pt>
                <c:pt idx="7534">
                  <c:v>536.47500000000002</c:v>
                </c:pt>
                <c:pt idx="7535">
                  <c:v>536.26700000000005</c:v>
                </c:pt>
                <c:pt idx="7536">
                  <c:v>536.22900000000004</c:v>
                </c:pt>
                <c:pt idx="7537">
                  <c:v>536.22500000000002</c:v>
                </c:pt>
                <c:pt idx="7538">
                  <c:v>536.18299999999999</c:v>
                </c:pt>
                <c:pt idx="7539">
                  <c:v>536.17999999999995</c:v>
                </c:pt>
                <c:pt idx="7540">
                  <c:v>536.16399999999999</c:v>
                </c:pt>
                <c:pt idx="7541">
                  <c:v>536.07000000000005</c:v>
                </c:pt>
                <c:pt idx="7542">
                  <c:v>536.04999999999995</c:v>
                </c:pt>
                <c:pt idx="7543">
                  <c:v>535.91099999999994</c:v>
                </c:pt>
                <c:pt idx="7544">
                  <c:v>535.88800000000003</c:v>
                </c:pt>
                <c:pt idx="7545">
                  <c:v>535.79700000000003</c:v>
                </c:pt>
                <c:pt idx="7546">
                  <c:v>535.78399999999999</c:v>
                </c:pt>
                <c:pt idx="7547">
                  <c:v>535.69299999999998</c:v>
                </c:pt>
                <c:pt idx="7548">
                  <c:v>535.67700000000002</c:v>
                </c:pt>
                <c:pt idx="7549">
                  <c:v>535.67399999999998</c:v>
                </c:pt>
                <c:pt idx="7550">
                  <c:v>535.596</c:v>
                </c:pt>
                <c:pt idx="7551">
                  <c:v>535.505</c:v>
                </c:pt>
                <c:pt idx="7552">
                  <c:v>535.447</c:v>
                </c:pt>
                <c:pt idx="7553">
                  <c:v>535.39499999999998</c:v>
                </c:pt>
                <c:pt idx="7554">
                  <c:v>535.22</c:v>
                </c:pt>
                <c:pt idx="7555">
                  <c:v>535.13599999999997</c:v>
                </c:pt>
                <c:pt idx="7556">
                  <c:v>535.12900000000002</c:v>
                </c:pt>
                <c:pt idx="7557">
                  <c:v>535.05100000000004</c:v>
                </c:pt>
                <c:pt idx="7558">
                  <c:v>535.04499999999996</c:v>
                </c:pt>
                <c:pt idx="7559">
                  <c:v>535.03899999999999</c:v>
                </c:pt>
                <c:pt idx="7560">
                  <c:v>534.99300000000005</c:v>
                </c:pt>
                <c:pt idx="7561">
                  <c:v>534.88599999999997</c:v>
                </c:pt>
                <c:pt idx="7562">
                  <c:v>534.88599999999997</c:v>
                </c:pt>
                <c:pt idx="7563">
                  <c:v>534.85</c:v>
                </c:pt>
                <c:pt idx="7564">
                  <c:v>534.80200000000002</c:v>
                </c:pt>
                <c:pt idx="7565">
                  <c:v>534.77300000000002</c:v>
                </c:pt>
                <c:pt idx="7566">
                  <c:v>534.75</c:v>
                </c:pt>
                <c:pt idx="7567">
                  <c:v>534.46799999999996</c:v>
                </c:pt>
                <c:pt idx="7568">
                  <c:v>534.28899999999999</c:v>
                </c:pt>
                <c:pt idx="7569">
                  <c:v>534.14700000000005</c:v>
                </c:pt>
                <c:pt idx="7570">
                  <c:v>534.08199999999999</c:v>
                </c:pt>
                <c:pt idx="7571">
                  <c:v>534.02</c:v>
                </c:pt>
                <c:pt idx="7572">
                  <c:v>533.93299999999999</c:v>
                </c:pt>
                <c:pt idx="7573">
                  <c:v>533.89400000000001</c:v>
                </c:pt>
                <c:pt idx="7574">
                  <c:v>533.88400000000001</c:v>
                </c:pt>
                <c:pt idx="7575">
                  <c:v>533.86800000000005</c:v>
                </c:pt>
                <c:pt idx="7576">
                  <c:v>533.75800000000004</c:v>
                </c:pt>
                <c:pt idx="7577">
                  <c:v>533.72799999999995</c:v>
                </c:pt>
                <c:pt idx="7578">
                  <c:v>533.65099999999995</c:v>
                </c:pt>
                <c:pt idx="7579">
                  <c:v>533.55600000000004</c:v>
                </c:pt>
                <c:pt idx="7580">
                  <c:v>533.553</c:v>
                </c:pt>
                <c:pt idx="7581">
                  <c:v>533.553</c:v>
                </c:pt>
                <c:pt idx="7582">
                  <c:v>533.47900000000004</c:v>
                </c:pt>
                <c:pt idx="7583">
                  <c:v>533.45600000000002</c:v>
                </c:pt>
                <c:pt idx="7584">
                  <c:v>533.41099999999994</c:v>
                </c:pt>
                <c:pt idx="7585">
                  <c:v>533.39800000000002</c:v>
                </c:pt>
                <c:pt idx="7586">
                  <c:v>533.21299999999997</c:v>
                </c:pt>
                <c:pt idx="7587">
                  <c:v>533.15099999999995</c:v>
                </c:pt>
                <c:pt idx="7588">
                  <c:v>533.096</c:v>
                </c:pt>
                <c:pt idx="7589">
                  <c:v>533.06700000000001</c:v>
                </c:pt>
                <c:pt idx="7590">
                  <c:v>532.98299999999995</c:v>
                </c:pt>
                <c:pt idx="7591">
                  <c:v>532.947</c:v>
                </c:pt>
                <c:pt idx="7592">
                  <c:v>532.89800000000002</c:v>
                </c:pt>
                <c:pt idx="7593">
                  <c:v>532.88199999999995</c:v>
                </c:pt>
                <c:pt idx="7594">
                  <c:v>532.81100000000004</c:v>
                </c:pt>
                <c:pt idx="7595">
                  <c:v>532.79100000000005</c:v>
                </c:pt>
                <c:pt idx="7596">
                  <c:v>532.70399999999995</c:v>
                </c:pt>
                <c:pt idx="7597">
                  <c:v>532.70399999999995</c:v>
                </c:pt>
                <c:pt idx="7598">
                  <c:v>532.67399999999998</c:v>
                </c:pt>
                <c:pt idx="7599">
                  <c:v>532.61599999999999</c:v>
                </c:pt>
                <c:pt idx="7600">
                  <c:v>532.59299999999996</c:v>
                </c:pt>
                <c:pt idx="7601">
                  <c:v>532.57100000000003</c:v>
                </c:pt>
                <c:pt idx="7602">
                  <c:v>532.56700000000001</c:v>
                </c:pt>
                <c:pt idx="7603">
                  <c:v>532.55399999999997</c:v>
                </c:pt>
                <c:pt idx="7604">
                  <c:v>532.52499999999998</c:v>
                </c:pt>
                <c:pt idx="7605">
                  <c:v>532.50900000000001</c:v>
                </c:pt>
                <c:pt idx="7606">
                  <c:v>532.50300000000004</c:v>
                </c:pt>
                <c:pt idx="7607">
                  <c:v>532.40899999999999</c:v>
                </c:pt>
                <c:pt idx="7608">
                  <c:v>532.27200000000005</c:v>
                </c:pt>
                <c:pt idx="7609">
                  <c:v>532.25300000000004</c:v>
                </c:pt>
                <c:pt idx="7610">
                  <c:v>532.24599999999998</c:v>
                </c:pt>
                <c:pt idx="7611">
                  <c:v>532.24</c:v>
                </c:pt>
                <c:pt idx="7612">
                  <c:v>532.17200000000003</c:v>
                </c:pt>
                <c:pt idx="7613">
                  <c:v>532.16200000000003</c:v>
                </c:pt>
                <c:pt idx="7614">
                  <c:v>532.11300000000006</c:v>
                </c:pt>
                <c:pt idx="7615">
                  <c:v>532.05499999999995</c:v>
                </c:pt>
                <c:pt idx="7616">
                  <c:v>532.03599999999994</c:v>
                </c:pt>
                <c:pt idx="7617">
                  <c:v>531.96799999999996</c:v>
                </c:pt>
                <c:pt idx="7618">
                  <c:v>531.93799999999999</c:v>
                </c:pt>
                <c:pt idx="7619">
                  <c:v>531.78899999999999</c:v>
                </c:pt>
                <c:pt idx="7620">
                  <c:v>531.60400000000004</c:v>
                </c:pt>
                <c:pt idx="7621">
                  <c:v>531.53300000000002</c:v>
                </c:pt>
                <c:pt idx="7622">
                  <c:v>531.48400000000004</c:v>
                </c:pt>
                <c:pt idx="7623">
                  <c:v>531.43200000000002</c:v>
                </c:pt>
                <c:pt idx="7624">
                  <c:v>531.42600000000004</c:v>
                </c:pt>
                <c:pt idx="7625">
                  <c:v>531.36400000000003</c:v>
                </c:pt>
                <c:pt idx="7626">
                  <c:v>531.28300000000002</c:v>
                </c:pt>
                <c:pt idx="7627">
                  <c:v>531.25699999999995</c:v>
                </c:pt>
                <c:pt idx="7628">
                  <c:v>531.22799999999995</c:v>
                </c:pt>
                <c:pt idx="7629">
                  <c:v>531.19600000000003</c:v>
                </c:pt>
                <c:pt idx="7630">
                  <c:v>531.16300000000001</c:v>
                </c:pt>
                <c:pt idx="7631">
                  <c:v>531.15</c:v>
                </c:pt>
                <c:pt idx="7632">
                  <c:v>531.06600000000003</c:v>
                </c:pt>
                <c:pt idx="7633">
                  <c:v>531.06600000000003</c:v>
                </c:pt>
                <c:pt idx="7634">
                  <c:v>531.03700000000003</c:v>
                </c:pt>
                <c:pt idx="7635">
                  <c:v>531.024</c:v>
                </c:pt>
                <c:pt idx="7636">
                  <c:v>530.95600000000002</c:v>
                </c:pt>
                <c:pt idx="7637">
                  <c:v>530.78399999999999</c:v>
                </c:pt>
                <c:pt idx="7638">
                  <c:v>530.66099999999994</c:v>
                </c:pt>
                <c:pt idx="7639">
                  <c:v>530.596</c:v>
                </c:pt>
                <c:pt idx="7640">
                  <c:v>530.51199999999994</c:v>
                </c:pt>
                <c:pt idx="7641">
                  <c:v>530.42999999999995</c:v>
                </c:pt>
                <c:pt idx="7642">
                  <c:v>530.41099999999994</c:v>
                </c:pt>
                <c:pt idx="7643">
                  <c:v>530.346</c:v>
                </c:pt>
                <c:pt idx="7644">
                  <c:v>530.32299999999998</c:v>
                </c:pt>
                <c:pt idx="7645">
                  <c:v>530.29700000000003</c:v>
                </c:pt>
                <c:pt idx="7646">
                  <c:v>530.27200000000005</c:v>
                </c:pt>
                <c:pt idx="7647">
                  <c:v>530.16099999999994</c:v>
                </c:pt>
                <c:pt idx="7648">
                  <c:v>530.14499999999998</c:v>
                </c:pt>
                <c:pt idx="7649">
                  <c:v>530.14499999999998</c:v>
                </c:pt>
                <c:pt idx="7650">
                  <c:v>529.81399999999996</c:v>
                </c:pt>
                <c:pt idx="7651">
                  <c:v>529.75599999999997</c:v>
                </c:pt>
                <c:pt idx="7652">
                  <c:v>529.35699999999997</c:v>
                </c:pt>
                <c:pt idx="7653">
                  <c:v>529.31500000000005</c:v>
                </c:pt>
                <c:pt idx="7654">
                  <c:v>529.30799999999999</c:v>
                </c:pt>
                <c:pt idx="7655">
                  <c:v>529.28200000000004</c:v>
                </c:pt>
                <c:pt idx="7656">
                  <c:v>529.26300000000003</c:v>
                </c:pt>
                <c:pt idx="7657">
                  <c:v>529.21799999999996</c:v>
                </c:pt>
                <c:pt idx="7658">
                  <c:v>529.21100000000001</c:v>
                </c:pt>
                <c:pt idx="7659">
                  <c:v>529.08100000000002</c:v>
                </c:pt>
                <c:pt idx="7660">
                  <c:v>529.07500000000005</c:v>
                </c:pt>
                <c:pt idx="7661">
                  <c:v>529.05899999999997</c:v>
                </c:pt>
                <c:pt idx="7662">
                  <c:v>529.03599999999994</c:v>
                </c:pt>
                <c:pt idx="7663">
                  <c:v>529.03</c:v>
                </c:pt>
                <c:pt idx="7664">
                  <c:v>528.87699999999995</c:v>
                </c:pt>
                <c:pt idx="7665">
                  <c:v>528.78300000000002</c:v>
                </c:pt>
                <c:pt idx="7666">
                  <c:v>528.69200000000001</c:v>
                </c:pt>
                <c:pt idx="7667">
                  <c:v>528.61400000000003</c:v>
                </c:pt>
                <c:pt idx="7668">
                  <c:v>528.59500000000003</c:v>
                </c:pt>
                <c:pt idx="7669">
                  <c:v>528.59500000000003</c:v>
                </c:pt>
                <c:pt idx="7670">
                  <c:v>528.59199999999998</c:v>
                </c:pt>
                <c:pt idx="7671">
                  <c:v>528.48199999999997</c:v>
                </c:pt>
                <c:pt idx="7672">
                  <c:v>528.35799999999995</c:v>
                </c:pt>
                <c:pt idx="7673">
                  <c:v>528.322</c:v>
                </c:pt>
                <c:pt idx="7674">
                  <c:v>528.28399999999999</c:v>
                </c:pt>
                <c:pt idx="7675">
                  <c:v>528.23800000000006</c:v>
                </c:pt>
                <c:pt idx="7676">
                  <c:v>528.19600000000003</c:v>
                </c:pt>
                <c:pt idx="7677">
                  <c:v>528.19000000000005</c:v>
                </c:pt>
                <c:pt idx="7678">
                  <c:v>528.19000000000005</c:v>
                </c:pt>
                <c:pt idx="7679">
                  <c:v>528.19000000000005</c:v>
                </c:pt>
                <c:pt idx="7680">
                  <c:v>528.17999999999995</c:v>
                </c:pt>
                <c:pt idx="7681">
                  <c:v>528.10500000000002</c:v>
                </c:pt>
                <c:pt idx="7682">
                  <c:v>527.976</c:v>
                </c:pt>
                <c:pt idx="7683">
                  <c:v>527.96900000000005</c:v>
                </c:pt>
                <c:pt idx="7684">
                  <c:v>527.96299999999997</c:v>
                </c:pt>
                <c:pt idx="7685">
                  <c:v>527.92399999999998</c:v>
                </c:pt>
                <c:pt idx="7686">
                  <c:v>527.91999999999996</c:v>
                </c:pt>
                <c:pt idx="7687">
                  <c:v>527.91700000000003</c:v>
                </c:pt>
                <c:pt idx="7688">
                  <c:v>527.87800000000004</c:v>
                </c:pt>
                <c:pt idx="7689">
                  <c:v>527.80999999999995</c:v>
                </c:pt>
                <c:pt idx="7690">
                  <c:v>527.65800000000002</c:v>
                </c:pt>
                <c:pt idx="7691">
                  <c:v>527.61199999999997</c:v>
                </c:pt>
                <c:pt idx="7692">
                  <c:v>527.45299999999997</c:v>
                </c:pt>
                <c:pt idx="7693">
                  <c:v>527.36599999999999</c:v>
                </c:pt>
                <c:pt idx="7694">
                  <c:v>527.33000000000004</c:v>
                </c:pt>
                <c:pt idx="7695">
                  <c:v>527.29100000000005</c:v>
                </c:pt>
                <c:pt idx="7696">
                  <c:v>527.28200000000004</c:v>
                </c:pt>
                <c:pt idx="7697">
                  <c:v>527.24900000000002</c:v>
                </c:pt>
                <c:pt idx="7698">
                  <c:v>527.19399999999996</c:v>
                </c:pt>
                <c:pt idx="7699">
                  <c:v>527.11300000000006</c:v>
                </c:pt>
                <c:pt idx="7700">
                  <c:v>527.06799999999998</c:v>
                </c:pt>
                <c:pt idx="7701">
                  <c:v>527.06799999999998</c:v>
                </c:pt>
                <c:pt idx="7702">
                  <c:v>526.928</c:v>
                </c:pt>
                <c:pt idx="7703">
                  <c:v>526.91200000000003</c:v>
                </c:pt>
                <c:pt idx="7704">
                  <c:v>526.82799999999997</c:v>
                </c:pt>
                <c:pt idx="7705">
                  <c:v>526.78200000000004</c:v>
                </c:pt>
                <c:pt idx="7706">
                  <c:v>526.72699999999998</c:v>
                </c:pt>
                <c:pt idx="7707">
                  <c:v>526.70799999999997</c:v>
                </c:pt>
                <c:pt idx="7708">
                  <c:v>526.601</c:v>
                </c:pt>
                <c:pt idx="7709">
                  <c:v>526.53300000000002</c:v>
                </c:pt>
                <c:pt idx="7710">
                  <c:v>526.33799999999997</c:v>
                </c:pt>
                <c:pt idx="7711">
                  <c:v>526.32799999999997</c:v>
                </c:pt>
                <c:pt idx="7712">
                  <c:v>526.322</c:v>
                </c:pt>
                <c:pt idx="7713">
                  <c:v>526.31899999999996</c:v>
                </c:pt>
                <c:pt idx="7714">
                  <c:v>526.31200000000001</c:v>
                </c:pt>
                <c:pt idx="7715">
                  <c:v>526.29899999999998</c:v>
                </c:pt>
                <c:pt idx="7716">
                  <c:v>526.202</c:v>
                </c:pt>
                <c:pt idx="7717">
                  <c:v>526.16600000000005</c:v>
                </c:pt>
                <c:pt idx="7718">
                  <c:v>526.16300000000001</c:v>
                </c:pt>
                <c:pt idx="7719">
                  <c:v>526.14300000000003</c:v>
                </c:pt>
                <c:pt idx="7720">
                  <c:v>526.04899999999998</c:v>
                </c:pt>
                <c:pt idx="7721">
                  <c:v>526.01700000000005</c:v>
                </c:pt>
                <c:pt idx="7722">
                  <c:v>525.92899999999997</c:v>
                </c:pt>
                <c:pt idx="7723">
                  <c:v>525.71199999999999</c:v>
                </c:pt>
                <c:pt idx="7724">
                  <c:v>525.64400000000001</c:v>
                </c:pt>
                <c:pt idx="7725">
                  <c:v>525.62099999999998</c:v>
                </c:pt>
                <c:pt idx="7726">
                  <c:v>525.61800000000005</c:v>
                </c:pt>
                <c:pt idx="7727">
                  <c:v>525.61800000000005</c:v>
                </c:pt>
                <c:pt idx="7728">
                  <c:v>525.56600000000003</c:v>
                </c:pt>
                <c:pt idx="7729">
                  <c:v>525.50800000000004</c:v>
                </c:pt>
                <c:pt idx="7730">
                  <c:v>525.46900000000005</c:v>
                </c:pt>
                <c:pt idx="7731">
                  <c:v>525.41700000000003</c:v>
                </c:pt>
                <c:pt idx="7732">
                  <c:v>525.31700000000001</c:v>
                </c:pt>
                <c:pt idx="7733">
                  <c:v>525.23900000000003</c:v>
                </c:pt>
                <c:pt idx="7734">
                  <c:v>525.13499999999999</c:v>
                </c:pt>
                <c:pt idx="7735">
                  <c:v>525.12800000000004</c:v>
                </c:pt>
                <c:pt idx="7736">
                  <c:v>525.03399999999999</c:v>
                </c:pt>
                <c:pt idx="7737">
                  <c:v>525.005</c:v>
                </c:pt>
                <c:pt idx="7738">
                  <c:v>524.995</c:v>
                </c:pt>
                <c:pt idx="7739">
                  <c:v>524.91800000000001</c:v>
                </c:pt>
                <c:pt idx="7740">
                  <c:v>524.83000000000004</c:v>
                </c:pt>
                <c:pt idx="7741">
                  <c:v>524.77800000000002</c:v>
                </c:pt>
                <c:pt idx="7742">
                  <c:v>524.73599999999999</c:v>
                </c:pt>
                <c:pt idx="7743">
                  <c:v>524.71</c:v>
                </c:pt>
                <c:pt idx="7744">
                  <c:v>524.49900000000002</c:v>
                </c:pt>
                <c:pt idx="7745">
                  <c:v>524.47</c:v>
                </c:pt>
                <c:pt idx="7746">
                  <c:v>524.44100000000003</c:v>
                </c:pt>
                <c:pt idx="7747">
                  <c:v>524.41200000000003</c:v>
                </c:pt>
                <c:pt idx="7748">
                  <c:v>524.33399999999995</c:v>
                </c:pt>
                <c:pt idx="7749">
                  <c:v>524.32799999999997</c:v>
                </c:pt>
                <c:pt idx="7750">
                  <c:v>524.32399999999996</c:v>
                </c:pt>
                <c:pt idx="7751">
                  <c:v>524.05200000000002</c:v>
                </c:pt>
                <c:pt idx="7752">
                  <c:v>523.90300000000002</c:v>
                </c:pt>
                <c:pt idx="7753">
                  <c:v>523.87699999999995</c:v>
                </c:pt>
                <c:pt idx="7754">
                  <c:v>523.84799999999996</c:v>
                </c:pt>
                <c:pt idx="7755">
                  <c:v>523.76599999999996</c:v>
                </c:pt>
                <c:pt idx="7756">
                  <c:v>523.76</c:v>
                </c:pt>
                <c:pt idx="7757">
                  <c:v>523.72799999999995</c:v>
                </c:pt>
                <c:pt idx="7758">
                  <c:v>523.71799999999996</c:v>
                </c:pt>
                <c:pt idx="7759">
                  <c:v>523.65599999999995</c:v>
                </c:pt>
                <c:pt idx="7760">
                  <c:v>523.58199999999999</c:v>
                </c:pt>
                <c:pt idx="7761">
                  <c:v>523.54600000000005</c:v>
                </c:pt>
                <c:pt idx="7762">
                  <c:v>523.46799999999996</c:v>
                </c:pt>
                <c:pt idx="7763">
                  <c:v>523.39700000000005</c:v>
                </c:pt>
                <c:pt idx="7764">
                  <c:v>523.39</c:v>
                </c:pt>
                <c:pt idx="7765">
                  <c:v>523.39</c:v>
                </c:pt>
                <c:pt idx="7766">
                  <c:v>523.36400000000003</c:v>
                </c:pt>
                <c:pt idx="7767">
                  <c:v>523.34500000000003</c:v>
                </c:pt>
                <c:pt idx="7768">
                  <c:v>523.31600000000003</c:v>
                </c:pt>
                <c:pt idx="7769">
                  <c:v>523.30899999999997</c:v>
                </c:pt>
                <c:pt idx="7770">
                  <c:v>523.28</c:v>
                </c:pt>
                <c:pt idx="7771">
                  <c:v>523.24400000000003</c:v>
                </c:pt>
                <c:pt idx="7772">
                  <c:v>523.11099999999999</c:v>
                </c:pt>
                <c:pt idx="7773">
                  <c:v>523.10799999999995</c:v>
                </c:pt>
                <c:pt idx="7774">
                  <c:v>523.05600000000004</c:v>
                </c:pt>
                <c:pt idx="7775">
                  <c:v>523.04</c:v>
                </c:pt>
                <c:pt idx="7776">
                  <c:v>522.91399999999999</c:v>
                </c:pt>
                <c:pt idx="7777">
                  <c:v>522.89400000000001</c:v>
                </c:pt>
                <c:pt idx="7778">
                  <c:v>522.88099999999997</c:v>
                </c:pt>
                <c:pt idx="7779">
                  <c:v>522.81299999999999</c:v>
                </c:pt>
                <c:pt idx="7780">
                  <c:v>522.79</c:v>
                </c:pt>
                <c:pt idx="7781">
                  <c:v>522.72900000000004</c:v>
                </c:pt>
                <c:pt idx="7782">
                  <c:v>522.71600000000001</c:v>
                </c:pt>
                <c:pt idx="7783">
                  <c:v>522.66099999999994</c:v>
                </c:pt>
                <c:pt idx="7784">
                  <c:v>522.64400000000001</c:v>
                </c:pt>
                <c:pt idx="7785">
                  <c:v>522.60900000000004</c:v>
                </c:pt>
                <c:pt idx="7786">
                  <c:v>522.60900000000004</c:v>
                </c:pt>
                <c:pt idx="7787">
                  <c:v>522.57600000000002</c:v>
                </c:pt>
                <c:pt idx="7788">
                  <c:v>522.42399999999998</c:v>
                </c:pt>
                <c:pt idx="7789">
                  <c:v>522.31399999999996</c:v>
                </c:pt>
                <c:pt idx="7790">
                  <c:v>522.27499999999998</c:v>
                </c:pt>
                <c:pt idx="7791">
                  <c:v>522.17100000000005</c:v>
                </c:pt>
                <c:pt idx="7792">
                  <c:v>522.15200000000004</c:v>
                </c:pt>
                <c:pt idx="7793">
                  <c:v>522.12900000000002</c:v>
                </c:pt>
                <c:pt idx="7794">
                  <c:v>522.048</c:v>
                </c:pt>
                <c:pt idx="7795">
                  <c:v>522.01900000000001</c:v>
                </c:pt>
                <c:pt idx="7796">
                  <c:v>522.01800000000003</c:v>
                </c:pt>
                <c:pt idx="7797">
                  <c:v>521.99900000000002</c:v>
                </c:pt>
                <c:pt idx="7798">
                  <c:v>521.99599999999998</c:v>
                </c:pt>
                <c:pt idx="7799">
                  <c:v>521.98299999999995</c:v>
                </c:pt>
                <c:pt idx="7800">
                  <c:v>521.976</c:v>
                </c:pt>
                <c:pt idx="7801">
                  <c:v>521.97299999999996</c:v>
                </c:pt>
                <c:pt idx="7802">
                  <c:v>521.84</c:v>
                </c:pt>
                <c:pt idx="7803">
                  <c:v>521.779</c:v>
                </c:pt>
                <c:pt idx="7804">
                  <c:v>521.75300000000004</c:v>
                </c:pt>
                <c:pt idx="7805">
                  <c:v>521.72699999999998</c:v>
                </c:pt>
                <c:pt idx="7806">
                  <c:v>521.70399999999995</c:v>
                </c:pt>
                <c:pt idx="7807">
                  <c:v>521.69399999999996</c:v>
                </c:pt>
                <c:pt idx="7808">
                  <c:v>521.68799999999999</c:v>
                </c:pt>
                <c:pt idx="7809">
                  <c:v>521.66499999999996</c:v>
                </c:pt>
                <c:pt idx="7810">
                  <c:v>521.63599999999997</c:v>
                </c:pt>
                <c:pt idx="7811">
                  <c:v>521.57399999999996</c:v>
                </c:pt>
                <c:pt idx="7812">
                  <c:v>521.36699999999996</c:v>
                </c:pt>
                <c:pt idx="7813">
                  <c:v>521.34400000000005</c:v>
                </c:pt>
                <c:pt idx="7814">
                  <c:v>521.33100000000002</c:v>
                </c:pt>
                <c:pt idx="7815">
                  <c:v>521.32500000000005</c:v>
                </c:pt>
                <c:pt idx="7816">
                  <c:v>521.31500000000005</c:v>
                </c:pt>
                <c:pt idx="7817">
                  <c:v>521.23699999999997</c:v>
                </c:pt>
                <c:pt idx="7818">
                  <c:v>521.22699999999998</c:v>
                </c:pt>
                <c:pt idx="7819">
                  <c:v>521.21799999999996</c:v>
                </c:pt>
                <c:pt idx="7820">
                  <c:v>521.16600000000005</c:v>
                </c:pt>
                <c:pt idx="7821">
                  <c:v>521.04200000000003</c:v>
                </c:pt>
                <c:pt idx="7822">
                  <c:v>520.98099999999999</c:v>
                </c:pt>
                <c:pt idx="7823">
                  <c:v>520.94799999999998</c:v>
                </c:pt>
                <c:pt idx="7824">
                  <c:v>520.87699999999995</c:v>
                </c:pt>
                <c:pt idx="7825">
                  <c:v>520.87400000000002</c:v>
                </c:pt>
                <c:pt idx="7826">
                  <c:v>520.87400000000002</c:v>
                </c:pt>
                <c:pt idx="7827">
                  <c:v>520.84500000000003</c:v>
                </c:pt>
                <c:pt idx="7828">
                  <c:v>520.80899999999997</c:v>
                </c:pt>
                <c:pt idx="7829">
                  <c:v>520.702</c:v>
                </c:pt>
                <c:pt idx="7830">
                  <c:v>520.69200000000001</c:v>
                </c:pt>
                <c:pt idx="7831">
                  <c:v>520.66300000000001</c:v>
                </c:pt>
                <c:pt idx="7832">
                  <c:v>520.64400000000001</c:v>
                </c:pt>
                <c:pt idx="7833">
                  <c:v>520.59500000000003</c:v>
                </c:pt>
                <c:pt idx="7834">
                  <c:v>520.58199999999999</c:v>
                </c:pt>
                <c:pt idx="7835">
                  <c:v>520.572</c:v>
                </c:pt>
                <c:pt idx="7836">
                  <c:v>520.56899999999996</c:v>
                </c:pt>
                <c:pt idx="7837">
                  <c:v>520.39099999999996</c:v>
                </c:pt>
                <c:pt idx="7838">
                  <c:v>520.31299999999999</c:v>
                </c:pt>
                <c:pt idx="7839">
                  <c:v>520.28</c:v>
                </c:pt>
                <c:pt idx="7840">
                  <c:v>519.84900000000005</c:v>
                </c:pt>
                <c:pt idx="7841">
                  <c:v>519.83900000000006</c:v>
                </c:pt>
                <c:pt idx="7842">
                  <c:v>519.83299999999997</c:v>
                </c:pt>
                <c:pt idx="7843">
                  <c:v>519.80399999999997</c:v>
                </c:pt>
                <c:pt idx="7844">
                  <c:v>519.79399999999998</c:v>
                </c:pt>
                <c:pt idx="7845">
                  <c:v>519.77099999999996</c:v>
                </c:pt>
                <c:pt idx="7846">
                  <c:v>519.76499999999999</c:v>
                </c:pt>
                <c:pt idx="7847">
                  <c:v>519.72299999999996</c:v>
                </c:pt>
                <c:pt idx="7848">
                  <c:v>519.70299999999997</c:v>
                </c:pt>
                <c:pt idx="7849">
                  <c:v>519.57299999999998</c:v>
                </c:pt>
                <c:pt idx="7850">
                  <c:v>519.56100000000004</c:v>
                </c:pt>
                <c:pt idx="7851">
                  <c:v>519.47</c:v>
                </c:pt>
                <c:pt idx="7852">
                  <c:v>519.29499999999996</c:v>
                </c:pt>
                <c:pt idx="7853">
                  <c:v>519.28800000000001</c:v>
                </c:pt>
                <c:pt idx="7854">
                  <c:v>519.24300000000005</c:v>
                </c:pt>
                <c:pt idx="7855">
                  <c:v>519.22299999999996</c:v>
                </c:pt>
                <c:pt idx="7856">
                  <c:v>519.21400000000006</c:v>
                </c:pt>
                <c:pt idx="7857">
                  <c:v>519.21</c:v>
                </c:pt>
                <c:pt idx="7858">
                  <c:v>519.15499999999997</c:v>
                </c:pt>
                <c:pt idx="7859">
                  <c:v>519.01199999999994</c:v>
                </c:pt>
                <c:pt idx="7860">
                  <c:v>518.98299999999995</c:v>
                </c:pt>
                <c:pt idx="7861">
                  <c:v>518.89300000000003</c:v>
                </c:pt>
                <c:pt idx="7862">
                  <c:v>518.87599999999998</c:v>
                </c:pt>
                <c:pt idx="7863">
                  <c:v>518.84100000000001</c:v>
                </c:pt>
                <c:pt idx="7864">
                  <c:v>518.79499999999996</c:v>
                </c:pt>
                <c:pt idx="7865">
                  <c:v>518.79499999999996</c:v>
                </c:pt>
                <c:pt idx="7866">
                  <c:v>518.63300000000004</c:v>
                </c:pt>
                <c:pt idx="7867">
                  <c:v>518.63300000000004</c:v>
                </c:pt>
                <c:pt idx="7868">
                  <c:v>518.58799999999997</c:v>
                </c:pt>
                <c:pt idx="7869">
                  <c:v>518.33799999999997</c:v>
                </c:pt>
                <c:pt idx="7870">
                  <c:v>518.28599999999994</c:v>
                </c:pt>
                <c:pt idx="7871">
                  <c:v>518.279</c:v>
                </c:pt>
                <c:pt idx="7872">
                  <c:v>518.18899999999996</c:v>
                </c:pt>
                <c:pt idx="7873">
                  <c:v>518.14</c:v>
                </c:pt>
                <c:pt idx="7874">
                  <c:v>518.11699999999996</c:v>
                </c:pt>
                <c:pt idx="7875">
                  <c:v>518.11099999999999</c:v>
                </c:pt>
                <c:pt idx="7876">
                  <c:v>518.07500000000005</c:v>
                </c:pt>
                <c:pt idx="7877">
                  <c:v>518.053</c:v>
                </c:pt>
                <c:pt idx="7878">
                  <c:v>518.01700000000005</c:v>
                </c:pt>
                <c:pt idx="7879">
                  <c:v>517.98099999999999</c:v>
                </c:pt>
                <c:pt idx="7880">
                  <c:v>517.97799999999995</c:v>
                </c:pt>
                <c:pt idx="7881">
                  <c:v>517.96500000000003</c:v>
                </c:pt>
                <c:pt idx="7882">
                  <c:v>517.78399999999999</c:v>
                </c:pt>
                <c:pt idx="7883">
                  <c:v>517.78</c:v>
                </c:pt>
                <c:pt idx="7884">
                  <c:v>517.74800000000005</c:v>
                </c:pt>
                <c:pt idx="7885">
                  <c:v>517.70899999999995</c:v>
                </c:pt>
                <c:pt idx="7886">
                  <c:v>517.69299999999998</c:v>
                </c:pt>
                <c:pt idx="7887">
                  <c:v>517.61800000000005</c:v>
                </c:pt>
                <c:pt idx="7888">
                  <c:v>517.553</c:v>
                </c:pt>
                <c:pt idx="7889">
                  <c:v>517.495</c:v>
                </c:pt>
                <c:pt idx="7890">
                  <c:v>517.495</c:v>
                </c:pt>
                <c:pt idx="7891">
                  <c:v>517.48800000000006</c:v>
                </c:pt>
                <c:pt idx="7892">
                  <c:v>517.32000000000005</c:v>
                </c:pt>
                <c:pt idx="7893">
                  <c:v>517.23900000000003</c:v>
                </c:pt>
                <c:pt idx="7894">
                  <c:v>517.14499999999998</c:v>
                </c:pt>
                <c:pt idx="7895">
                  <c:v>517.05700000000002</c:v>
                </c:pt>
                <c:pt idx="7896">
                  <c:v>517.05399999999997</c:v>
                </c:pt>
                <c:pt idx="7897">
                  <c:v>517.00800000000004</c:v>
                </c:pt>
                <c:pt idx="7898">
                  <c:v>516.96600000000001</c:v>
                </c:pt>
                <c:pt idx="7899">
                  <c:v>516.96299999999997</c:v>
                </c:pt>
                <c:pt idx="7900">
                  <c:v>516.947</c:v>
                </c:pt>
                <c:pt idx="7901">
                  <c:v>516.88199999999995</c:v>
                </c:pt>
                <c:pt idx="7902">
                  <c:v>516.755</c:v>
                </c:pt>
                <c:pt idx="7903">
                  <c:v>516.73299999999995</c:v>
                </c:pt>
                <c:pt idx="7904">
                  <c:v>516.69100000000003</c:v>
                </c:pt>
                <c:pt idx="7905">
                  <c:v>516.68700000000001</c:v>
                </c:pt>
                <c:pt idx="7906">
                  <c:v>516.65800000000002</c:v>
                </c:pt>
                <c:pt idx="7907">
                  <c:v>516.64200000000005</c:v>
                </c:pt>
                <c:pt idx="7908">
                  <c:v>516.59</c:v>
                </c:pt>
                <c:pt idx="7909">
                  <c:v>516.58699999999999</c:v>
                </c:pt>
                <c:pt idx="7910">
                  <c:v>516.56700000000001</c:v>
                </c:pt>
                <c:pt idx="7911">
                  <c:v>516.48299999999995</c:v>
                </c:pt>
                <c:pt idx="7912">
                  <c:v>516.44399999999996</c:v>
                </c:pt>
                <c:pt idx="7913">
                  <c:v>516.40499999999997</c:v>
                </c:pt>
                <c:pt idx="7914">
                  <c:v>516.399</c:v>
                </c:pt>
                <c:pt idx="7915">
                  <c:v>516.37900000000002</c:v>
                </c:pt>
                <c:pt idx="7916">
                  <c:v>516.33100000000002</c:v>
                </c:pt>
                <c:pt idx="7917">
                  <c:v>516.27200000000005</c:v>
                </c:pt>
                <c:pt idx="7918">
                  <c:v>516.24300000000005</c:v>
                </c:pt>
                <c:pt idx="7919">
                  <c:v>516.22699999999998</c:v>
                </c:pt>
                <c:pt idx="7920">
                  <c:v>516.21100000000001</c:v>
                </c:pt>
                <c:pt idx="7921">
                  <c:v>516.16499999999996</c:v>
                </c:pt>
                <c:pt idx="7922">
                  <c:v>516.13300000000004</c:v>
                </c:pt>
                <c:pt idx="7923">
                  <c:v>516.11300000000006</c:v>
                </c:pt>
                <c:pt idx="7924">
                  <c:v>516.10400000000004</c:v>
                </c:pt>
                <c:pt idx="7925">
                  <c:v>516.06500000000005</c:v>
                </c:pt>
                <c:pt idx="7926">
                  <c:v>516.06200000000001</c:v>
                </c:pt>
                <c:pt idx="7927">
                  <c:v>516.03200000000004</c:v>
                </c:pt>
                <c:pt idx="7928">
                  <c:v>516.02300000000002</c:v>
                </c:pt>
                <c:pt idx="7929">
                  <c:v>515.96699999999998</c:v>
                </c:pt>
                <c:pt idx="7930">
                  <c:v>515.93200000000002</c:v>
                </c:pt>
                <c:pt idx="7931">
                  <c:v>515.91899999999998</c:v>
                </c:pt>
                <c:pt idx="7932">
                  <c:v>515.89300000000003</c:v>
                </c:pt>
                <c:pt idx="7933">
                  <c:v>515.89300000000003</c:v>
                </c:pt>
                <c:pt idx="7934">
                  <c:v>515.89</c:v>
                </c:pt>
                <c:pt idx="7935">
                  <c:v>515.822</c:v>
                </c:pt>
                <c:pt idx="7936">
                  <c:v>515.73699999999997</c:v>
                </c:pt>
                <c:pt idx="7937">
                  <c:v>515.70799999999997</c:v>
                </c:pt>
                <c:pt idx="7938">
                  <c:v>515.70799999999997</c:v>
                </c:pt>
                <c:pt idx="7939">
                  <c:v>515.60699999999997</c:v>
                </c:pt>
                <c:pt idx="7940">
                  <c:v>515.572</c:v>
                </c:pt>
                <c:pt idx="7941">
                  <c:v>515.56500000000005</c:v>
                </c:pt>
                <c:pt idx="7942">
                  <c:v>515.53599999999994</c:v>
                </c:pt>
                <c:pt idx="7943">
                  <c:v>515.46799999999996</c:v>
                </c:pt>
                <c:pt idx="7944">
                  <c:v>515.46500000000003</c:v>
                </c:pt>
                <c:pt idx="7945">
                  <c:v>515.46199999999999</c:v>
                </c:pt>
                <c:pt idx="7946">
                  <c:v>515.44500000000005</c:v>
                </c:pt>
                <c:pt idx="7947">
                  <c:v>515.38699999999994</c:v>
                </c:pt>
                <c:pt idx="7948">
                  <c:v>515.36699999999996</c:v>
                </c:pt>
                <c:pt idx="7949">
                  <c:v>515.34799999999996</c:v>
                </c:pt>
                <c:pt idx="7950">
                  <c:v>515.34500000000003</c:v>
                </c:pt>
                <c:pt idx="7951">
                  <c:v>515.21799999999996</c:v>
                </c:pt>
                <c:pt idx="7952">
                  <c:v>515.154</c:v>
                </c:pt>
                <c:pt idx="7953">
                  <c:v>515.11500000000001</c:v>
                </c:pt>
                <c:pt idx="7954">
                  <c:v>515.10799999999995</c:v>
                </c:pt>
                <c:pt idx="7955">
                  <c:v>515.01700000000005</c:v>
                </c:pt>
                <c:pt idx="7956">
                  <c:v>514.99099999999999</c:v>
                </c:pt>
                <c:pt idx="7957">
                  <c:v>514.96199999999999</c:v>
                </c:pt>
                <c:pt idx="7958">
                  <c:v>514.94899999999996</c:v>
                </c:pt>
                <c:pt idx="7959">
                  <c:v>514.91700000000003</c:v>
                </c:pt>
                <c:pt idx="7960">
                  <c:v>514.91</c:v>
                </c:pt>
                <c:pt idx="7961">
                  <c:v>514.87800000000004</c:v>
                </c:pt>
                <c:pt idx="7962">
                  <c:v>514.86199999999997</c:v>
                </c:pt>
                <c:pt idx="7963">
                  <c:v>514.85900000000004</c:v>
                </c:pt>
                <c:pt idx="7964">
                  <c:v>514.85799999999995</c:v>
                </c:pt>
                <c:pt idx="7965">
                  <c:v>514.81299999999999</c:v>
                </c:pt>
                <c:pt idx="7966">
                  <c:v>514.79999999999995</c:v>
                </c:pt>
                <c:pt idx="7967">
                  <c:v>514.70600000000002</c:v>
                </c:pt>
                <c:pt idx="7968">
                  <c:v>514.57000000000005</c:v>
                </c:pt>
                <c:pt idx="7969">
                  <c:v>514.49800000000005</c:v>
                </c:pt>
                <c:pt idx="7970">
                  <c:v>514.48900000000003</c:v>
                </c:pt>
                <c:pt idx="7971">
                  <c:v>514.45299999999997</c:v>
                </c:pt>
                <c:pt idx="7972">
                  <c:v>514.35599999999999</c:v>
                </c:pt>
                <c:pt idx="7973">
                  <c:v>514.33600000000001</c:v>
                </c:pt>
                <c:pt idx="7974">
                  <c:v>514.30999999999995</c:v>
                </c:pt>
                <c:pt idx="7975">
                  <c:v>514.28099999999995</c:v>
                </c:pt>
                <c:pt idx="7976">
                  <c:v>514.22900000000004</c:v>
                </c:pt>
                <c:pt idx="7977">
                  <c:v>514.15800000000002</c:v>
                </c:pt>
                <c:pt idx="7978">
                  <c:v>514.06700000000001</c:v>
                </c:pt>
                <c:pt idx="7979">
                  <c:v>513.91800000000001</c:v>
                </c:pt>
                <c:pt idx="7980">
                  <c:v>513.90800000000002</c:v>
                </c:pt>
                <c:pt idx="7981">
                  <c:v>513.90200000000004</c:v>
                </c:pt>
                <c:pt idx="7982">
                  <c:v>513.79499999999996</c:v>
                </c:pt>
                <c:pt idx="7983">
                  <c:v>513.76900000000001</c:v>
                </c:pt>
                <c:pt idx="7984">
                  <c:v>513.74599999999998</c:v>
                </c:pt>
                <c:pt idx="7985">
                  <c:v>513.69399999999996</c:v>
                </c:pt>
                <c:pt idx="7986">
                  <c:v>513.61300000000006</c:v>
                </c:pt>
                <c:pt idx="7987">
                  <c:v>513.58699999999999</c:v>
                </c:pt>
                <c:pt idx="7988">
                  <c:v>513.52599999999995</c:v>
                </c:pt>
                <c:pt idx="7989">
                  <c:v>513.44500000000005</c:v>
                </c:pt>
                <c:pt idx="7990">
                  <c:v>513.428</c:v>
                </c:pt>
                <c:pt idx="7991">
                  <c:v>513.39599999999996</c:v>
                </c:pt>
                <c:pt idx="7992">
                  <c:v>513.38300000000004</c:v>
                </c:pt>
                <c:pt idx="7993">
                  <c:v>513.37699999999995</c:v>
                </c:pt>
                <c:pt idx="7994">
                  <c:v>513.33100000000002</c:v>
                </c:pt>
                <c:pt idx="7995">
                  <c:v>513.30799999999999</c:v>
                </c:pt>
                <c:pt idx="7996">
                  <c:v>513.23699999999997</c:v>
                </c:pt>
                <c:pt idx="7997">
                  <c:v>513.08500000000004</c:v>
                </c:pt>
                <c:pt idx="7998">
                  <c:v>513.04899999999998</c:v>
                </c:pt>
                <c:pt idx="7999">
                  <c:v>513.04899999999998</c:v>
                </c:pt>
                <c:pt idx="8000">
                  <c:v>513.03899999999999</c:v>
                </c:pt>
                <c:pt idx="8001">
                  <c:v>513.02300000000002</c:v>
                </c:pt>
                <c:pt idx="8002">
                  <c:v>512.99099999999999</c:v>
                </c:pt>
                <c:pt idx="8003">
                  <c:v>512.98099999999999</c:v>
                </c:pt>
                <c:pt idx="8004">
                  <c:v>512.92899999999997</c:v>
                </c:pt>
                <c:pt idx="8005">
                  <c:v>512.92600000000004</c:v>
                </c:pt>
                <c:pt idx="8006">
                  <c:v>512.90899999999999</c:v>
                </c:pt>
                <c:pt idx="8007">
                  <c:v>512.87099999999998</c:v>
                </c:pt>
                <c:pt idx="8008">
                  <c:v>512.85400000000004</c:v>
                </c:pt>
                <c:pt idx="8009">
                  <c:v>512.79899999999998</c:v>
                </c:pt>
                <c:pt idx="8010">
                  <c:v>512.76</c:v>
                </c:pt>
                <c:pt idx="8011">
                  <c:v>512.73800000000006</c:v>
                </c:pt>
                <c:pt idx="8012">
                  <c:v>512.72799999999995</c:v>
                </c:pt>
                <c:pt idx="8013">
                  <c:v>512.66</c:v>
                </c:pt>
                <c:pt idx="8014">
                  <c:v>512.452</c:v>
                </c:pt>
                <c:pt idx="8015">
                  <c:v>512.35500000000002</c:v>
                </c:pt>
                <c:pt idx="8016">
                  <c:v>512.32600000000002</c:v>
                </c:pt>
                <c:pt idx="8017">
                  <c:v>512.30600000000004</c:v>
                </c:pt>
                <c:pt idx="8018">
                  <c:v>512.29999999999995</c:v>
                </c:pt>
                <c:pt idx="8019">
                  <c:v>512.27700000000004</c:v>
                </c:pt>
                <c:pt idx="8020">
                  <c:v>512.27099999999996</c:v>
                </c:pt>
                <c:pt idx="8021">
                  <c:v>512.21900000000005</c:v>
                </c:pt>
                <c:pt idx="8022">
                  <c:v>512.154</c:v>
                </c:pt>
                <c:pt idx="8023">
                  <c:v>512.14099999999996</c:v>
                </c:pt>
                <c:pt idx="8024">
                  <c:v>512.13800000000003</c:v>
                </c:pt>
                <c:pt idx="8025">
                  <c:v>512.11800000000005</c:v>
                </c:pt>
                <c:pt idx="8026">
                  <c:v>512.11199999999997</c:v>
                </c:pt>
                <c:pt idx="8027">
                  <c:v>512.07899999999995</c:v>
                </c:pt>
                <c:pt idx="8028">
                  <c:v>512.005</c:v>
                </c:pt>
                <c:pt idx="8029">
                  <c:v>511.92399999999998</c:v>
                </c:pt>
                <c:pt idx="8030">
                  <c:v>511.91399999999999</c:v>
                </c:pt>
                <c:pt idx="8031">
                  <c:v>511.82</c:v>
                </c:pt>
                <c:pt idx="8032">
                  <c:v>511.72300000000001</c:v>
                </c:pt>
                <c:pt idx="8033">
                  <c:v>511.66699999999997</c:v>
                </c:pt>
                <c:pt idx="8034">
                  <c:v>511.64100000000002</c:v>
                </c:pt>
                <c:pt idx="8035">
                  <c:v>511.53800000000001</c:v>
                </c:pt>
                <c:pt idx="8036">
                  <c:v>511.53500000000003</c:v>
                </c:pt>
                <c:pt idx="8037">
                  <c:v>511.51499999999999</c:v>
                </c:pt>
                <c:pt idx="8038">
                  <c:v>511.45699999999999</c:v>
                </c:pt>
                <c:pt idx="8039">
                  <c:v>511.36</c:v>
                </c:pt>
                <c:pt idx="8040">
                  <c:v>511.233</c:v>
                </c:pt>
                <c:pt idx="8041">
                  <c:v>511.16500000000002</c:v>
                </c:pt>
                <c:pt idx="8042">
                  <c:v>511.15199999999999</c:v>
                </c:pt>
                <c:pt idx="8043">
                  <c:v>511.13600000000002</c:v>
                </c:pt>
                <c:pt idx="8044">
                  <c:v>510.99299999999999</c:v>
                </c:pt>
                <c:pt idx="8045">
                  <c:v>510.90499999999997</c:v>
                </c:pt>
                <c:pt idx="8046">
                  <c:v>510.85399999999998</c:v>
                </c:pt>
                <c:pt idx="8047">
                  <c:v>510.80200000000002</c:v>
                </c:pt>
                <c:pt idx="8048">
                  <c:v>510.714</c:v>
                </c:pt>
                <c:pt idx="8049">
                  <c:v>510.64600000000002</c:v>
                </c:pt>
                <c:pt idx="8050">
                  <c:v>510.61</c:v>
                </c:pt>
                <c:pt idx="8051">
                  <c:v>510.61</c:v>
                </c:pt>
                <c:pt idx="8052">
                  <c:v>510.52600000000001</c:v>
                </c:pt>
                <c:pt idx="8053">
                  <c:v>510.45800000000003</c:v>
                </c:pt>
                <c:pt idx="8054">
                  <c:v>510.416</c:v>
                </c:pt>
                <c:pt idx="8055">
                  <c:v>510.40300000000002</c:v>
                </c:pt>
                <c:pt idx="8056">
                  <c:v>510.315</c:v>
                </c:pt>
                <c:pt idx="8057">
                  <c:v>510.28899999999999</c:v>
                </c:pt>
                <c:pt idx="8058">
                  <c:v>510.19200000000001</c:v>
                </c:pt>
                <c:pt idx="8059">
                  <c:v>510.17599999999999</c:v>
                </c:pt>
                <c:pt idx="8060">
                  <c:v>510.166</c:v>
                </c:pt>
                <c:pt idx="8061">
                  <c:v>510.137</c:v>
                </c:pt>
                <c:pt idx="8062">
                  <c:v>510.09500000000003</c:v>
                </c:pt>
                <c:pt idx="8063">
                  <c:v>509.98099999999999</c:v>
                </c:pt>
                <c:pt idx="8064">
                  <c:v>509.95499999999998</c:v>
                </c:pt>
                <c:pt idx="8065">
                  <c:v>509.89100000000002</c:v>
                </c:pt>
                <c:pt idx="8066">
                  <c:v>509.887</c:v>
                </c:pt>
                <c:pt idx="8067">
                  <c:v>509.71499999999997</c:v>
                </c:pt>
                <c:pt idx="8068">
                  <c:v>509.709</c:v>
                </c:pt>
                <c:pt idx="8069">
                  <c:v>509.66300000000001</c:v>
                </c:pt>
                <c:pt idx="8070">
                  <c:v>509.61799999999999</c:v>
                </c:pt>
                <c:pt idx="8071">
                  <c:v>509.61500000000001</c:v>
                </c:pt>
                <c:pt idx="8072">
                  <c:v>509.53699999999998</c:v>
                </c:pt>
                <c:pt idx="8073">
                  <c:v>509.53399999999999</c:v>
                </c:pt>
                <c:pt idx="8074">
                  <c:v>509.49200000000002</c:v>
                </c:pt>
                <c:pt idx="8075">
                  <c:v>509.48200000000003</c:v>
                </c:pt>
                <c:pt idx="8076">
                  <c:v>509.39100000000002</c:v>
                </c:pt>
                <c:pt idx="8077">
                  <c:v>509.38499999999999</c:v>
                </c:pt>
                <c:pt idx="8078">
                  <c:v>509.34899999999999</c:v>
                </c:pt>
                <c:pt idx="8079">
                  <c:v>509.19</c:v>
                </c:pt>
                <c:pt idx="8080">
                  <c:v>509.13799999999998</c:v>
                </c:pt>
                <c:pt idx="8081">
                  <c:v>509.10199999999998</c:v>
                </c:pt>
                <c:pt idx="8082">
                  <c:v>509.089</c:v>
                </c:pt>
                <c:pt idx="8083">
                  <c:v>509.05399999999997</c:v>
                </c:pt>
                <c:pt idx="8084">
                  <c:v>508.98899999999998</c:v>
                </c:pt>
                <c:pt idx="8085">
                  <c:v>508.96300000000002</c:v>
                </c:pt>
                <c:pt idx="8086">
                  <c:v>508.96</c:v>
                </c:pt>
                <c:pt idx="8087">
                  <c:v>508.90800000000002</c:v>
                </c:pt>
                <c:pt idx="8088">
                  <c:v>508.90100000000001</c:v>
                </c:pt>
                <c:pt idx="8089">
                  <c:v>508.87900000000002</c:v>
                </c:pt>
                <c:pt idx="8090">
                  <c:v>508.85599999999999</c:v>
                </c:pt>
                <c:pt idx="8091">
                  <c:v>508.84300000000002</c:v>
                </c:pt>
                <c:pt idx="8092">
                  <c:v>508.80399999999997</c:v>
                </c:pt>
                <c:pt idx="8093">
                  <c:v>508.733</c:v>
                </c:pt>
                <c:pt idx="8094">
                  <c:v>508.72899999999998</c:v>
                </c:pt>
                <c:pt idx="8095">
                  <c:v>508.65499999999997</c:v>
                </c:pt>
                <c:pt idx="8096">
                  <c:v>508.613</c:v>
                </c:pt>
                <c:pt idx="8097">
                  <c:v>508.57</c:v>
                </c:pt>
                <c:pt idx="8098">
                  <c:v>508.55799999999999</c:v>
                </c:pt>
                <c:pt idx="8099">
                  <c:v>508.55399999999997</c:v>
                </c:pt>
                <c:pt idx="8100">
                  <c:v>508.52499999999998</c:v>
                </c:pt>
                <c:pt idx="8101">
                  <c:v>508.43799999999999</c:v>
                </c:pt>
                <c:pt idx="8102">
                  <c:v>508.39499999999998</c:v>
                </c:pt>
                <c:pt idx="8103">
                  <c:v>508.30500000000001</c:v>
                </c:pt>
                <c:pt idx="8104">
                  <c:v>508.15899999999999</c:v>
                </c:pt>
                <c:pt idx="8105">
                  <c:v>508.12</c:v>
                </c:pt>
                <c:pt idx="8106">
                  <c:v>508.07400000000001</c:v>
                </c:pt>
                <c:pt idx="8107">
                  <c:v>508.07400000000001</c:v>
                </c:pt>
                <c:pt idx="8108">
                  <c:v>507.97399999999999</c:v>
                </c:pt>
                <c:pt idx="8109">
                  <c:v>507.97399999999999</c:v>
                </c:pt>
                <c:pt idx="8110">
                  <c:v>507.94099999999997</c:v>
                </c:pt>
                <c:pt idx="8111">
                  <c:v>507.92899999999997</c:v>
                </c:pt>
                <c:pt idx="8112">
                  <c:v>507.89299999999997</c:v>
                </c:pt>
                <c:pt idx="8113">
                  <c:v>507.83499999999998</c:v>
                </c:pt>
                <c:pt idx="8114">
                  <c:v>507.74700000000001</c:v>
                </c:pt>
                <c:pt idx="8115">
                  <c:v>507.73099999999999</c:v>
                </c:pt>
                <c:pt idx="8116">
                  <c:v>507.71800000000002</c:v>
                </c:pt>
                <c:pt idx="8117">
                  <c:v>507.71499999999997</c:v>
                </c:pt>
                <c:pt idx="8118">
                  <c:v>507.70499999999998</c:v>
                </c:pt>
                <c:pt idx="8119">
                  <c:v>507.685</c:v>
                </c:pt>
                <c:pt idx="8120">
                  <c:v>507.685</c:v>
                </c:pt>
                <c:pt idx="8121">
                  <c:v>507.66899999999998</c:v>
                </c:pt>
                <c:pt idx="8122">
                  <c:v>507.52</c:v>
                </c:pt>
                <c:pt idx="8123">
                  <c:v>507.52</c:v>
                </c:pt>
                <c:pt idx="8124">
                  <c:v>507.48399999999998</c:v>
                </c:pt>
                <c:pt idx="8125">
                  <c:v>507.40600000000001</c:v>
                </c:pt>
                <c:pt idx="8126">
                  <c:v>507.35500000000002</c:v>
                </c:pt>
                <c:pt idx="8127">
                  <c:v>507.33199999999999</c:v>
                </c:pt>
                <c:pt idx="8128">
                  <c:v>507.32499999999999</c:v>
                </c:pt>
                <c:pt idx="8129">
                  <c:v>507.30900000000003</c:v>
                </c:pt>
                <c:pt idx="8130">
                  <c:v>507.18599999999998</c:v>
                </c:pt>
                <c:pt idx="8131">
                  <c:v>507.12799999999999</c:v>
                </c:pt>
                <c:pt idx="8132">
                  <c:v>507.12099999999998</c:v>
                </c:pt>
                <c:pt idx="8133">
                  <c:v>507.01100000000002</c:v>
                </c:pt>
                <c:pt idx="8134">
                  <c:v>507.00099999999998</c:v>
                </c:pt>
                <c:pt idx="8135">
                  <c:v>506.988</c:v>
                </c:pt>
                <c:pt idx="8136">
                  <c:v>506.95600000000002</c:v>
                </c:pt>
                <c:pt idx="8137">
                  <c:v>506.84899999999999</c:v>
                </c:pt>
                <c:pt idx="8138">
                  <c:v>506.84199999999998</c:v>
                </c:pt>
                <c:pt idx="8139">
                  <c:v>506.79700000000003</c:v>
                </c:pt>
                <c:pt idx="8140">
                  <c:v>506.71300000000002</c:v>
                </c:pt>
                <c:pt idx="8141">
                  <c:v>506.57299999999998</c:v>
                </c:pt>
                <c:pt idx="8142">
                  <c:v>506.57</c:v>
                </c:pt>
                <c:pt idx="8143">
                  <c:v>506.46600000000001</c:v>
                </c:pt>
                <c:pt idx="8144">
                  <c:v>506.44</c:v>
                </c:pt>
                <c:pt idx="8145">
                  <c:v>506.37200000000001</c:v>
                </c:pt>
                <c:pt idx="8146">
                  <c:v>506.31400000000002</c:v>
                </c:pt>
                <c:pt idx="8147">
                  <c:v>506.13200000000001</c:v>
                </c:pt>
                <c:pt idx="8148">
                  <c:v>506.08699999999999</c:v>
                </c:pt>
                <c:pt idx="8149">
                  <c:v>506.07400000000001</c:v>
                </c:pt>
                <c:pt idx="8150">
                  <c:v>505.95699999999999</c:v>
                </c:pt>
                <c:pt idx="8151">
                  <c:v>505.93099999999998</c:v>
                </c:pt>
                <c:pt idx="8152">
                  <c:v>505.86900000000003</c:v>
                </c:pt>
                <c:pt idx="8153">
                  <c:v>505.74900000000002</c:v>
                </c:pt>
                <c:pt idx="8154">
                  <c:v>505.74599999999998</c:v>
                </c:pt>
                <c:pt idx="8155">
                  <c:v>505.68799999999999</c:v>
                </c:pt>
                <c:pt idx="8156">
                  <c:v>505.63299999999998</c:v>
                </c:pt>
                <c:pt idx="8157">
                  <c:v>505.62599999999998</c:v>
                </c:pt>
                <c:pt idx="8158">
                  <c:v>505.57400000000001</c:v>
                </c:pt>
                <c:pt idx="8159">
                  <c:v>505.44799999999998</c:v>
                </c:pt>
                <c:pt idx="8160">
                  <c:v>505.43200000000002</c:v>
                </c:pt>
                <c:pt idx="8161">
                  <c:v>505.399</c:v>
                </c:pt>
                <c:pt idx="8162">
                  <c:v>505.37299999999999</c:v>
                </c:pt>
                <c:pt idx="8163">
                  <c:v>505.334</c:v>
                </c:pt>
                <c:pt idx="8164">
                  <c:v>505.27600000000001</c:v>
                </c:pt>
                <c:pt idx="8165">
                  <c:v>505.26</c:v>
                </c:pt>
                <c:pt idx="8166">
                  <c:v>505.24299999999999</c:v>
                </c:pt>
                <c:pt idx="8167">
                  <c:v>505.14</c:v>
                </c:pt>
                <c:pt idx="8168">
                  <c:v>505.05900000000003</c:v>
                </c:pt>
                <c:pt idx="8169">
                  <c:v>505.00299999999999</c:v>
                </c:pt>
                <c:pt idx="8170">
                  <c:v>504.91899999999998</c:v>
                </c:pt>
                <c:pt idx="8171">
                  <c:v>504.89600000000002</c:v>
                </c:pt>
                <c:pt idx="8172">
                  <c:v>504.84800000000001</c:v>
                </c:pt>
                <c:pt idx="8173">
                  <c:v>504.84500000000003</c:v>
                </c:pt>
                <c:pt idx="8174">
                  <c:v>504.81900000000002</c:v>
                </c:pt>
                <c:pt idx="8175">
                  <c:v>504.74099999999999</c:v>
                </c:pt>
                <c:pt idx="8176">
                  <c:v>504.72800000000001</c:v>
                </c:pt>
                <c:pt idx="8177">
                  <c:v>504.70800000000003</c:v>
                </c:pt>
                <c:pt idx="8178">
                  <c:v>504.65300000000002</c:v>
                </c:pt>
                <c:pt idx="8179">
                  <c:v>504.59800000000001</c:v>
                </c:pt>
                <c:pt idx="8180">
                  <c:v>504.59199999999998</c:v>
                </c:pt>
                <c:pt idx="8181">
                  <c:v>504.56900000000002</c:v>
                </c:pt>
                <c:pt idx="8182">
                  <c:v>504.52</c:v>
                </c:pt>
                <c:pt idx="8183">
                  <c:v>504.47800000000001</c:v>
                </c:pt>
                <c:pt idx="8184">
                  <c:v>504.44299999999998</c:v>
                </c:pt>
                <c:pt idx="8185">
                  <c:v>504.40699999999998</c:v>
                </c:pt>
                <c:pt idx="8186">
                  <c:v>504.4</c:v>
                </c:pt>
                <c:pt idx="8187">
                  <c:v>504.39400000000001</c:v>
                </c:pt>
                <c:pt idx="8188">
                  <c:v>504.33199999999999</c:v>
                </c:pt>
                <c:pt idx="8189">
                  <c:v>504.33199999999999</c:v>
                </c:pt>
                <c:pt idx="8190">
                  <c:v>504.32299999999998</c:v>
                </c:pt>
                <c:pt idx="8191">
                  <c:v>504.209</c:v>
                </c:pt>
                <c:pt idx="8192">
                  <c:v>504.209</c:v>
                </c:pt>
                <c:pt idx="8193">
                  <c:v>504.16699999999997</c:v>
                </c:pt>
                <c:pt idx="8194">
                  <c:v>504.13099999999997</c:v>
                </c:pt>
                <c:pt idx="8195">
                  <c:v>504.09199999999998</c:v>
                </c:pt>
                <c:pt idx="8196">
                  <c:v>504.05700000000002</c:v>
                </c:pt>
                <c:pt idx="8197">
                  <c:v>503.79700000000003</c:v>
                </c:pt>
                <c:pt idx="8198">
                  <c:v>503.71600000000001</c:v>
                </c:pt>
                <c:pt idx="8199">
                  <c:v>503.71</c:v>
                </c:pt>
                <c:pt idx="8200">
                  <c:v>503.62200000000001</c:v>
                </c:pt>
                <c:pt idx="8201">
                  <c:v>503.58</c:v>
                </c:pt>
                <c:pt idx="8202">
                  <c:v>503.35300000000001</c:v>
                </c:pt>
                <c:pt idx="8203">
                  <c:v>503.33</c:v>
                </c:pt>
                <c:pt idx="8204">
                  <c:v>503.27800000000002</c:v>
                </c:pt>
                <c:pt idx="8205">
                  <c:v>503.09699999999998</c:v>
                </c:pt>
                <c:pt idx="8206">
                  <c:v>503.01600000000002</c:v>
                </c:pt>
                <c:pt idx="8207">
                  <c:v>502.93799999999999</c:v>
                </c:pt>
                <c:pt idx="8208">
                  <c:v>502.892</c:v>
                </c:pt>
                <c:pt idx="8209">
                  <c:v>502.88600000000002</c:v>
                </c:pt>
                <c:pt idx="8210">
                  <c:v>502.82100000000003</c:v>
                </c:pt>
                <c:pt idx="8211">
                  <c:v>502.80200000000002</c:v>
                </c:pt>
                <c:pt idx="8212">
                  <c:v>502.73399999999998</c:v>
                </c:pt>
                <c:pt idx="8213">
                  <c:v>502.71100000000001</c:v>
                </c:pt>
                <c:pt idx="8214">
                  <c:v>502.71100000000001</c:v>
                </c:pt>
                <c:pt idx="8215">
                  <c:v>502.55799999999999</c:v>
                </c:pt>
                <c:pt idx="8216">
                  <c:v>502.55500000000001</c:v>
                </c:pt>
                <c:pt idx="8217">
                  <c:v>502.536</c:v>
                </c:pt>
                <c:pt idx="8218">
                  <c:v>502.48099999999999</c:v>
                </c:pt>
                <c:pt idx="8219">
                  <c:v>502.45800000000003</c:v>
                </c:pt>
                <c:pt idx="8220">
                  <c:v>502.44200000000001</c:v>
                </c:pt>
                <c:pt idx="8221">
                  <c:v>502.39299999999997</c:v>
                </c:pt>
                <c:pt idx="8222">
                  <c:v>502.33100000000002</c:v>
                </c:pt>
                <c:pt idx="8223">
                  <c:v>502.28300000000002</c:v>
                </c:pt>
                <c:pt idx="8224">
                  <c:v>502.18599999999998</c:v>
                </c:pt>
                <c:pt idx="8225">
                  <c:v>502.11399999999998</c:v>
                </c:pt>
                <c:pt idx="8226">
                  <c:v>502.11099999999999</c:v>
                </c:pt>
                <c:pt idx="8227">
                  <c:v>502.00099999999998</c:v>
                </c:pt>
                <c:pt idx="8228">
                  <c:v>501.988</c:v>
                </c:pt>
                <c:pt idx="8229">
                  <c:v>501.80599999999998</c:v>
                </c:pt>
                <c:pt idx="8230">
                  <c:v>501.77</c:v>
                </c:pt>
                <c:pt idx="8231">
                  <c:v>501.63400000000001</c:v>
                </c:pt>
                <c:pt idx="8232">
                  <c:v>501.63099999999997</c:v>
                </c:pt>
                <c:pt idx="8233">
                  <c:v>501.57299999999998</c:v>
                </c:pt>
                <c:pt idx="8234">
                  <c:v>501.56</c:v>
                </c:pt>
                <c:pt idx="8235">
                  <c:v>501.44600000000003</c:v>
                </c:pt>
                <c:pt idx="8236">
                  <c:v>501.43</c:v>
                </c:pt>
                <c:pt idx="8237">
                  <c:v>501.39699999999999</c:v>
                </c:pt>
                <c:pt idx="8238">
                  <c:v>501.38099999999997</c:v>
                </c:pt>
                <c:pt idx="8239">
                  <c:v>501.29399999999998</c:v>
                </c:pt>
                <c:pt idx="8240">
                  <c:v>500.91399999999999</c:v>
                </c:pt>
                <c:pt idx="8241">
                  <c:v>500.87200000000001</c:v>
                </c:pt>
                <c:pt idx="8242">
                  <c:v>500.86900000000003</c:v>
                </c:pt>
                <c:pt idx="8243">
                  <c:v>500.68099999999998</c:v>
                </c:pt>
                <c:pt idx="8244">
                  <c:v>500.57400000000001</c:v>
                </c:pt>
                <c:pt idx="8245">
                  <c:v>500.46699999999998</c:v>
                </c:pt>
                <c:pt idx="8246">
                  <c:v>500.43799999999999</c:v>
                </c:pt>
                <c:pt idx="8247">
                  <c:v>500.24299999999999</c:v>
                </c:pt>
                <c:pt idx="8248">
                  <c:v>500.24</c:v>
                </c:pt>
                <c:pt idx="8249">
                  <c:v>500.214</c:v>
                </c:pt>
                <c:pt idx="8250">
                  <c:v>500.20100000000002</c:v>
                </c:pt>
                <c:pt idx="8251">
                  <c:v>500.19099999999997</c:v>
                </c:pt>
                <c:pt idx="8252">
                  <c:v>500.14600000000002</c:v>
                </c:pt>
                <c:pt idx="8253">
                  <c:v>500.113</c:v>
                </c:pt>
                <c:pt idx="8254">
                  <c:v>499.99</c:v>
                </c:pt>
                <c:pt idx="8255">
                  <c:v>499.928</c:v>
                </c:pt>
                <c:pt idx="8256">
                  <c:v>499.89</c:v>
                </c:pt>
                <c:pt idx="8257">
                  <c:v>499.87299999999999</c:v>
                </c:pt>
                <c:pt idx="8258">
                  <c:v>499.86</c:v>
                </c:pt>
                <c:pt idx="8259">
                  <c:v>499.83499999999998</c:v>
                </c:pt>
                <c:pt idx="8260">
                  <c:v>499.815</c:v>
                </c:pt>
                <c:pt idx="8261">
                  <c:v>499.779</c:v>
                </c:pt>
                <c:pt idx="8262">
                  <c:v>499.70800000000003</c:v>
                </c:pt>
                <c:pt idx="8263">
                  <c:v>499.50400000000002</c:v>
                </c:pt>
                <c:pt idx="8264">
                  <c:v>499.5</c:v>
                </c:pt>
                <c:pt idx="8265">
                  <c:v>499.49400000000003</c:v>
                </c:pt>
                <c:pt idx="8266">
                  <c:v>499.49099999999999</c:v>
                </c:pt>
                <c:pt idx="8267">
                  <c:v>499.48700000000002</c:v>
                </c:pt>
                <c:pt idx="8268">
                  <c:v>499.452</c:v>
                </c:pt>
                <c:pt idx="8269">
                  <c:v>499.37099999999998</c:v>
                </c:pt>
                <c:pt idx="8270">
                  <c:v>499.26400000000001</c:v>
                </c:pt>
                <c:pt idx="8271">
                  <c:v>499.202</c:v>
                </c:pt>
                <c:pt idx="8272">
                  <c:v>498.99799999999999</c:v>
                </c:pt>
                <c:pt idx="8273">
                  <c:v>498.96199999999999</c:v>
                </c:pt>
                <c:pt idx="8274">
                  <c:v>498.904</c:v>
                </c:pt>
                <c:pt idx="8275">
                  <c:v>498.89100000000002</c:v>
                </c:pt>
                <c:pt idx="8276">
                  <c:v>498.875</c:v>
                </c:pt>
                <c:pt idx="8277">
                  <c:v>498.858</c:v>
                </c:pt>
                <c:pt idx="8278">
                  <c:v>498.80599999999998</c:v>
                </c:pt>
                <c:pt idx="8279">
                  <c:v>498.755</c:v>
                </c:pt>
                <c:pt idx="8280">
                  <c:v>498.60199999999998</c:v>
                </c:pt>
                <c:pt idx="8281">
                  <c:v>498.56299999999999</c:v>
                </c:pt>
                <c:pt idx="8282">
                  <c:v>498.52800000000002</c:v>
                </c:pt>
                <c:pt idx="8283">
                  <c:v>498.40100000000001</c:v>
                </c:pt>
                <c:pt idx="8284">
                  <c:v>498.38799999999998</c:v>
                </c:pt>
                <c:pt idx="8285">
                  <c:v>498.28100000000001</c:v>
                </c:pt>
                <c:pt idx="8286">
                  <c:v>498.18700000000001</c:v>
                </c:pt>
                <c:pt idx="8287">
                  <c:v>498.18400000000003</c:v>
                </c:pt>
                <c:pt idx="8288">
                  <c:v>498.17399999999998</c:v>
                </c:pt>
                <c:pt idx="8289">
                  <c:v>498.03800000000001</c:v>
                </c:pt>
                <c:pt idx="8290">
                  <c:v>497.86900000000003</c:v>
                </c:pt>
                <c:pt idx="8291">
                  <c:v>497.714</c:v>
                </c:pt>
                <c:pt idx="8292">
                  <c:v>497.714</c:v>
                </c:pt>
                <c:pt idx="8293">
                  <c:v>497.70100000000002</c:v>
                </c:pt>
                <c:pt idx="8294">
                  <c:v>497.61599999999999</c:v>
                </c:pt>
                <c:pt idx="8295">
                  <c:v>497.61</c:v>
                </c:pt>
                <c:pt idx="8296">
                  <c:v>497.53899999999999</c:v>
                </c:pt>
                <c:pt idx="8297">
                  <c:v>497.49</c:v>
                </c:pt>
                <c:pt idx="8298">
                  <c:v>497.35399999999998</c:v>
                </c:pt>
                <c:pt idx="8299">
                  <c:v>497.334</c:v>
                </c:pt>
                <c:pt idx="8300">
                  <c:v>497.32799999999997</c:v>
                </c:pt>
                <c:pt idx="8301">
                  <c:v>497.30500000000001</c:v>
                </c:pt>
                <c:pt idx="8302">
                  <c:v>497.18799999999999</c:v>
                </c:pt>
                <c:pt idx="8303">
                  <c:v>497.08100000000002</c:v>
                </c:pt>
                <c:pt idx="8304">
                  <c:v>496.98099999999999</c:v>
                </c:pt>
                <c:pt idx="8305">
                  <c:v>496.91300000000001</c:v>
                </c:pt>
                <c:pt idx="8306">
                  <c:v>496.87099999999998</c:v>
                </c:pt>
                <c:pt idx="8307">
                  <c:v>496.82499999999999</c:v>
                </c:pt>
                <c:pt idx="8308">
                  <c:v>496.66899999999998</c:v>
                </c:pt>
                <c:pt idx="8309">
                  <c:v>496.66</c:v>
                </c:pt>
                <c:pt idx="8310">
                  <c:v>496.54899999999998</c:v>
                </c:pt>
                <c:pt idx="8311">
                  <c:v>496.54</c:v>
                </c:pt>
                <c:pt idx="8312">
                  <c:v>496.42</c:v>
                </c:pt>
                <c:pt idx="8313">
                  <c:v>496.4</c:v>
                </c:pt>
                <c:pt idx="8314">
                  <c:v>496.37799999999999</c:v>
                </c:pt>
                <c:pt idx="8315">
                  <c:v>496.23500000000001</c:v>
                </c:pt>
                <c:pt idx="8316">
                  <c:v>496.21899999999999</c:v>
                </c:pt>
                <c:pt idx="8317">
                  <c:v>496.19900000000001</c:v>
                </c:pt>
                <c:pt idx="8318">
                  <c:v>496.15100000000001</c:v>
                </c:pt>
                <c:pt idx="8319">
                  <c:v>496.11799999999999</c:v>
                </c:pt>
                <c:pt idx="8320">
                  <c:v>496.07600000000002</c:v>
                </c:pt>
                <c:pt idx="8321">
                  <c:v>495.96899999999999</c:v>
                </c:pt>
                <c:pt idx="8322">
                  <c:v>495.94299999999998</c:v>
                </c:pt>
                <c:pt idx="8323">
                  <c:v>495.92700000000002</c:v>
                </c:pt>
                <c:pt idx="8324">
                  <c:v>495.92399999999998</c:v>
                </c:pt>
                <c:pt idx="8325">
                  <c:v>495.904</c:v>
                </c:pt>
                <c:pt idx="8326">
                  <c:v>495.90100000000001</c:v>
                </c:pt>
                <c:pt idx="8327">
                  <c:v>495.84300000000002</c:v>
                </c:pt>
                <c:pt idx="8328">
                  <c:v>495.81700000000001</c:v>
                </c:pt>
                <c:pt idx="8329">
                  <c:v>495.73200000000003</c:v>
                </c:pt>
                <c:pt idx="8330">
                  <c:v>495.72300000000001</c:v>
                </c:pt>
                <c:pt idx="8331">
                  <c:v>495.63499999999999</c:v>
                </c:pt>
                <c:pt idx="8332">
                  <c:v>495.58300000000003</c:v>
                </c:pt>
                <c:pt idx="8333">
                  <c:v>495.56400000000002</c:v>
                </c:pt>
                <c:pt idx="8334">
                  <c:v>495.32400000000001</c:v>
                </c:pt>
                <c:pt idx="8335">
                  <c:v>495.31400000000002</c:v>
                </c:pt>
                <c:pt idx="8336">
                  <c:v>495.30700000000002</c:v>
                </c:pt>
                <c:pt idx="8337">
                  <c:v>495.23599999999999</c:v>
                </c:pt>
                <c:pt idx="8338">
                  <c:v>495.13600000000002</c:v>
                </c:pt>
                <c:pt idx="8339">
                  <c:v>495.10599999999999</c:v>
                </c:pt>
                <c:pt idx="8340">
                  <c:v>495.05799999999999</c:v>
                </c:pt>
                <c:pt idx="8341">
                  <c:v>495.00599999999997</c:v>
                </c:pt>
                <c:pt idx="8342">
                  <c:v>494.97</c:v>
                </c:pt>
                <c:pt idx="8343">
                  <c:v>494.97</c:v>
                </c:pt>
                <c:pt idx="8344">
                  <c:v>494.93799999999999</c:v>
                </c:pt>
                <c:pt idx="8345">
                  <c:v>494.892</c:v>
                </c:pt>
                <c:pt idx="8346">
                  <c:v>494.88299999999998</c:v>
                </c:pt>
                <c:pt idx="8347">
                  <c:v>494.87599999999998</c:v>
                </c:pt>
                <c:pt idx="8348">
                  <c:v>494.80200000000002</c:v>
                </c:pt>
                <c:pt idx="8349">
                  <c:v>494.79500000000002</c:v>
                </c:pt>
                <c:pt idx="8350">
                  <c:v>494.76299999999998</c:v>
                </c:pt>
                <c:pt idx="8351">
                  <c:v>494.70800000000003</c:v>
                </c:pt>
                <c:pt idx="8352">
                  <c:v>494.70100000000002</c:v>
                </c:pt>
                <c:pt idx="8353">
                  <c:v>494.63299999999998</c:v>
                </c:pt>
                <c:pt idx="8354">
                  <c:v>494.62599999999998</c:v>
                </c:pt>
                <c:pt idx="8355">
                  <c:v>494.57799999999997</c:v>
                </c:pt>
                <c:pt idx="8356">
                  <c:v>494.57100000000003</c:v>
                </c:pt>
                <c:pt idx="8357">
                  <c:v>494.56799999999998</c:v>
                </c:pt>
                <c:pt idx="8358">
                  <c:v>494.54199999999997</c:v>
                </c:pt>
                <c:pt idx="8359">
                  <c:v>494.51299999999998</c:v>
                </c:pt>
                <c:pt idx="8360">
                  <c:v>494.5</c:v>
                </c:pt>
                <c:pt idx="8361">
                  <c:v>494.464</c:v>
                </c:pt>
                <c:pt idx="8362">
                  <c:v>494.33499999999998</c:v>
                </c:pt>
                <c:pt idx="8363">
                  <c:v>494.33499999999998</c:v>
                </c:pt>
                <c:pt idx="8364">
                  <c:v>494.25700000000001</c:v>
                </c:pt>
                <c:pt idx="8365">
                  <c:v>494.25400000000002</c:v>
                </c:pt>
                <c:pt idx="8366">
                  <c:v>494.17899999999997</c:v>
                </c:pt>
                <c:pt idx="8367">
                  <c:v>494.17599999999999</c:v>
                </c:pt>
                <c:pt idx="8368">
                  <c:v>494.17599999999999</c:v>
                </c:pt>
                <c:pt idx="8369">
                  <c:v>494.07499999999999</c:v>
                </c:pt>
                <c:pt idx="8370">
                  <c:v>494.00400000000002</c:v>
                </c:pt>
                <c:pt idx="8371">
                  <c:v>493.94200000000001</c:v>
                </c:pt>
                <c:pt idx="8372">
                  <c:v>493.89299999999997</c:v>
                </c:pt>
                <c:pt idx="8373">
                  <c:v>493.86099999999999</c:v>
                </c:pt>
                <c:pt idx="8374">
                  <c:v>493.858</c:v>
                </c:pt>
                <c:pt idx="8375">
                  <c:v>493.8</c:v>
                </c:pt>
                <c:pt idx="8376">
                  <c:v>493.79</c:v>
                </c:pt>
                <c:pt idx="8377">
                  <c:v>493.78399999999999</c:v>
                </c:pt>
                <c:pt idx="8378">
                  <c:v>493.745</c:v>
                </c:pt>
                <c:pt idx="8379">
                  <c:v>493.69299999999998</c:v>
                </c:pt>
                <c:pt idx="8380">
                  <c:v>493.589</c:v>
                </c:pt>
                <c:pt idx="8381">
                  <c:v>493.56599999999997</c:v>
                </c:pt>
                <c:pt idx="8382">
                  <c:v>493.55599999999998</c:v>
                </c:pt>
                <c:pt idx="8383">
                  <c:v>493.55599999999998</c:v>
                </c:pt>
                <c:pt idx="8384">
                  <c:v>493.52699999999999</c:v>
                </c:pt>
                <c:pt idx="8385">
                  <c:v>493.48200000000003</c:v>
                </c:pt>
                <c:pt idx="8386">
                  <c:v>493.41699999999997</c:v>
                </c:pt>
                <c:pt idx="8387">
                  <c:v>493.33300000000003</c:v>
                </c:pt>
                <c:pt idx="8388">
                  <c:v>493.28399999999999</c:v>
                </c:pt>
                <c:pt idx="8389">
                  <c:v>493.21600000000001</c:v>
                </c:pt>
                <c:pt idx="8390">
                  <c:v>493.08600000000001</c:v>
                </c:pt>
                <c:pt idx="8391">
                  <c:v>493.05399999999997</c:v>
                </c:pt>
                <c:pt idx="8392">
                  <c:v>493.04700000000003</c:v>
                </c:pt>
                <c:pt idx="8393">
                  <c:v>493.01799999999997</c:v>
                </c:pt>
                <c:pt idx="8394">
                  <c:v>492.98899999999998</c:v>
                </c:pt>
                <c:pt idx="8395">
                  <c:v>492.93099999999998</c:v>
                </c:pt>
                <c:pt idx="8396">
                  <c:v>492.91399999999999</c:v>
                </c:pt>
                <c:pt idx="8397">
                  <c:v>492.86200000000002</c:v>
                </c:pt>
                <c:pt idx="8398">
                  <c:v>492.846</c:v>
                </c:pt>
                <c:pt idx="8399">
                  <c:v>492.69099999999997</c:v>
                </c:pt>
                <c:pt idx="8400">
                  <c:v>492.596</c:v>
                </c:pt>
                <c:pt idx="8401">
                  <c:v>492.56400000000002</c:v>
                </c:pt>
                <c:pt idx="8402">
                  <c:v>492.40499999999997</c:v>
                </c:pt>
                <c:pt idx="8403">
                  <c:v>492.24299999999999</c:v>
                </c:pt>
                <c:pt idx="8404">
                  <c:v>492.21100000000001</c:v>
                </c:pt>
                <c:pt idx="8405">
                  <c:v>492.20100000000002</c:v>
                </c:pt>
                <c:pt idx="8406">
                  <c:v>492.15199999999999</c:v>
                </c:pt>
                <c:pt idx="8407">
                  <c:v>492.03899999999999</c:v>
                </c:pt>
                <c:pt idx="8408">
                  <c:v>491.99</c:v>
                </c:pt>
                <c:pt idx="8409">
                  <c:v>491.98</c:v>
                </c:pt>
                <c:pt idx="8410">
                  <c:v>491.964</c:v>
                </c:pt>
                <c:pt idx="8411">
                  <c:v>491.815</c:v>
                </c:pt>
                <c:pt idx="8412">
                  <c:v>491.77600000000001</c:v>
                </c:pt>
                <c:pt idx="8413">
                  <c:v>491.70800000000003</c:v>
                </c:pt>
                <c:pt idx="8414">
                  <c:v>491.61399999999998</c:v>
                </c:pt>
                <c:pt idx="8415">
                  <c:v>491.565</c:v>
                </c:pt>
                <c:pt idx="8416">
                  <c:v>491.56200000000001</c:v>
                </c:pt>
                <c:pt idx="8417">
                  <c:v>491.55900000000003</c:v>
                </c:pt>
                <c:pt idx="8418">
                  <c:v>491.54899999999998</c:v>
                </c:pt>
                <c:pt idx="8419">
                  <c:v>491.43900000000002</c:v>
                </c:pt>
                <c:pt idx="8420">
                  <c:v>491.40600000000001</c:v>
                </c:pt>
                <c:pt idx="8421">
                  <c:v>491.36700000000002</c:v>
                </c:pt>
                <c:pt idx="8422">
                  <c:v>491.303</c:v>
                </c:pt>
                <c:pt idx="8423">
                  <c:v>491.28300000000002</c:v>
                </c:pt>
                <c:pt idx="8424">
                  <c:v>491.24700000000001</c:v>
                </c:pt>
                <c:pt idx="8425">
                  <c:v>491.17899999999997</c:v>
                </c:pt>
                <c:pt idx="8426">
                  <c:v>491.17899999999997</c:v>
                </c:pt>
                <c:pt idx="8427">
                  <c:v>491.166</c:v>
                </c:pt>
                <c:pt idx="8428">
                  <c:v>491.16300000000001</c:v>
                </c:pt>
                <c:pt idx="8429">
                  <c:v>491.16</c:v>
                </c:pt>
                <c:pt idx="8430">
                  <c:v>491.14699999999999</c:v>
                </c:pt>
                <c:pt idx="8431">
                  <c:v>491.089</c:v>
                </c:pt>
                <c:pt idx="8432">
                  <c:v>490.96199999999999</c:v>
                </c:pt>
                <c:pt idx="8433">
                  <c:v>490.93900000000002</c:v>
                </c:pt>
                <c:pt idx="8434">
                  <c:v>490.93599999999998</c:v>
                </c:pt>
                <c:pt idx="8435">
                  <c:v>490.91699999999997</c:v>
                </c:pt>
                <c:pt idx="8436">
                  <c:v>490.88799999999998</c:v>
                </c:pt>
                <c:pt idx="8437">
                  <c:v>490.85199999999998</c:v>
                </c:pt>
                <c:pt idx="8438">
                  <c:v>490.75799999999998</c:v>
                </c:pt>
                <c:pt idx="8439">
                  <c:v>490.68</c:v>
                </c:pt>
                <c:pt idx="8440">
                  <c:v>490.57</c:v>
                </c:pt>
                <c:pt idx="8441">
                  <c:v>490.524</c:v>
                </c:pt>
                <c:pt idx="8442">
                  <c:v>490.524</c:v>
                </c:pt>
                <c:pt idx="8443">
                  <c:v>490.51100000000002</c:v>
                </c:pt>
                <c:pt idx="8444">
                  <c:v>490.495</c:v>
                </c:pt>
                <c:pt idx="8445">
                  <c:v>490.45</c:v>
                </c:pt>
                <c:pt idx="8446">
                  <c:v>490.44</c:v>
                </c:pt>
                <c:pt idx="8447">
                  <c:v>490.34</c:v>
                </c:pt>
                <c:pt idx="8448">
                  <c:v>490.32299999999998</c:v>
                </c:pt>
                <c:pt idx="8449">
                  <c:v>490.262</c:v>
                </c:pt>
                <c:pt idx="8450">
                  <c:v>490.226</c:v>
                </c:pt>
                <c:pt idx="8451">
                  <c:v>490.21300000000002</c:v>
                </c:pt>
                <c:pt idx="8452">
                  <c:v>490.15499999999997</c:v>
                </c:pt>
                <c:pt idx="8453">
                  <c:v>490.1</c:v>
                </c:pt>
                <c:pt idx="8454">
                  <c:v>490.09300000000002</c:v>
                </c:pt>
                <c:pt idx="8455">
                  <c:v>490.08</c:v>
                </c:pt>
                <c:pt idx="8456">
                  <c:v>490.07400000000001</c:v>
                </c:pt>
                <c:pt idx="8457">
                  <c:v>490.03100000000001</c:v>
                </c:pt>
                <c:pt idx="8458">
                  <c:v>490.02800000000002</c:v>
                </c:pt>
                <c:pt idx="8459">
                  <c:v>489.99900000000002</c:v>
                </c:pt>
                <c:pt idx="8460">
                  <c:v>489.98599999999999</c:v>
                </c:pt>
                <c:pt idx="8461">
                  <c:v>489.90499999999997</c:v>
                </c:pt>
                <c:pt idx="8462">
                  <c:v>489.80099999999999</c:v>
                </c:pt>
                <c:pt idx="8463">
                  <c:v>489.791</c:v>
                </c:pt>
                <c:pt idx="8464">
                  <c:v>489.78199999999998</c:v>
                </c:pt>
                <c:pt idx="8465">
                  <c:v>489.733</c:v>
                </c:pt>
                <c:pt idx="8466">
                  <c:v>489.70400000000001</c:v>
                </c:pt>
                <c:pt idx="8467">
                  <c:v>489.67500000000001</c:v>
                </c:pt>
                <c:pt idx="8468">
                  <c:v>489.67500000000001</c:v>
                </c:pt>
                <c:pt idx="8469">
                  <c:v>489.62</c:v>
                </c:pt>
                <c:pt idx="8470">
                  <c:v>489.59699999999998</c:v>
                </c:pt>
                <c:pt idx="8471">
                  <c:v>489.57400000000001</c:v>
                </c:pt>
                <c:pt idx="8472">
                  <c:v>489.55200000000002</c:v>
                </c:pt>
                <c:pt idx="8473">
                  <c:v>489.53199999999998</c:v>
                </c:pt>
                <c:pt idx="8474">
                  <c:v>489.50299999999999</c:v>
                </c:pt>
                <c:pt idx="8475">
                  <c:v>489.49</c:v>
                </c:pt>
                <c:pt idx="8476">
                  <c:v>489.41199999999998</c:v>
                </c:pt>
                <c:pt idx="8477">
                  <c:v>489.40899999999999</c:v>
                </c:pt>
                <c:pt idx="8478">
                  <c:v>489.36700000000002</c:v>
                </c:pt>
                <c:pt idx="8479">
                  <c:v>489.363</c:v>
                </c:pt>
                <c:pt idx="8480">
                  <c:v>489.33699999999999</c:v>
                </c:pt>
                <c:pt idx="8481">
                  <c:v>489.31799999999998</c:v>
                </c:pt>
                <c:pt idx="8482">
                  <c:v>489.24299999999999</c:v>
                </c:pt>
                <c:pt idx="8483">
                  <c:v>489.24299999999999</c:v>
                </c:pt>
                <c:pt idx="8484">
                  <c:v>489.23700000000002</c:v>
                </c:pt>
                <c:pt idx="8485">
                  <c:v>489.23</c:v>
                </c:pt>
                <c:pt idx="8486">
                  <c:v>489.19499999999999</c:v>
                </c:pt>
                <c:pt idx="8487">
                  <c:v>489.18799999999999</c:v>
                </c:pt>
                <c:pt idx="8488">
                  <c:v>489.10399999999998</c:v>
                </c:pt>
                <c:pt idx="8489">
                  <c:v>489.05200000000002</c:v>
                </c:pt>
                <c:pt idx="8490">
                  <c:v>489.04199999999997</c:v>
                </c:pt>
                <c:pt idx="8491">
                  <c:v>489.01600000000002</c:v>
                </c:pt>
                <c:pt idx="8492">
                  <c:v>488.96100000000001</c:v>
                </c:pt>
                <c:pt idx="8493">
                  <c:v>488.87700000000001</c:v>
                </c:pt>
                <c:pt idx="8494">
                  <c:v>488.79599999999999</c:v>
                </c:pt>
                <c:pt idx="8495">
                  <c:v>488.67899999999997</c:v>
                </c:pt>
                <c:pt idx="8496">
                  <c:v>488.67899999999997</c:v>
                </c:pt>
                <c:pt idx="8497">
                  <c:v>488.64699999999999</c:v>
                </c:pt>
                <c:pt idx="8498">
                  <c:v>488.64299999999997</c:v>
                </c:pt>
                <c:pt idx="8499">
                  <c:v>488.517</c:v>
                </c:pt>
                <c:pt idx="8500">
                  <c:v>488.173</c:v>
                </c:pt>
                <c:pt idx="8501">
                  <c:v>488.13400000000001</c:v>
                </c:pt>
                <c:pt idx="8502">
                  <c:v>488.09899999999999</c:v>
                </c:pt>
                <c:pt idx="8503">
                  <c:v>488.09199999999998</c:v>
                </c:pt>
                <c:pt idx="8504">
                  <c:v>488.06</c:v>
                </c:pt>
                <c:pt idx="8505">
                  <c:v>487.98200000000003</c:v>
                </c:pt>
                <c:pt idx="8506">
                  <c:v>487.76499999999999</c:v>
                </c:pt>
                <c:pt idx="8507">
                  <c:v>487.745</c:v>
                </c:pt>
                <c:pt idx="8508">
                  <c:v>487.72899999999998</c:v>
                </c:pt>
                <c:pt idx="8509">
                  <c:v>487.71600000000001</c:v>
                </c:pt>
                <c:pt idx="8510">
                  <c:v>487.66699999999997</c:v>
                </c:pt>
                <c:pt idx="8511">
                  <c:v>487.654</c:v>
                </c:pt>
                <c:pt idx="8512">
                  <c:v>487.45699999999999</c:v>
                </c:pt>
                <c:pt idx="8513">
                  <c:v>487.43099999999998</c:v>
                </c:pt>
                <c:pt idx="8514">
                  <c:v>487.27499999999998</c:v>
                </c:pt>
                <c:pt idx="8515">
                  <c:v>487.255</c:v>
                </c:pt>
                <c:pt idx="8516">
                  <c:v>487.23899999999998</c:v>
                </c:pt>
                <c:pt idx="8517">
                  <c:v>487.18099999999998</c:v>
                </c:pt>
                <c:pt idx="8518">
                  <c:v>487.161</c:v>
                </c:pt>
                <c:pt idx="8519">
                  <c:v>487.10300000000001</c:v>
                </c:pt>
                <c:pt idx="8520">
                  <c:v>487.05799999999999</c:v>
                </c:pt>
                <c:pt idx="8521">
                  <c:v>487.03800000000001</c:v>
                </c:pt>
                <c:pt idx="8522">
                  <c:v>486.97399999999999</c:v>
                </c:pt>
                <c:pt idx="8523">
                  <c:v>486.94099999999997</c:v>
                </c:pt>
                <c:pt idx="8524">
                  <c:v>486.90199999999999</c:v>
                </c:pt>
                <c:pt idx="8525">
                  <c:v>486.81099999999998</c:v>
                </c:pt>
                <c:pt idx="8526">
                  <c:v>486.80200000000002</c:v>
                </c:pt>
                <c:pt idx="8527">
                  <c:v>486.79199999999997</c:v>
                </c:pt>
                <c:pt idx="8528">
                  <c:v>486.78500000000003</c:v>
                </c:pt>
                <c:pt idx="8529">
                  <c:v>486.74</c:v>
                </c:pt>
                <c:pt idx="8530">
                  <c:v>486.69799999999998</c:v>
                </c:pt>
                <c:pt idx="8531">
                  <c:v>486.66199999999998</c:v>
                </c:pt>
                <c:pt idx="8532">
                  <c:v>486.61</c:v>
                </c:pt>
                <c:pt idx="8533">
                  <c:v>486.60700000000003</c:v>
                </c:pt>
                <c:pt idx="8534">
                  <c:v>486.601</c:v>
                </c:pt>
                <c:pt idx="8535">
                  <c:v>486.5</c:v>
                </c:pt>
                <c:pt idx="8536">
                  <c:v>486.48399999999998</c:v>
                </c:pt>
                <c:pt idx="8537">
                  <c:v>486.43200000000002</c:v>
                </c:pt>
                <c:pt idx="8538">
                  <c:v>486.4</c:v>
                </c:pt>
                <c:pt idx="8539">
                  <c:v>486.37400000000002</c:v>
                </c:pt>
                <c:pt idx="8540">
                  <c:v>486.36700000000002</c:v>
                </c:pt>
                <c:pt idx="8541">
                  <c:v>486.32799999999997</c:v>
                </c:pt>
                <c:pt idx="8542">
                  <c:v>486.30200000000002</c:v>
                </c:pt>
                <c:pt idx="8543">
                  <c:v>486.29300000000001</c:v>
                </c:pt>
                <c:pt idx="8544">
                  <c:v>486.27600000000001</c:v>
                </c:pt>
                <c:pt idx="8545">
                  <c:v>486.26</c:v>
                </c:pt>
                <c:pt idx="8546">
                  <c:v>486.221</c:v>
                </c:pt>
                <c:pt idx="8547">
                  <c:v>486.202</c:v>
                </c:pt>
                <c:pt idx="8548">
                  <c:v>486.12700000000001</c:v>
                </c:pt>
                <c:pt idx="8549">
                  <c:v>486.11399999999998</c:v>
                </c:pt>
                <c:pt idx="8550">
                  <c:v>486.08499999999998</c:v>
                </c:pt>
                <c:pt idx="8551">
                  <c:v>486.06900000000002</c:v>
                </c:pt>
                <c:pt idx="8552">
                  <c:v>486.04</c:v>
                </c:pt>
                <c:pt idx="8553">
                  <c:v>486.02699999999999</c:v>
                </c:pt>
                <c:pt idx="8554">
                  <c:v>485.99400000000003</c:v>
                </c:pt>
                <c:pt idx="8555">
                  <c:v>485.952</c:v>
                </c:pt>
                <c:pt idx="8556">
                  <c:v>485.9</c:v>
                </c:pt>
                <c:pt idx="8557">
                  <c:v>485.89400000000001</c:v>
                </c:pt>
                <c:pt idx="8558">
                  <c:v>485.858</c:v>
                </c:pt>
                <c:pt idx="8559">
                  <c:v>485.72500000000002</c:v>
                </c:pt>
                <c:pt idx="8560">
                  <c:v>485.69299999999998</c:v>
                </c:pt>
                <c:pt idx="8561">
                  <c:v>485.63799999999998</c:v>
                </c:pt>
                <c:pt idx="8562">
                  <c:v>485.62400000000002</c:v>
                </c:pt>
                <c:pt idx="8563">
                  <c:v>485.61799999999999</c:v>
                </c:pt>
                <c:pt idx="8564">
                  <c:v>485.59500000000003</c:v>
                </c:pt>
                <c:pt idx="8565">
                  <c:v>485.54700000000003</c:v>
                </c:pt>
                <c:pt idx="8566">
                  <c:v>485.48500000000001</c:v>
                </c:pt>
                <c:pt idx="8567">
                  <c:v>485.47500000000002</c:v>
                </c:pt>
                <c:pt idx="8568">
                  <c:v>485.33600000000001</c:v>
                </c:pt>
                <c:pt idx="8569">
                  <c:v>485.26100000000002</c:v>
                </c:pt>
                <c:pt idx="8570">
                  <c:v>485.22199999999998</c:v>
                </c:pt>
                <c:pt idx="8571">
                  <c:v>485.21899999999999</c:v>
                </c:pt>
                <c:pt idx="8572">
                  <c:v>485.07</c:v>
                </c:pt>
                <c:pt idx="8573">
                  <c:v>484.95</c:v>
                </c:pt>
                <c:pt idx="8574">
                  <c:v>484.90100000000001</c:v>
                </c:pt>
                <c:pt idx="8575">
                  <c:v>484.86900000000003</c:v>
                </c:pt>
                <c:pt idx="8576">
                  <c:v>484.83600000000001</c:v>
                </c:pt>
                <c:pt idx="8577">
                  <c:v>484.72899999999998</c:v>
                </c:pt>
                <c:pt idx="8578">
                  <c:v>484.71300000000002</c:v>
                </c:pt>
                <c:pt idx="8579">
                  <c:v>484.65499999999997</c:v>
                </c:pt>
                <c:pt idx="8580">
                  <c:v>484.62200000000001</c:v>
                </c:pt>
                <c:pt idx="8581">
                  <c:v>484.60300000000001</c:v>
                </c:pt>
                <c:pt idx="8582">
                  <c:v>484.60300000000001</c:v>
                </c:pt>
                <c:pt idx="8583">
                  <c:v>484.53800000000001</c:v>
                </c:pt>
                <c:pt idx="8584">
                  <c:v>484.51499999999999</c:v>
                </c:pt>
                <c:pt idx="8585">
                  <c:v>484.47699999999998</c:v>
                </c:pt>
                <c:pt idx="8586">
                  <c:v>484.46</c:v>
                </c:pt>
                <c:pt idx="8587">
                  <c:v>484.447</c:v>
                </c:pt>
                <c:pt idx="8588">
                  <c:v>484.428</c:v>
                </c:pt>
                <c:pt idx="8589">
                  <c:v>484.35599999999999</c:v>
                </c:pt>
                <c:pt idx="8590">
                  <c:v>484.31400000000002</c:v>
                </c:pt>
                <c:pt idx="8591">
                  <c:v>484.30799999999999</c:v>
                </c:pt>
                <c:pt idx="8592">
                  <c:v>484.22699999999998</c:v>
                </c:pt>
                <c:pt idx="8593">
                  <c:v>484.22399999999999</c:v>
                </c:pt>
                <c:pt idx="8594">
                  <c:v>484.185</c:v>
                </c:pt>
                <c:pt idx="8595">
                  <c:v>484.15499999999997</c:v>
                </c:pt>
                <c:pt idx="8596">
                  <c:v>484.13299999999998</c:v>
                </c:pt>
                <c:pt idx="8597">
                  <c:v>484.11</c:v>
                </c:pt>
                <c:pt idx="8598">
                  <c:v>484.10399999999998</c:v>
                </c:pt>
                <c:pt idx="8599">
                  <c:v>484.08100000000002</c:v>
                </c:pt>
                <c:pt idx="8600">
                  <c:v>484</c:v>
                </c:pt>
                <c:pt idx="8601">
                  <c:v>483.93799999999999</c:v>
                </c:pt>
                <c:pt idx="8602">
                  <c:v>483.91899999999998</c:v>
                </c:pt>
                <c:pt idx="8603">
                  <c:v>483.90600000000001</c:v>
                </c:pt>
                <c:pt idx="8604">
                  <c:v>483.84699999999998</c:v>
                </c:pt>
                <c:pt idx="8605">
                  <c:v>483.815</c:v>
                </c:pt>
                <c:pt idx="8606">
                  <c:v>483.59800000000001</c:v>
                </c:pt>
                <c:pt idx="8607">
                  <c:v>483.517</c:v>
                </c:pt>
                <c:pt idx="8608">
                  <c:v>483.5</c:v>
                </c:pt>
                <c:pt idx="8609">
                  <c:v>483.43900000000002</c:v>
                </c:pt>
                <c:pt idx="8610">
                  <c:v>483.33800000000002</c:v>
                </c:pt>
                <c:pt idx="8611">
                  <c:v>483.31599999999997</c:v>
                </c:pt>
                <c:pt idx="8612">
                  <c:v>483.28300000000002</c:v>
                </c:pt>
                <c:pt idx="8613">
                  <c:v>483.28300000000002</c:v>
                </c:pt>
                <c:pt idx="8614">
                  <c:v>483.27300000000002</c:v>
                </c:pt>
                <c:pt idx="8615">
                  <c:v>483.20499999999998</c:v>
                </c:pt>
                <c:pt idx="8616">
                  <c:v>483.09199999999998</c:v>
                </c:pt>
                <c:pt idx="8617">
                  <c:v>482.94600000000003</c:v>
                </c:pt>
                <c:pt idx="8618">
                  <c:v>482.91699999999997</c:v>
                </c:pt>
                <c:pt idx="8619">
                  <c:v>482.89100000000002</c:v>
                </c:pt>
                <c:pt idx="8620">
                  <c:v>482.88400000000001</c:v>
                </c:pt>
                <c:pt idx="8621">
                  <c:v>482.82299999999998</c:v>
                </c:pt>
                <c:pt idx="8622">
                  <c:v>482.81599999999997</c:v>
                </c:pt>
                <c:pt idx="8623">
                  <c:v>482.74799999999999</c:v>
                </c:pt>
                <c:pt idx="8624">
                  <c:v>482.589</c:v>
                </c:pt>
                <c:pt idx="8625">
                  <c:v>482.56299999999999</c:v>
                </c:pt>
                <c:pt idx="8626">
                  <c:v>482.54</c:v>
                </c:pt>
                <c:pt idx="8627">
                  <c:v>482.48200000000003</c:v>
                </c:pt>
                <c:pt idx="8628">
                  <c:v>482.411</c:v>
                </c:pt>
                <c:pt idx="8629">
                  <c:v>482.404</c:v>
                </c:pt>
                <c:pt idx="8630">
                  <c:v>482.30099999999999</c:v>
                </c:pt>
                <c:pt idx="8631">
                  <c:v>482.17700000000002</c:v>
                </c:pt>
                <c:pt idx="8632">
                  <c:v>482.11599999999999</c:v>
                </c:pt>
                <c:pt idx="8633">
                  <c:v>482.041</c:v>
                </c:pt>
                <c:pt idx="8634">
                  <c:v>482.02499999999998</c:v>
                </c:pt>
                <c:pt idx="8635">
                  <c:v>481.976</c:v>
                </c:pt>
                <c:pt idx="8636">
                  <c:v>481.95699999999999</c:v>
                </c:pt>
                <c:pt idx="8637">
                  <c:v>481.91500000000002</c:v>
                </c:pt>
                <c:pt idx="8638">
                  <c:v>481.88900000000001</c:v>
                </c:pt>
                <c:pt idx="8639">
                  <c:v>481.83699999999999</c:v>
                </c:pt>
                <c:pt idx="8640">
                  <c:v>481.81400000000002</c:v>
                </c:pt>
                <c:pt idx="8641">
                  <c:v>481.75900000000001</c:v>
                </c:pt>
                <c:pt idx="8642">
                  <c:v>481.74900000000002</c:v>
                </c:pt>
                <c:pt idx="8643">
                  <c:v>481.73599999999999</c:v>
                </c:pt>
                <c:pt idx="8644">
                  <c:v>481.714</c:v>
                </c:pt>
                <c:pt idx="8645">
                  <c:v>481.71</c:v>
                </c:pt>
                <c:pt idx="8646">
                  <c:v>481.69400000000002</c:v>
                </c:pt>
                <c:pt idx="8647">
                  <c:v>481.68799999999999</c:v>
                </c:pt>
                <c:pt idx="8648">
                  <c:v>481.67200000000003</c:v>
                </c:pt>
                <c:pt idx="8649">
                  <c:v>481.65199999999999</c:v>
                </c:pt>
                <c:pt idx="8650">
                  <c:v>481.60300000000001</c:v>
                </c:pt>
                <c:pt idx="8651">
                  <c:v>481.483</c:v>
                </c:pt>
                <c:pt idx="8652">
                  <c:v>481.464</c:v>
                </c:pt>
                <c:pt idx="8653">
                  <c:v>481.34699999999998</c:v>
                </c:pt>
                <c:pt idx="8654">
                  <c:v>481.30500000000001</c:v>
                </c:pt>
                <c:pt idx="8655">
                  <c:v>481.24</c:v>
                </c:pt>
                <c:pt idx="8656">
                  <c:v>481.14299999999997</c:v>
                </c:pt>
                <c:pt idx="8657">
                  <c:v>481.072</c:v>
                </c:pt>
                <c:pt idx="8658">
                  <c:v>481.06200000000001</c:v>
                </c:pt>
                <c:pt idx="8659">
                  <c:v>481.05900000000003</c:v>
                </c:pt>
                <c:pt idx="8660">
                  <c:v>480.971</c:v>
                </c:pt>
                <c:pt idx="8661">
                  <c:v>480.94799999999998</c:v>
                </c:pt>
                <c:pt idx="8662">
                  <c:v>480.94799999999998</c:v>
                </c:pt>
                <c:pt idx="8663">
                  <c:v>480.93200000000002</c:v>
                </c:pt>
                <c:pt idx="8664">
                  <c:v>480.89</c:v>
                </c:pt>
                <c:pt idx="8665">
                  <c:v>480.767</c:v>
                </c:pt>
                <c:pt idx="8666">
                  <c:v>480.55900000000003</c:v>
                </c:pt>
                <c:pt idx="8667">
                  <c:v>480.55900000000003</c:v>
                </c:pt>
                <c:pt idx="8668">
                  <c:v>480.53699999999998</c:v>
                </c:pt>
                <c:pt idx="8669">
                  <c:v>480.50700000000001</c:v>
                </c:pt>
                <c:pt idx="8670">
                  <c:v>480.452</c:v>
                </c:pt>
                <c:pt idx="8671">
                  <c:v>480.36500000000001</c:v>
                </c:pt>
                <c:pt idx="8672">
                  <c:v>480.26100000000002</c:v>
                </c:pt>
                <c:pt idx="8673">
                  <c:v>480.22800000000001</c:v>
                </c:pt>
                <c:pt idx="8674">
                  <c:v>480.16</c:v>
                </c:pt>
                <c:pt idx="8675">
                  <c:v>480.14400000000001</c:v>
                </c:pt>
                <c:pt idx="8676">
                  <c:v>480.11799999999999</c:v>
                </c:pt>
                <c:pt idx="8677">
                  <c:v>480.07900000000001</c:v>
                </c:pt>
                <c:pt idx="8678">
                  <c:v>480.03100000000001</c:v>
                </c:pt>
                <c:pt idx="8679">
                  <c:v>480.02100000000002</c:v>
                </c:pt>
                <c:pt idx="8680">
                  <c:v>480.01100000000002</c:v>
                </c:pt>
                <c:pt idx="8681">
                  <c:v>480.00799999999998</c:v>
                </c:pt>
                <c:pt idx="8682">
                  <c:v>480.00099999999998</c:v>
                </c:pt>
                <c:pt idx="8683">
                  <c:v>479.875</c:v>
                </c:pt>
                <c:pt idx="8684">
                  <c:v>479.86200000000002</c:v>
                </c:pt>
                <c:pt idx="8685">
                  <c:v>479.79700000000003</c:v>
                </c:pt>
                <c:pt idx="8686">
                  <c:v>479.726</c:v>
                </c:pt>
                <c:pt idx="8687">
                  <c:v>479.70600000000002</c:v>
                </c:pt>
                <c:pt idx="8688">
                  <c:v>479.70299999999997</c:v>
                </c:pt>
                <c:pt idx="8689">
                  <c:v>479.70299999999997</c:v>
                </c:pt>
                <c:pt idx="8690">
                  <c:v>479.64800000000002</c:v>
                </c:pt>
                <c:pt idx="8691">
                  <c:v>479.53399999999999</c:v>
                </c:pt>
                <c:pt idx="8692">
                  <c:v>479.52100000000002</c:v>
                </c:pt>
                <c:pt idx="8693">
                  <c:v>479.47</c:v>
                </c:pt>
                <c:pt idx="8694">
                  <c:v>479.31099999999998</c:v>
                </c:pt>
                <c:pt idx="8695">
                  <c:v>479.30399999999997</c:v>
                </c:pt>
                <c:pt idx="8696">
                  <c:v>479.291</c:v>
                </c:pt>
                <c:pt idx="8697">
                  <c:v>479.25599999999997</c:v>
                </c:pt>
                <c:pt idx="8698">
                  <c:v>479.17099999999999</c:v>
                </c:pt>
                <c:pt idx="8699">
                  <c:v>479.11900000000003</c:v>
                </c:pt>
                <c:pt idx="8700">
                  <c:v>479.04500000000002</c:v>
                </c:pt>
                <c:pt idx="8701">
                  <c:v>479.03500000000003</c:v>
                </c:pt>
                <c:pt idx="8702">
                  <c:v>478.928</c:v>
                </c:pt>
                <c:pt idx="8703">
                  <c:v>478.76900000000001</c:v>
                </c:pt>
                <c:pt idx="8704">
                  <c:v>478.76299999999998</c:v>
                </c:pt>
                <c:pt idx="8705">
                  <c:v>478.75599999999997</c:v>
                </c:pt>
                <c:pt idx="8706">
                  <c:v>478.71699999999998</c:v>
                </c:pt>
                <c:pt idx="8707">
                  <c:v>478.70800000000003</c:v>
                </c:pt>
                <c:pt idx="8708">
                  <c:v>478.64299999999997</c:v>
                </c:pt>
                <c:pt idx="8709">
                  <c:v>478.62</c:v>
                </c:pt>
                <c:pt idx="8710">
                  <c:v>478.57499999999999</c:v>
                </c:pt>
                <c:pt idx="8711">
                  <c:v>478.53199999999998</c:v>
                </c:pt>
                <c:pt idx="8712">
                  <c:v>478.53199999999998</c:v>
                </c:pt>
                <c:pt idx="8713">
                  <c:v>478.49299999999999</c:v>
                </c:pt>
                <c:pt idx="8714">
                  <c:v>478.471</c:v>
                </c:pt>
                <c:pt idx="8715">
                  <c:v>478.41899999999998</c:v>
                </c:pt>
                <c:pt idx="8716">
                  <c:v>478.33499999999998</c:v>
                </c:pt>
                <c:pt idx="8717">
                  <c:v>478.286</c:v>
                </c:pt>
                <c:pt idx="8718">
                  <c:v>478.25400000000002</c:v>
                </c:pt>
                <c:pt idx="8719">
                  <c:v>478.20800000000003</c:v>
                </c:pt>
                <c:pt idx="8720">
                  <c:v>478.17599999999999</c:v>
                </c:pt>
                <c:pt idx="8721">
                  <c:v>478.14</c:v>
                </c:pt>
                <c:pt idx="8722">
                  <c:v>478.09100000000001</c:v>
                </c:pt>
                <c:pt idx="8723">
                  <c:v>478.05200000000002</c:v>
                </c:pt>
                <c:pt idx="8724">
                  <c:v>478.03899999999999</c:v>
                </c:pt>
                <c:pt idx="8725">
                  <c:v>478.036</c:v>
                </c:pt>
                <c:pt idx="8726">
                  <c:v>478.03300000000002</c:v>
                </c:pt>
                <c:pt idx="8727">
                  <c:v>478.03300000000002</c:v>
                </c:pt>
                <c:pt idx="8728">
                  <c:v>477.99400000000003</c:v>
                </c:pt>
                <c:pt idx="8729">
                  <c:v>477.98099999999999</c:v>
                </c:pt>
                <c:pt idx="8730">
                  <c:v>477.94200000000001</c:v>
                </c:pt>
                <c:pt idx="8731">
                  <c:v>477.82499999999999</c:v>
                </c:pt>
                <c:pt idx="8732">
                  <c:v>477.74400000000003</c:v>
                </c:pt>
                <c:pt idx="8733">
                  <c:v>477.74099999999999</c:v>
                </c:pt>
                <c:pt idx="8734">
                  <c:v>477.637</c:v>
                </c:pt>
                <c:pt idx="8735">
                  <c:v>477.61500000000001</c:v>
                </c:pt>
                <c:pt idx="8736">
                  <c:v>477.57900000000001</c:v>
                </c:pt>
                <c:pt idx="8737">
                  <c:v>477.50099999999998</c:v>
                </c:pt>
                <c:pt idx="8738">
                  <c:v>477.46600000000001</c:v>
                </c:pt>
                <c:pt idx="8739">
                  <c:v>477.45299999999997</c:v>
                </c:pt>
                <c:pt idx="8740">
                  <c:v>477.41</c:v>
                </c:pt>
                <c:pt idx="8741">
                  <c:v>477.34199999999998</c:v>
                </c:pt>
                <c:pt idx="8742">
                  <c:v>477.31599999999997</c:v>
                </c:pt>
                <c:pt idx="8743">
                  <c:v>477.209</c:v>
                </c:pt>
                <c:pt idx="8744">
                  <c:v>477.2</c:v>
                </c:pt>
                <c:pt idx="8745">
                  <c:v>477.19600000000003</c:v>
                </c:pt>
                <c:pt idx="8746">
                  <c:v>477.18299999999999</c:v>
                </c:pt>
                <c:pt idx="8747">
                  <c:v>477.18299999999999</c:v>
                </c:pt>
                <c:pt idx="8748">
                  <c:v>477.154</c:v>
                </c:pt>
                <c:pt idx="8749">
                  <c:v>477.14100000000002</c:v>
                </c:pt>
                <c:pt idx="8750">
                  <c:v>477.096</c:v>
                </c:pt>
                <c:pt idx="8751">
                  <c:v>477.041</c:v>
                </c:pt>
                <c:pt idx="8752">
                  <c:v>477.03100000000001</c:v>
                </c:pt>
                <c:pt idx="8753">
                  <c:v>476.94</c:v>
                </c:pt>
                <c:pt idx="8754">
                  <c:v>476.94</c:v>
                </c:pt>
                <c:pt idx="8755">
                  <c:v>476.85599999999999</c:v>
                </c:pt>
                <c:pt idx="8756">
                  <c:v>476.81</c:v>
                </c:pt>
                <c:pt idx="8757">
                  <c:v>476.77199999999999</c:v>
                </c:pt>
                <c:pt idx="8758">
                  <c:v>476.726</c:v>
                </c:pt>
                <c:pt idx="8759">
                  <c:v>476.72300000000001</c:v>
                </c:pt>
                <c:pt idx="8760">
                  <c:v>476.63200000000001</c:v>
                </c:pt>
                <c:pt idx="8761">
                  <c:v>476.62200000000001</c:v>
                </c:pt>
                <c:pt idx="8762">
                  <c:v>476.60899999999998</c:v>
                </c:pt>
                <c:pt idx="8763">
                  <c:v>476.51499999999999</c:v>
                </c:pt>
                <c:pt idx="8764">
                  <c:v>476.50200000000001</c:v>
                </c:pt>
                <c:pt idx="8765">
                  <c:v>476.46</c:v>
                </c:pt>
                <c:pt idx="8766">
                  <c:v>476.43400000000003</c:v>
                </c:pt>
                <c:pt idx="8767">
                  <c:v>476.41500000000002</c:v>
                </c:pt>
                <c:pt idx="8768">
                  <c:v>476.40199999999999</c:v>
                </c:pt>
                <c:pt idx="8769">
                  <c:v>476.35</c:v>
                </c:pt>
                <c:pt idx="8770">
                  <c:v>476.327</c:v>
                </c:pt>
                <c:pt idx="8771">
                  <c:v>476.31099999999998</c:v>
                </c:pt>
                <c:pt idx="8772">
                  <c:v>476.28199999999998</c:v>
                </c:pt>
                <c:pt idx="8773">
                  <c:v>476.24299999999999</c:v>
                </c:pt>
                <c:pt idx="8774">
                  <c:v>476.16199999999998</c:v>
                </c:pt>
                <c:pt idx="8775">
                  <c:v>476.15899999999999</c:v>
                </c:pt>
                <c:pt idx="8776">
                  <c:v>476.12599999999998</c:v>
                </c:pt>
                <c:pt idx="8777">
                  <c:v>476.07799999999997</c:v>
                </c:pt>
                <c:pt idx="8778">
                  <c:v>475.96100000000001</c:v>
                </c:pt>
                <c:pt idx="8779">
                  <c:v>475.95800000000003</c:v>
                </c:pt>
                <c:pt idx="8780">
                  <c:v>475.90199999999999</c:v>
                </c:pt>
                <c:pt idx="8781">
                  <c:v>475.87700000000001</c:v>
                </c:pt>
                <c:pt idx="8782">
                  <c:v>475.851</c:v>
                </c:pt>
                <c:pt idx="8783">
                  <c:v>475.73399999999998</c:v>
                </c:pt>
                <c:pt idx="8784">
                  <c:v>475.59399999999999</c:v>
                </c:pt>
                <c:pt idx="8785">
                  <c:v>475.50700000000001</c:v>
                </c:pt>
                <c:pt idx="8786">
                  <c:v>475.44900000000001</c:v>
                </c:pt>
                <c:pt idx="8787">
                  <c:v>475.43900000000002</c:v>
                </c:pt>
                <c:pt idx="8788">
                  <c:v>475.39699999999999</c:v>
                </c:pt>
                <c:pt idx="8789">
                  <c:v>475.39</c:v>
                </c:pt>
                <c:pt idx="8790">
                  <c:v>475.36700000000002</c:v>
                </c:pt>
                <c:pt idx="8791">
                  <c:v>475.358</c:v>
                </c:pt>
                <c:pt idx="8792">
                  <c:v>475.31200000000001</c:v>
                </c:pt>
                <c:pt idx="8793">
                  <c:v>475.23500000000001</c:v>
                </c:pt>
                <c:pt idx="8794">
                  <c:v>475.22800000000001</c:v>
                </c:pt>
                <c:pt idx="8795">
                  <c:v>475.22500000000002</c:v>
                </c:pt>
                <c:pt idx="8796">
                  <c:v>475.18900000000002</c:v>
                </c:pt>
                <c:pt idx="8797">
                  <c:v>475.14</c:v>
                </c:pt>
                <c:pt idx="8798">
                  <c:v>475.12400000000002</c:v>
                </c:pt>
                <c:pt idx="8799">
                  <c:v>475.08499999999998</c:v>
                </c:pt>
                <c:pt idx="8800">
                  <c:v>475.06900000000002</c:v>
                </c:pt>
                <c:pt idx="8801">
                  <c:v>475.04</c:v>
                </c:pt>
                <c:pt idx="8802">
                  <c:v>475.04</c:v>
                </c:pt>
                <c:pt idx="8803">
                  <c:v>475.03300000000002</c:v>
                </c:pt>
                <c:pt idx="8804">
                  <c:v>474.98500000000001</c:v>
                </c:pt>
                <c:pt idx="8805">
                  <c:v>474.98500000000001</c:v>
                </c:pt>
                <c:pt idx="8806">
                  <c:v>474.923</c:v>
                </c:pt>
                <c:pt idx="8807">
                  <c:v>474.91699999999997</c:v>
                </c:pt>
                <c:pt idx="8808">
                  <c:v>474.858</c:v>
                </c:pt>
                <c:pt idx="8809">
                  <c:v>474.82299999999998</c:v>
                </c:pt>
                <c:pt idx="8810">
                  <c:v>474.72500000000002</c:v>
                </c:pt>
                <c:pt idx="8811">
                  <c:v>474.65100000000001</c:v>
                </c:pt>
                <c:pt idx="8812">
                  <c:v>474.56</c:v>
                </c:pt>
                <c:pt idx="8813">
                  <c:v>474.495</c:v>
                </c:pt>
                <c:pt idx="8814">
                  <c:v>474.38200000000001</c:v>
                </c:pt>
                <c:pt idx="8815">
                  <c:v>474.36900000000003</c:v>
                </c:pt>
                <c:pt idx="8816">
                  <c:v>474.31700000000001</c:v>
                </c:pt>
                <c:pt idx="8817">
                  <c:v>474.30099999999999</c:v>
                </c:pt>
                <c:pt idx="8818">
                  <c:v>474.255</c:v>
                </c:pt>
                <c:pt idx="8819">
                  <c:v>474.197</c:v>
                </c:pt>
                <c:pt idx="8820">
                  <c:v>474.19400000000002</c:v>
                </c:pt>
                <c:pt idx="8821">
                  <c:v>474.16800000000001</c:v>
                </c:pt>
                <c:pt idx="8822">
                  <c:v>474.14499999999998</c:v>
                </c:pt>
                <c:pt idx="8823">
                  <c:v>474.10599999999999</c:v>
                </c:pt>
                <c:pt idx="8824">
                  <c:v>473.983</c:v>
                </c:pt>
                <c:pt idx="8825">
                  <c:v>473.86900000000003</c:v>
                </c:pt>
                <c:pt idx="8826">
                  <c:v>473.82100000000003</c:v>
                </c:pt>
                <c:pt idx="8827">
                  <c:v>473.80099999999999</c:v>
                </c:pt>
                <c:pt idx="8828">
                  <c:v>473.791</c:v>
                </c:pt>
                <c:pt idx="8829">
                  <c:v>473.78500000000003</c:v>
                </c:pt>
                <c:pt idx="8830">
                  <c:v>473.72</c:v>
                </c:pt>
                <c:pt idx="8831">
                  <c:v>473.52199999999999</c:v>
                </c:pt>
                <c:pt idx="8832">
                  <c:v>473.45100000000002</c:v>
                </c:pt>
                <c:pt idx="8833">
                  <c:v>473.45100000000002</c:v>
                </c:pt>
                <c:pt idx="8834">
                  <c:v>473.33100000000002</c:v>
                </c:pt>
                <c:pt idx="8835">
                  <c:v>473.26900000000001</c:v>
                </c:pt>
                <c:pt idx="8836">
                  <c:v>473.25599999999997</c:v>
                </c:pt>
                <c:pt idx="8837">
                  <c:v>473.221</c:v>
                </c:pt>
                <c:pt idx="8838">
                  <c:v>473.214</c:v>
                </c:pt>
                <c:pt idx="8839">
                  <c:v>473.185</c:v>
                </c:pt>
                <c:pt idx="8840">
                  <c:v>473.11700000000002</c:v>
                </c:pt>
                <c:pt idx="8841">
                  <c:v>473.08100000000002</c:v>
                </c:pt>
                <c:pt idx="8842">
                  <c:v>473.03300000000002</c:v>
                </c:pt>
                <c:pt idx="8843">
                  <c:v>472.94799999999998</c:v>
                </c:pt>
                <c:pt idx="8844">
                  <c:v>472.93200000000002</c:v>
                </c:pt>
                <c:pt idx="8845">
                  <c:v>472.86399999999998</c:v>
                </c:pt>
                <c:pt idx="8846">
                  <c:v>472.86099999999999</c:v>
                </c:pt>
                <c:pt idx="8847">
                  <c:v>472.86099999999999</c:v>
                </c:pt>
                <c:pt idx="8848">
                  <c:v>472.80900000000003</c:v>
                </c:pt>
                <c:pt idx="8849">
                  <c:v>472.79899999999998</c:v>
                </c:pt>
                <c:pt idx="8850">
                  <c:v>472.73099999999999</c:v>
                </c:pt>
                <c:pt idx="8851">
                  <c:v>472.64299999999997</c:v>
                </c:pt>
                <c:pt idx="8852">
                  <c:v>472.62099999999998</c:v>
                </c:pt>
                <c:pt idx="8853">
                  <c:v>472.52</c:v>
                </c:pt>
                <c:pt idx="8854">
                  <c:v>472.488</c:v>
                </c:pt>
                <c:pt idx="8855">
                  <c:v>472.459</c:v>
                </c:pt>
                <c:pt idx="8856">
                  <c:v>472.44200000000001</c:v>
                </c:pt>
                <c:pt idx="8857">
                  <c:v>472.42</c:v>
                </c:pt>
                <c:pt idx="8858">
                  <c:v>472.41</c:v>
                </c:pt>
                <c:pt idx="8859">
                  <c:v>472.39400000000001</c:v>
                </c:pt>
                <c:pt idx="8860">
                  <c:v>472.39</c:v>
                </c:pt>
                <c:pt idx="8861">
                  <c:v>472.28399999999999</c:v>
                </c:pt>
                <c:pt idx="8862">
                  <c:v>472.274</c:v>
                </c:pt>
                <c:pt idx="8863">
                  <c:v>472.267</c:v>
                </c:pt>
                <c:pt idx="8864">
                  <c:v>472.22800000000001</c:v>
                </c:pt>
                <c:pt idx="8865">
                  <c:v>472.20600000000002</c:v>
                </c:pt>
                <c:pt idx="8866">
                  <c:v>472.19299999999998</c:v>
                </c:pt>
                <c:pt idx="8867">
                  <c:v>472.08199999999999</c:v>
                </c:pt>
                <c:pt idx="8868">
                  <c:v>472.03100000000001</c:v>
                </c:pt>
                <c:pt idx="8869">
                  <c:v>472.02100000000002</c:v>
                </c:pt>
                <c:pt idx="8870">
                  <c:v>472.00799999999998</c:v>
                </c:pt>
                <c:pt idx="8871">
                  <c:v>471.91699999999997</c:v>
                </c:pt>
                <c:pt idx="8872">
                  <c:v>471.904</c:v>
                </c:pt>
                <c:pt idx="8873">
                  <c:v>471.88499999999999</c:v>
                </c:pt>
                <c:pt idx="8874">
                  <c:v>471.85199999999998</c:v>
                </c:pt>
                <c:pt idx="8875">
                  <c:v>471.82299999999998</c:v>
                </c:pt>
                <c:pt idx="8876">
                  <c:v>471.78399999999999</c:v>
                </c:pt>
                <c:pt idx="8877">
                  <c:v>471.774</c:v>
                </c:pt>
                <c:pt idx="8878">
                  <c:v>471.72899999999998</c:v>
                </c:pt>
                <c:pt idx="8879">
                  <c:v>471.70600000000002</c:v>
                </c:pt>
                <c:pt idx="8880">
                  <c:v>471.70299999999997</c:v>
                </c:pt>
                <c:pt idx="8881">
                  <c:v>471.62799999999999</c:v>
                </c:pt>
                <c:pt idx="8882">
                  <c:v>471.57</c:v>
                </c:pt>
                <c:pt idx="8883">
                  <c:v>471.55700000000002</c:v>
                </c:pt>
                <c:pt idx="8884">
                  <c:v>471.53800000000001</c:v>
                </c:pt>
                <c:pt idx="8885">
                  <c:v>471.41800000000001</c:v>
                </c:pt>
                <c:pt idx="8886">
                  <c:v>471.41800000000001</c:v>
                </c:pt>
                <c:pt idx="8887">
                  <c:v>471.39499999999998</c:v>
                </c:pt>
                <c:pt idx="8888">
                  <c:v>471.33</c:v>
                </c:pt>
                <c:pt idx="8889">
                  <c:v>471.26900000000001</c:v>
                </c:pt>
                <c:pt idx="8890">
                  <c:v>471.2</c:v>
                </c:pt>
                <c:pt idx="8891">
                  <c:v>471.15199999999999</c:v>
                </c:pt>
                <c:pt idx="8892">
                  <c:v>471.13200000000001</c:v>
                </c:pt>
                <c:pt idx="8893">
                  <c:v>471.12299999999999</c:v>
                </c:pt>
                <c:pt idx="8894">
                  <c:v>471.09699999999998</c:v>
                </c:pt>
                <c:pt idx="8895">
                  <c:v>471.09300000000002</c:v>
                </c:pt>
                <c:pt idx="8896">
                  <c:v>471.09</c:v>
                </c:pt>
                <c:pt idx="8897">
                  <c:v>471.08</c:v>
                </c:pt>
                <c:pt idx="8898">
                  <c:v>471.01600000000002</c:v>
                </c:pt>
                <c:pt idx="8899">
                  <c:v>470.99299999999999</c:v>
                </c:pt>
                <c:pt idx="8900">
                  <c:v>470.99299999999999</c:v>
                </c:pt>
                <c:pt idx="8901">
                  <c:v>470.98</c:v>
                </c:pt>
                <c:pt idx="8902">
                  <c:v>470.94099999999997</c:v>
                </c:pt>
                <c:pt idx="8903">
                  <c:v>470.899</c:v>
                </c:pt>
                <c:pt idx="8904">
                  <c:v>470.892</c:v>
                </c:pt>
                <c:pt idx="8905">
                  <c:v>470.82100000000003</c:v>
                </c:pt>
                <c:pt idx="8906">
                  <c:v>470.77199999999999</c:v>
                </c:pt>
                <c:pt idx="8907">
                  <c:v>470.75900000000001</c:v>
                </c:pt>
                <c:pt idx="8908">
                  <c:v>470.74299999999999</c:v>
                </c:pt>
                <c:pt idx="8909">
                  <c:v>470.67500000000001</c:v>
                </c:pt>
                <c:pt idx="8910">
                  <c:v>470.66899999999998</c:v>
                </c:pt>
                <c:pt idx="8911">
                  <c:v>470.65899999999999</c:v>
                </c:pt>
                <c:pt idx="8912">
                  <c:v>470.584</c:v>
                </c:pt>
                <c:pt idx="8913">
                  <c:v>470.5</c:v>
                </c:pt>
                <c:pt idx="8914">
                  <c:v>470.33800000000002</c:v>
                </c:pt>
                <c:pt idx="8915">
                  <c:v>470.33100000000002</c:v>
                </c:pt>
                <c:pt idx="8916">
                  <c:v>470.29199999999997</c:v>
                </c:pt>
                <c:pt idx="8917">
                  <c:v>470.23700000000002</c:v>
                </c:pt>
                <c:pt idx="8918">
                  <c:v>470.202</c:v>
                </c:pt>
                <c:pt idx="8919">
                  <c:v>470.14699999999999</c:v>
                </c:pt>
                <c:pt idx="8920">
                  <c:v>470.13400000000001</c:v>
                </c:pt>
                <c:pt idx="8921">
                  <c:v>470.065</c:v>
                </c:pt>
                <c:pt idx="8922">
                  <c:v>470.04899999999998</c:v>
                </c:pt>
                <c:pt idx="8923">
                  <c:v>469.916</c:v>
                </c:pt>
                <c:pt idx="8924">
                  <c:v>469.91</c:v>
                </c:pt>
                <c:pt idx="8925">
                  <c:v>469.78699999999998</c:v>
                </c:pt>
                <c:pt idx="8926">
                  <c:v>469.78300000000002</c:v>
                </c:pt>
                <c:pt idx="8927">
                  <c:v>469.60199999999998</c:v>
                </c:pt>
                <c:pt idx="8928">
                  <c:v>469.51100000000002</c:v>
                </c:pt>
                <c:pt idx="8929">
                  <c:v>469.50400000000002</c:v>
                </c:pt>
                <c:pt idx="8930">
                  <c:v>469.495</c:v>
                </c:pt>
                <c:pt idx="8931">
                  <c:v>469.41399999999999</c:v>
                </c:pt>
                <c:pt idx="8932">
                  <c:v>469.39699999999999</c:v>
                </c:pt>
                <c:pt idx="8933">
                  <c:v>469.25099999999998</c:v>
                </c:pt>
                <c:pt idx="8934">
                  <c:v>469.13200000000001</c:v>
                </c:pt>
                <c:pt idx="8935">
                  <c:v>469.00200000000001</c:v>
                </c:pt>
                <c:pt idx="8936">
                  <c:v>468.96600000000001</c:v>
                </c:pt>
                <c:pt idx="8937">
                  <c:v>468.95600000000002</c:v>
                </c:pt>
                <c:pt idx="8938">
                  <c:v>468.904</c:v>
                </c:pt>
                <c:pt idx="8939">
                  <c:v>468.88499999999999</c:v>
                </c:pt>
                <c:pt idx="8940">
                  <c:v>468.87900000000002</c:v>
                </c:pt>
                <c:pt idx="8941">
                  <c:v>468.846</c:v>
                </c:pt>
                <c:pt idx="8942">
                  <c:v>468.82299999999998</c:v>
                </c:pt>
                <c:pt idx="8943">
                  <c:v>468.77499999999998</c:v>
                </c:pt>
                <c:pt idx="8944">
                  <c:v>468.74599999999998</c:v>
                </c:pt>
                <c:pt idx="8945">
                  <c:v>468.69</c:v>
                </c:pt>
                <c:pt idx="8946">
                  <c:v>468.58699999999999</c:v>
                </c:pt>
                <c:pt idx="8947">
                  <c:v>468.58699999999999</c:v>
                </c:pt>
                <c:pt idx="8948">
                  <c:v>468.58699999999999</c:v>
                </c:pt>
                <c:pt idx="8949">
                  <c:v>468.56700000000001</c:v>
                </c:pt>
                <c:pt idx="8950">
                  <c:v>468.548</c:v>
                </c:pt>
                <c:pt idx="8951">
                  <c:v>468.52800000000002</c:v>
                </c:pt>
                <c:pt idx="8952">
                  <c:v>468.46300000000002</c:v>
                </c:pt>
                <c:pt idx="8953">
                  <c:v>468.43400000000003</c:v>
                </c:pt>
                <c:pt idx="8954">
                  <c:v>468.327</c:v>
                </c:pt>
                <c:pt idx="8955">
                  <c:v>468.29500000000002</c:v>
                </c:pt>
                <c:pt idx="8956">
                  <c:v>468.27499999999998</c:v>
                </c:pt>
                <c:pt idx="8957">
                  <c:v>468.27199999999999</c:v>
                </c:pt>
                <c:pt idx="8958">
                  <c:v>468.21100000000001</c:v>
                </c:pt>
                <c:pt idx="8959">
                  <c:v>468.178</c:v>
                </c:pt>
                <c:pt idx="8960">
                  <c:v>468.16199999999998</c:v>
                </c:pt>
                <c:pt idx="8961">
                  <c:v>468.12</c:v>
                </c:pt>
                <c:pt idx="8962">
                  <c:v>468.10700000000003</c:v>
                </c:pt>
                <c:pt idx="8963">
                  <c:v>468.08699999999999</c:v>
                </c:pt>
                <c:pt idx="8964">
                  <c:v>468.08699999999999</c:v>
                </c:pt>
                <c:pt idx="8965">
                  <c:v>468.07400000000001</c:v>
                </c:pt>
                <c:pt idx="8966">
                  <c:v>467.99599999999998</c:v>
                </c:pt>
                <c:pt idx="8967">
                  <c:v>467.98700000000002</c:v>
                </c:pt>
                <c:pt idx="8968">
                  <c:v>467.84399999999999</c:v>
                </c:pt>
                <c:pt idx="8969">
                  <c:v>467.78899999999999</c:v>
                </c:pt>
                <c:pt idx="8970">
                  <c:v>467.76600000000002</c:v>
                </c:pt>
                <c:pt idx="8971">
                  <c:v>467.76600000000002</c:v>
                </c:pt>
                <c:pt idx="8972">
                  <c:v>467.74700000000001</c:v>
                </c:pt>
                <c:pt idx="8973">
                  <c:v>467.74700000000001</c:v>
                </c:pt>
                <c:pt idx="8974">
                  <c:v>467.73700000000002</c:v>
                </c:pt>
                <c:pt idx="8975">
                  <c:v>467.73700000000002</c:v>
                </c:pt>
                <c:pt idx="8976">
                  <c:v>467.68200000000002</c:v>
                </c:pt>
                <c:pt idx="8977">
                  <c:v>467.637</c:v>
                </c:pt>
                <c:pt idx="8978">
                  <c:v>467.63299999999998</c:v>
                </c:pt>
                <c:pt idx="8979">
                  <c:v>467.54300000000001</c:v>
                </c:pt>
                <c:pt idx="8980">
                  <c:v>467.48700000000002</c:v>
                </c:pt>
                <c:pt idx="8981">
                  <c:v>467.44499999999999</c:v>
                </c:pt>
                <c:pt idx="8982">
                  <c:v>467.34800000000001</c:v>
                </c:pt>
                <c:pt idx="8983">
                  <c:v>467.29300000000001</c:v>
                </c:pt>
                <c:pt idx="8984">
                  <c:v>467.21199999999999</c:v>
                </c:pt>
                <c:pt idx="8985">
                  <c:v>467.19900000000001</c:v>
                </c:pt>
                <c:pt idx="8986">
                  <c:v>467.13400000000001</c:v>
                </c:pt>
                <c:pt idx="8987">
                  <c:v>467.108</c:v>
                </c:pt>
                <c:pt idx="8988">
                  <c:v>467.101</c:v>
                </c:pt>
                <c:pt idx="8989">
                  <c:v>467.09500000000003</c:v>
                </c:pt>
                <c:pt idx="8990">
                  <c:v>467.09199999999998</c:v>
                </c:pt>
                <c:pt idx="8991">
                  <c:v>467.04</c:v>
                </c:pt>
                <c:pt idx="8992">
                  <c:v>467.03300000000002</c:v>
                </c:pt>
                <c:pt idx="8993">
                  <c:v>467.00400000000002</c:v>
                </c:pt>
                <c:pt idx="8994">
                  <c:v>466.99400000000003</c:v>
                </c:pt>
                <c:pt idx="8995">
                  <c:v>466.988</c:v>
                </c:pt>
                <c:pt idx="8996">
                  <c:v>466.95600000000002</c:v>
                </c:pt>
                <c:pt idx="8997">
                  <c:v>466.94299999999998</c:v>
                </c:pt>
                <c:pt idx="8998">
                  <c:v>466.9</c:v>
                </c:pt>
                <c:pt idx="8999">
                  <c:v>466.89699999999999</c:v>
                </c:pt>
                <c:pt idx="9000">
                  <c:v>466.79700000000003</c:v>
                </c:pt>
                <c:pt idx="9001">
                  <c:v>466.774</c:v>
                </c:pt>
                <c:pt idx="9002">
                  <c:v>466.77100000000002</c:v>
                </c:pt>
                <c:pt idx="9003">
                  <c:v>466.72199999999998</c:v>
                </c:pt>
                <c:pt idx="9004">
                  <c:v>466.64800000000002</c:v>
                </c:pt>
                <c:pt idx="9005">
                  <c:v>466.56</c:v>
                </c:pt>
                <c:pt idx="9006">
                  <c:v>466.50799999999998</c:v>
                </c:pt>
                <c:pt idx="9007">
                  <c:v>466.49200000000002</c:v>
                </c:pt>
                <c:pt idx="9008">
                  <c:v>466.45299999999997</c:v>
                </c:pt>
                <c:pt idx="9009">
                  <c:v>466.45299999999997</c:v>
                </c:pt>
                <c:pt idx="9010">
                  <c:v>466.44600000000003</c:v>
                </c:pt>
                <c:pt idx="9011">
                  <c:v>466.34300000000002</c:v>
                </c:pt>
                <c:pt idx="9012">
                  <c:v>466.29399999999998</c:v>
                </c:pt>
                <c:pt idx="9013">
                  <c:v>466.20299999999997</c:v>
                </c:pt>
                <c:pt idx="9014">
                  <c:v>466.16800000000001</c:v>
                </c:pt>
                <c:pt idx="9015">
                  <c:v>466.15100000000001</c:v>
                </c:pt>
                <c:pt idx="9016">
                  <c:v>466.13799999999998</c:v>
                </c:pt>
                <c:pt idx="9017">
                  <c:v>466.125</c:v>
                </c:pt>
                <c:pt idx="9018">
                  <c:v>466.07299999999998</c:v>
                </c:pt>
                <c:pt idx="9019">
                  <c:v>466.048</c:v>
                </c:pt>
                <c:pt idx="9020">
                  <c:v>466.03100000000001</c:v>
                </c:pt>
                <c:pt idx="9021">
                  <c:v>465.85899999999998</c:v>
                </c:pt>
                <c:pt idx="9022">
                  <c:v>465.84</c:v>
                </c:pt>
                <c:pt idx="9023">
                  <c:v>465.827</c:v>
                </c:pt>
                <c:pt idx="9024">
                  <c:v>465.81099999999998</c:v>
                </c:pt>
                <c:pt idx="9025">
                  <c:v>465.74900000000002</c:v>
                </c:pt>
                <c:pt idx="9026">
                  <c:v>465.73</c:v>
                </c:pt>
                <c:pt idx="9027">
                  <c:v>465.67099999999999</c:v>
                </c:pt>
                <c:pt idx="9028">
                  <c:v>465.62900000000002</c:v>
                </c:pt>
                <c:pt idx="9029">
                  <c:v>465.5</c:v>
                </c:pt>
                <c:pt idx="9030">
                  <c:v>465.45699999999999</c:v>
                </c:pt>
                <c:pt idx="9031">
                  <c:v>465.43099999999998</c:v>
                </c:pt>
                <c:pt idx="9032">
                  <c:v>465.37</c:v>
                </c:pt>
                <c:pt idx="9033">
                  <c:v>465.36</c:v>
                </c:pt>
                <c:pt idx="9034">
                  <c:v>465.35700000000003</c:v>
                </c:pt>
                <c:pt idx="9035">
                  <c:v>465.32400000000001</c:v>
                </c:pt>
                <c:pt idx="9036">
                  <c:v>465.30799999999999</c:v>
                </c:pt>
                <c:pt idx="9037">
                  <c:v>465.23</c:v>
                </c:pt>
                <c:pt idx="9038">
                  <c:v>465.21699999999998</c:v>
                </c:pt>
                <c:pt idx="9039">
                  <c:v>465.15899999999999</c:v>
                </c:pt>
                <c:pt idx="9040">
                  <c:v>465.13600000000002</c:v>
                </c:pt>
                <c:pt idx="9041">
                  <c:v>465.07799999999997</c:v>
                </c:pt>
                <c:pt idx="9042">
                  <c:v>465.029</c:v>
                </c:pt>
                <c:pt idx="9043">
                  <c:v>465.02</c:v>
                </c:pt>
                <c:pt idx="9044">
                  <c:v>464.98099999999999</c:v>
                </c:pt>
                <c:pt idx="9045">
                  <c:v>464.952</c:v>
                </c:pt>
                <c:pt idx="9046">
                  <c:v>464.94499999999999</c:v>
                </c:pt>
                <c:pt idx="9047">
                  <c:v>464.88299999999998</c:v>
                </c:pt>
                <c:pt idx="9048">
                  <c:v>464.71800000000002</c:v>
                </c:pt>
                <c:pt idx="9049">
                  <c:v>464.71499999999997</c:v>
                </c:pt>
                <c:pt idx="9050">
                  <c:v>464.68200000000002</c:v>
                </c:pt>
                <c:pt idx="9051">
                  <c:v>464.67599999999999</c:v>
                </c:pt>
                <c:pt idx="9052">
                  <c:v>464.66</c:v>
                </c:pt>
                <c:pt idx="9053">
                  <c:v>464.50099999999998</c:v>
                </c:pt>
                <c:pt idx="9054">
                  <c:v>464.42899999999997</c:v>
                </c:pt>
                <c:pt idx="9055">
                  <c:v>464.39400000000001</c:v>
                </c:pt>
                <c:pt idx="9056">
                  <c:v>464.38099999999997</c:v>
                </c:pt>
                <c:pt idx="9057">
                  <c:v>464.11500000000001</c:v>
                </c:pt>
                <c:pt idx="9058">
                  <c:v>464.10500000000002</c:v>
                </c:pt>
                <c:pt idx="9059">
                  <c:v>464.10199999999998</c:v>
                </c:pt>
                <c:pt idx="9060">
                  <c:v>464.09199999999998</c:v>
                </c:pt>
                <c:pt idx="9061">
                  <c:v>464.03699999999998</c:v>
                </c:pt>
                <c:pt idx="9062">
                  <c:v>463.98200000000003</c:v>
                </c:pt>
                <c:pt idx="9063">
                  <c:v>463.96600000000001</c:v>
                </c:pt>
                <c:pt idx="9064">
                  <c:v>463.95600000000002</c:v>
                </c:pt>
                <c:pt idx="9065">
                  <c:v>463.93599999999998</c:v>
                </c:pt>
                <c:pt idx="9066">
                  <c:v>463.83</c:v>
                </c:pt>
                <c:pt idx="9067">
                  <c:v>463.82600000000002</c:v>
                </c:pt>
                <c:pt idx="9068">
                  <c:v>463.82299999999998</c:v>
                </c:pt>
                <c:pt idx="9069">
                  <c:v>463.57</c:v>
                </c:pt>
                <c:pt idx="9070">
                  <c:v>463.46</c:v>
                </c:pt>
                <c:pt idx="9071">
                  <c:v>463.45699999999999</c:v>
                </c:pt>
                <c:pt idx="9072">
                  <c:v>463.45699999999999</c:v>
                </c:pt>
                <c:pt idx="9073">
                  <c:v>463.43099999999998</c:v>
                </c:pt>
                <c:pt idx="9074">
                  <c:v>463.35300000000001</c:v>
                </c:pt>
                <c:pt idx="9075">
                  <c:v>463.33699999999999</c:v>
                </c:pt>
                <c:pt idx="9076">
                  <c:v>463.27499999999998</c:v>
                </c:pt>
                <c:pt idx="9077">
                  <c:v>463.26799999999997</c:v>
                </c:pt>
                <c:pt idx="9078">
                  <c:v>463.13499999999999</c:v>
                </c:pt>
                <c:pt idx="9079">
                  <c:v>463.03500000000003</c:v>
                </c:pt>
                <c:pt idx="9080">
                  <c:v>463.03500000000003</c:v>
                </c:pt>
                <c:pt idx="9081">
                  <c:v>463.00299999999999</c:v>
                </c:pt>
                <c:pt idx="9082">
                  <c:v>462.95100000000002</c:v>
                </c:pt>
                <c:pt idx="9083">
                  <c:v>462.87900000000002</c:v>
                </c:pt>
                <c:pt idx="9084">
                  <c:v>462.81099999999998</c:v>
                </c:pt>
                <c:pt idx="9085">
                  <c:v>462.69400000000002</c:v>
                </c:pt>
                <c:pt idx="9086">
                  <c:v>462.65899999999999</c:v>
                </c:pt>
                <c:pt idx="9087">
                  <c:v>462.60700000000003</c:v>
                </c:pt>
                <c:pt idx="9088">
                  <c:v>462.59100000000001</c:v>
                </c:pt>
                <c:pt idx="9089">
                  <c:v>462.53199999999998</c:v>
                </c:pt>
                <c:pt idx="9090">
                  <c:v>462.5</c:v>
                </c:pt>
                <c:pt idx="9091">
                  <c:v>462.49700000000001</c:v>
                </c:pt>
                <c:pt idx="9092">
                  <c:v>462.44799999999998</c:v>
                </c:pt>
                <c:pt idx="9093">
                  <c:v>462.42899999999997</c:v>
                </c:pt>
                <c:pt idx="9094">
                  <c:v>462.40899999999999</c:v>
                </c:pt>
                <c:pt idx="9095">
                  <c:v>462.351</c:v>
                </c:pt>
                <c:pt idx="9096">
                  <c:v>462.315</c:v>
                </c:pt>
                <c:pt idx="9097">
                  <c:v>462.30900000000003</c:v>
                </c:pt>
                <c:pt idx="9098">
                  <c:v>462.25299999999999</c:v>
                </c:pt>
                <c:pt idx="9099">
                  <c:v>462.23099999999999</c:v>
                </c:pt>
                <c:pt idx="9100">
                  <c:v>462.20800000000003</c:v>
                </c:pt>
                <c:pt idx="9101">
                  <c:v>462.20499999999998</c:v>
                </c:pt>
                <c:pt idx="9102">
                  <c:v>462.09500000000003</c:v>
                </c:pt>
                <c:pt idx="9103">
                  <c:v>462.05599999999998</c:v>
                </c:pt>
                <c:pt idx="9104">
                  <c:v>461.96199999999999</c:v>
                </c:pt>
                <c:pt idx="9105">
                  <c:v>461.95499999999998</c:v>
                </c:pt>
                <c:pt idx="9106">
                  <c:v>461.916</c:v>
                </c:pt>
                <c:pt idx="9107">
                  <c:v>461.91300000000001</c:v>
                </c:pt>
                <c:pt idx="9108">
                  <c:v>461.91</c:v>
                </c:pt>
                <c:pt idx="9109">
                  <c:v>461.89699999999999</c:v>
                </c:pt>
                <c:pt idx="9110">
                  <c:v>461.72500000000002</c:v>
                </c:pt>
                <c:pt idx="9111">
                  <c:v>461.71800000000002</c:v>
                </c:pt>
                <c:pt idx="9112">
                  <c:v>461.71499999999997</c:v>
                </c:pt>
                <c:pt idx="9113">
                  <c:v>461.64400000000001</c:v>
                </c:pt>
                <c:pt idx="9114">
                  <c:v>461.63400000000001</c:v>
                </c:pt>
                <c:pt idx="9115">
                  <c:v>461.62799999999999</c:v>
                </c:pt>
                <c:pt idx="9116">
                  <c:v>461.50099999999998</c:v>
                </c:pt>
                <c:pt idx="9117">
                  <c:v>461.33600000000001</c:v>
                </c:pt>
                <c:pt idx="9118">
                  <c:v>461.33600000000001</c:v>
                </c:pt>
                <c:pt idx="9119">
                  <c:v>461.32</c:v>
                </c:pt>
                <c:pt idx="9120">
                  <c:v>461.26799999999997</c:v>
                </c:pt>
                <c:pt idx="9121">
                  <c:v>461.255</c:v>
                </c:pt>
                <c:pt idx="9122">
                  <c:v>461.209</c:v>
                </c:pt>
                <c:pt idx="9123">
                  <c:v>461.20600000000002</c:v>
                </c:pt>
                <c:pt idx="9124">
                  <c:v>461.096</c:v>
                </c:pt>
                <c:pt idx="9125">
                  <c:v>461.08300000000003</c:v>
                </c:pt>
                <c:pt idx="9126">
                  <c:v>461.03100000000001</c:v>
                </c:pt>
                <c:pt idx="9127">
                  <c:v>461.00200000000001</c:v>
                </c:pt>
                <c:pt idx="9128">
                  <c:v>460.98899999999998</c:v>
                </c:pt>
                <c:pt idx="9129">
                  <c:v>460.947</c:v>
                </c:pt>
                <c:pt idx="9130">
                  <c:v>460.93</c:v>
                </c:pt>
                <c:pt idx="9131">
                  <c:v>460.85599999999999</c:v>
                </c:pt>
                <c:pt idx="9132">
                  <c:v>460.80399999999997</c:v>
                </c:pt>
                <c:pt idx="9133">
                  <c:v>460.77499999999998</c:v>
                </c:pt>
                <c:pt idx="9134">
                  <c:v>460.70299999999997</c:v>
                </c:pt>
                <c:pt idx="9135">
                  <c:v>460.68400000000003</c:v>
                </c:pt>
                <c:pt idx="9136">
                  <c:v>460.56700000000001</c:v>
                </c:pt>
                <c:pt idx="9137">
                  <c:v>460.50900000000001</c:v>
                </c:pt>
                <c:pt idx="9138">
                  <c:v>460.392</c:v>
                </c:pt>
                <c:pt idx="9139">
                  <c:v>460.392</c:v>
                </c:pt>
                <c:pt idx="9140">
                  <c:v>460.38200000000001</c:v>
                </c:pt>
                <c:pt idx="9141">
                  <c:v>460.37599999999998</c:v>
                </c:pt>
                <c:pt idx="9142">
                  <c:v>460.363</c:v>
                </c:pt>
                <c:pt idx="9143">
                  <c:v>460.29500000000002</c:v>
                </c:pt>
                <c:pt idx="9144">
                  <c:v>460.279</c:v>
                </c:pt>
                <c:pt idx="9145">
                  <c:v>460.22</c:v>
                </c:pt>
                <c:pt idx="9146">
                  <c:v>460.17500000000001</c:v>
                </c:pt>
                <c:pt idx="9147">
                  <c:v>460.113</c:v>
                </c:pt>
                <c:pt idx="9148">
                  <c:v>460.113</c:v>
                </c:pt>
                <c:pt idx="9149">
                  <c:v>460.07400000000001</c:v>
                </c:pt>
                <c:pt idx="9150">
                  <c:v>460.05500000000001</c:v>
                </c:pt>
                <c:pt idx="9151">
                  <c:v>459.98399999999998</c:v>
                </c:pt>
                <c:pt idx="9152">
                  <c:v>459.95100000000002</c:v>
                </c:pt>
                <c:pt idx="9153">
                  <c:v>459.935</c:v>
                </c:pt>
                <c:pt idx="9154">
                  <c:v>459.92200000000003</c:v>
                </c:pt>
                <c:pt idx="9155">
                  <c:v>459.90199999999999</c:v>
                </c:pt>
                <c:pt idx="9156">
                  <c:v>459.899</c:v>
                </c:pt>
                <c:pt idx="9157">
                  <c:v>459.88600000000002</c:v>
                </c:pt>
                <c:pt idx="9158">
                  <c:v>459.79500000000002</c:v>
                </c:pt>
                <c:pt idx="9159">
                  <c:v>459.75299999999999</c:v>
                </c:pt>
                <c:pt idx="9160">
                  <c:v>459.75299999999999</c:v>
                </c:pt>
                <c:pt idx="9161">
                  <c:v>459.66199999999998</c:v>
                </c:pt>
                <c:pt idx="9162">
                  <c:v>459.62700000000001</c:v>
                </c:pt>
                <c:pt idx="9163">
                  <c:v>459.565</c:v>
                </c:pt>
                <c:pt idx="9164">
                  <c:v>459.48700000000002</c:v>
                </c:pt>
                <c:pt idx="9165">
                  <c:v>459.435</c:v>
                </c:pt>
                <c:pt idx="9166">
                  <c:v>459.41899999999998</c:v>
                </c:pt>
                <c:pt idx="9167">
                  <c:v>459.40600000000001</c:v>
                </c:pt>
                <c:pt idx="9168">
                  <c:v>459.4</c:v>
                </c:pt>
                <c:pt idx="9169">
                  <c:v>459.39299999999997</c:v>
                </c:pt>
                <c:pt idx="9170">
                  <c:v>459.32499999999999</c:v>
                </c:pt>
                <c:pt idx="9171">
                  <c:v>459.32499999999999</c:v>
                </c:pt>
                <c:pt idx="9172">
                  <c:v>459.30599999999998</c:v>
                </c:pt>
                <c:pt idx="9173">
                  <c:v>459.30599999999998</c:v>
                </c:pt>
                <c:pt idx="9174">
                  <c:v>459.24400000000003</c:v>
                </c:pt>
                <c:pt idx="9175">
                  <c:v>459.20499999999998</c:v>
                </c:pt>
                <c:pt idx="9176">
                  <c:v>459.17</c:v>
                </c:pt>
                <c:pt idx="9177">
                  <c:v>459.15300000000002</c:v>
                </c:pt>
                <c:pt idx="9178">
                  <c:v>459.09199999999998</c:v>
                </c:pt>
                <c:pt idx="9179">
                  <c:v>459.04300000000001</c:v>
                </c:pt>
                <c:pt idx="9180">
                  <c:v>459.00099999999998</c:v>
                </c:pt>
                <c:pt idx="9181">
                  <c:v>459.00099999999998</c:v>
                </c:pt>
                <c:pt idx="9182">
                  <c:v>459.00099999999998</c:v>
                </c:pt>
                <c:pt idx="9183">
                  <c:v>458.90699999999998</c:v>
                </c:pt>
                <c:pt idx="9184">
                  <c:v>458.85500000000002</c:v>
                </c:pt>
                <c:pt idx="9185">
                  <c:v>458.61500000000001</c:v>
                </c:pt>
                <c:pt idx="9186">
                  <c:v>458.53699999999998</c:v>
                </c:pt>
                <c:pt idx="9187">
                  <c:v>458.51100000000002</c:v>
                </c:pt>
                <c:pt idx="9188">
                  <c:v>458.495</c:v>
                </c:pt>
                <c:pt idx="9189">
                  <c:v>458.44299999999998</c:v>
                </c:pt>
                <c:pt idx="9190">
                  <c:v>458.35599999999999</c:v>
                </c:pt>
                <c:pt idx="9191">
                  <c:v>458.339</c:v>
                </c:pt>
                <c:pt idx="9192">
                  <c:v>458.32</c:v>
                </c:pt>
                <c:pt idx="9193">
                  <c:v>458.3</c:v>
                </c:pt>
                <c:pt idx="9194">
                  <c:v>458.29399999999998</c:v>
                </c:pt>
                <c:pt idx="9195">
                  <c:v>458.25799999999998</c:v>
                </c:pt>
                <c:pt idx="9196">
                  <c:v>458.2</c:v>
                </c:pt>
                <c:pt idx="9197">
                  <c:v>458.15800000000002</c:v>
                </c:pt>
                <c:pt idx="9198">
                  <c:v>458.06400000000002</c:v>
                </c:pt>
                <c:pt idx="9199">
                  <c:v>458.012</c:v>
                </c:pt>
                <c:pt idx="9200">
                  <c:v>457.95</c:v>
                </c:pt>
                <c:pt idx="9201">
                  <c:v>457.863</c:v>
                </c:pt>
                <c:pt idx="9202">
                  <c:v>457.84300000000002</c:v>
                </c:pt>
                <c:pt idx="9203">
                  <c:v>457.82400000000001</c:v>
                </c:pt>
                <c:pt idx="9204">
                  <c:v>457.80399999999997</c:v>
                </c:pt>
                <c:pt idx="9205">
                  <c:v>457.78800000000001</c:v>
                </c:pt>
                <c:pt idx="9206">
                  <c:v>457.76499999999999</c:v>
                </c:pt>
                <c:pt idx="9207">
                  <c:v>457.74900000000002</c:v>
                </c:pt>
                <c:pt idx="9208">
                  <c:v>457.72300000000001</c:v>
                </c:pt>
                <c:pt idx="9209">
                  <c:v>457.642</c:v>
                </c:pt>
                <c:pt idx="9210">
                  <c:v>457.62299999999999</c:v>
                </c:pt>
                <c:pt idx="9211">
                  <c:v>457.55099999999999</c:v>
                </c:pt>
                <c:pt idx="9212">
                  <c:v>457.47</c:v>
                </c:pt>
                <c:pt idx="9213">
                  <c:v>457.38600000000002</c:v>
                </c:pt>
                <c:pt idx="9214">
                  <c:v>457.34100000000001</c:v>
                </c:pt>
                <c:pt idx="9215">
                  <c:v>457.30799999999999</c:v>
                </c:pt>
                <c:pt idx="9216">
                  <c:v>457.26900000000001</c:v>
                </c:pt>
                <c:pt idx="9217">
                  <c:v>457.25299999999999</c:v>
                </c:pt>
                <c:pt idx="9218">
                  <c:v>457.23</c:v>
                </c:pt>
                <c:pt idx="9219">
                  <c:v>457.17500000000001</c:v>
                </c:pt>
                <c:pt idx="9220">
                  <c:v>457.14299999999997</c:v>
                </c:pt>
                <c:pt idx="9221">
                  <c:v>457.13600000000002</c:v>
                </c:pt>
                <c:pt idx="9222">
                  <c:v>457.11700000000002</c:v>
                </c:pt>
                <c:pt idx="9223">
                  <c:v>457.07799999999997</c:v>
                </c:pt>
                <c:pt idx="9224">
                  <c:v>457.065</c:v>
                </c:pt>
                <c:pt idx="9225">
                  <c:v>457.02</c:v>
                </c:pt>
                <c:pt idx="9226">
                  <c:v>456.94799999999998</c:v>
                </c:pt>
                <c:pt idx="9227">
                  <c:v>456.935</c:v>
                </c:pt>
                <c:pt idx="9228">
                  <c:v>456.90899999999999</c:v>
                </c:pt>
                <c:pt idx="9229">
                  <c:v>456.86399999999998</c:v>
                </c:pt>
                <c:pt idx="9230">
                  <c:v>456.85399999999998</c:v>
                </c:pt>
                <c:pt idx="9231">
                  <c:v>456.79899999999998</c:v>
                </c:pt>
                <c:pt idx="9232">
                  <c:v>456.79899999999998</c:v>
                </c:pt>
                <c:pt idx="9233">
                  <c:v>456.79599999999999</c:v>
                </c:pt>
                <c:pt idx="9234">
                  <c:v>456.73700000000002</c:v>
                </c:pt>
                <c:pt idx="9235">
                  <c:v>456.73099999999999</c:v>
                </c:pt>
                <c:pt idx="9236">
                  <c:v>456.67899999999997</c:v>
                </c:pt>
                <c:pt idx="9237">
                  <c:v>456.65600000000001</c:v>
                </c:pt>
                <c:pt idx="9238">
                  <c:v>456.637</c:v>
                </c:pt>
                <c:pt idx="9239">
                  <c:v>456.572</c:v>
                </c:pt>
                <c:pt idx="9240">
                  <c:v>456.55599999999998</c:v>
                </c:pt>
                <c:pt idx="9241">
                  <c:v>456.553</c:v>
                </c:pt>
                <c:pt idx="9242">
                  <c:v>456.553</c:v>
                </c:pt>
                <c:pt idx="9243">
                  <c:v>456.517</c:v>
                </c:pt>
                <c:pt idx="9244">
                  <c:v>456.488</c:v>
                </c:pt>
                <c:pt idx="9245">
                  <c:v>456.42599999999999</c:v>
                </c:pt>
                <c:pt idx="9246">
                  <c:v>456.39400000000001</c:v>
                </c:pt>
                <c:pt idx="9247">
                  <c:v>456.37799999999999</c:v>
                </c:pt>
                <c:pt idx="9248">
                  <c:v>456.35500000000002</c:v>
                </c:pt>
                <c:pt idx="9249">
                  <c:v>456.238</c:v>
                </c:pt>
                <c:pt idx="9250">
                  <c:v>456.15</c:v>
                </c:pt>
                <c:pt idx="9251">
                  <c:v>456.13400000000001</c:v>
                </c:pt>
                <c:pt idx="9252">
                  <c:v>456.06299999999999</c:v>
                </c:pt>
                <c:pt idx="9253">
                  <c:v>456.053</c:v>
                </c:pt>
                <c:pt idx="9254">
                  <c:v>456.01799999999997</c:v>
                </c:pt>
                <c:pt idx="9255">
                  <c:v>456.01100000000002</c:v>
                </c:pt>
                <c:pt idx="9256">
                  <c:v>455.99200000000002</c:v>
                </c:pt>
                <c:pt idx="9257">
                  <c:v>455.92399999999998</c:v>
                </c:pt>
                <c:pt idx="9258">
                  <c:v>455.86799999999999</c:v>
                </c:pt>
                <c:pt idx="9259">
                  <c:v>455.82299999999998</c:v>
                </c:pt>
                <c:pt idx="9260">
                  <c:v>455.82299999999998</c:v>
                </c:pt>
                <c:pt idx="9261">
                  <c:v>455.791</c:v>
                </c:pt>
                <c:pt idx="9262">
                  <c:v>455.78699999999998</c:v>
                </c:pt>
                <c:pt idx="9263">
                  <c:v>455.77100000000002</c:v>
                </c:pt>
                <c:pt idx="9264">
                  <c:v>455.74799999999999</c:v>
                </c:pt>
                <c:pt idx="9265">
                  <c:v>455.74200000000002</c:v>
                </c:pt>
                <c:pt idx="9266">
                  <c:v>455.73200000000003</c:v>
                </c:pt>
                <c:pt idx="9267">
                  <c:v>455.66699999999997</c:v>
                </c:pt>
                <c:pt idx="9268">
                  <c:v>455.65800000000002</c:v>
                </c:pt>
                <c:pt idx="9269">
                  <c:v>455.64800000000002</c:v>
                </c:pt>
                <c:pt idx="9270">
                  <c:v>455.59</c:v>
                </c:pt>
                <c:pt idx="9271">
                  <c:v>455.47</c:v>
                </c:pt>
                <c:pt idx="9272">
                  <c:v>455.42399999999998</c:v>
                </c:pt>
                <c:pt idx="9273">
                  <c:v>455.35300000000001</c:v>
                </c:pt>
                <c:pt idx="9274">
                  <c:v>455.32</c:v>
                </c:pt>
                <c:pt idx="9275">
                  <c:v>455.29399999999998</c:v>
                </c:pt>
                <c:pt idx="9276">
                  <c:v>455.27499999999998</c:v>
                </c:pt>
                <c:pt idx="9277">
                  <c:v>455.197</c:v>
                </c:pt>
                <c:pt idx="9278">
                  <c:v>455.18099999999998</c:v>
                </c:pt>
                <c:pt idx="9279">
                  <c:v>455.178</c:v>
                </c:pt>
                <c:pt idx="9280">
                  <c:v>455.15800000000002</c:v>
                </c:pt>
                <c:pt idx="9281">
                  <c:v>455.12900000000002</c:v>
                </c:pt>
                <c:pt idx="9282">
                  <c:v>455.04199999999997</c:v>
                </c:pt>
                <c:pt idx="9283">
                  <c:v>454.983</c:v>
                </c:pt>
                <c:pt idx="9284">
                  <c:v>454.928</c:v>
                </c:pt>
                <c:pt idx="9285">
                  <c:v>454.91800000000001</c:v>
                </c:pt>
                <c:pt idx="9286">
                  <c:v>454.88299999999998</c:v>
                </c:pt>
                <c:pt idx="9287">
                  <c:v>454.87599999999998</c:v>
                </c:pt>
                <c:pt idx="9288">
                  <c:v>454.87599999999998</c:v>
                </c:pt>
                <c:pt idx="9289">
                  <c:v>454.827</c:v>
                </c:pt>
                <c:pt idx="9290">
                  <c:v>454.82400000000001</c:v>
                </c:pt>
                <c:pt idx="9291">
                  <c:v>454.82100000000003</c:v>
                </c:pt>
                <c:pt idx="9292">
                  <c:v>454.81799999999998</c:v>
                </c:pt>
                <c:pt idx="9293">
                  <c:v>454.76299999999998</c:v>
                </c:pt>
                <c:pt idx="9294">
                  <c:v>454.72</c:v>
                </c:pt>
                <c:pt idx="9295">
                  <c:v>454.71699999999998</c:v>
                </c:pt>
                <c:pt idx="9296">
                  <c:v>454.70400000000001</c:v>
                </c:pt>
                <c:pt idx="9297">
                  <c:v>454.50599999999997</c:v>
                </c:pt>
                <c:pt idx="9298">
                  <c:v>454.50299999999999</c:v>
                </c:pt>
                <c:pt idx="9299">
                  <c:v>454.45400000000001</c:v>
                </c:pt>
                <c:pt idx="9300">
                  <c:v>454.44499999999999</c:v>
                </c:pt>
                <c:pt idx="9301">
                  <c:v>454.43200000000002</c:v>
                </c:pt>
                <c:pt idx="9302">
                  <c:v>454.428</c:v>
                </c:pt>
                <c:pt idx="9303">
                  <c:v>454.40600000000001</c:v>
                </c:pt>
                <c:pt idx="9304">
                  <c:v>454.34800000000001</c:v>
                </c:pt>
                <c:pt idx="9305">
                  <c:v>454.24700000000001</c:v>
                </c:pt>
                <c:pt idx="9306">
                  <c:v>454.23700000000002</c:v>
                </c:pt>
                <c:pt idx="9307">
                  <c:v>454.14600000000002</c:v>
                </c:pt>
                <c:pt idx="9308">
                  <c:v>454.101</c:v>
                </c:pt>
                <c:pt idx="9309">
                  <c:v>454.09800000000001</c:v>
                </c:pt>
                <c:pt idx="9310">
                  <c:v>454.09500000000003</c:v>
                </c:pt>
                <c:pt idx="9311">
                  <c:v>454.03899999999999</c:v>
                </c:pt>
                <c:pt idx="9312">
                  <c:v>454.02</c:v>
                </c:pt>
                <c:pt idx="9313">
                  <c:v>454.00400000000002</c:v>
                </c:pt>
                <c:pt idx="9314">
                  <c:v>453.99700000000001</c:v>
                </c:pt>
                <c:pt idx="9315">
                  <c:v>453.916</c:v>
                </c:pt>
                <c:pt idx="9316">
                  <c:v>453.86399999999998</c:v>
                </c:pt>
                <c:pt idx="9317">
                  <c:v>453.83199999999999</c:v>
                </c:pt>
                <c:pt idx="9318">
                  <c:v>453.82499999999999</c:v>
                </c:pt>
                <c:pt idx="9319">
                  <c:v>453.79899999999998</c:v>
                </c:pt>
                <c:pt idx="9320">
                  <c:v>453.75400000000002</c:v>
                </c:pt>
                <c:pt idx="9321">
                  <c:v>453.75099999999998</c:v>
                </c:pt>
                <c:pt idx="9322">
                  <c:v>453.72199999999998</c:v>
                </c:pt>
                <c:pt idx="9323">
                  <c:v>453.71499999999997</c:v>
                </c:pt>
                <c:pt idx="9324">
                  <c:v>453.55900000000003</c:v>
                </c:pt>
                <c:pt idx="9325">
                  <c:v>453.49099999999999</c:v>
                </c:pt>
                <c:pt idx="9326">
                  <c:v>453.47800000000001</c:v>
                </c:pt>
                <c:pt idx="9327">
                  <c:v>453.46499999999997</c:v>
                </c:pt>
                <c:pt idx="9328">
                  <c:v>453.404</c:v>
                </c:pt>
                <c:pt idx="9329">
                  <c:v>453.27100000000002</c:v>
                </c:pt>
                <c:pt idx="9330">
                  <c:v>453.18</c:v>
                </c:pt>
                <c:pt idx="9331">
                  <c:v>453.17399999999998</c:v>
                </c:pt>
                <c:pt idx="9332">
                  <c:v>453.16699999999997</c:v>
                </c:pt>
                <c:pt idx="9333">
                  <c:v>453.13499999999999</c:v>
                </c:pt>
                <c:pt idx="9334">
                  <c:v>453.10500000000002</c:v>
                </c:pt>
                <c:pt idx="9335">
                  <c:v>453.01799999999997</c:v>
                </c:pt>
                <c:pt idx="9336">
                  <c:v>453.005</c:v>
                </c:pt>
                <c:pt idx="9337">
                  <c:v>452.93</c:v>
                </c:pt>
                <c:pt idx="9338">
                  <c:v>452.80700000000002</c:v>
                </c:pt>
                <c:pt idx="9339">
                  <c:v>452.74599999999998</c:v>
                </c:pt>
                <c:pt idx="9340">
                  <c:v>452.71300000000002</c:v>
                </c:pt>
                <c:pt idx="9341">
                  <c:v>452.66800000000001</c:v>
                </c:pt>
                <c:pt idx="9342">
                  <c:v>452.60300000000001</c:v>
                </c:pt>
                <c:pt idx="9343">
                  <c:v>452.48599999999999</c:v>
                </c:pt>
                <c:pt idx="9344">
                  <c:v>452.46</c:v>
                </c:pt>
                <c:pt idx="9345">
                  <c:v>452.44099999999997</c:v>
                </c:pt>
                <c:pt idx="9346">
                  <c:v>452.43799999999999</c:v>
                </c:pt>
                <c:pt idx="9347">
                  <c:v>452.37900000000002</c:v>
                </c:pt>
                <c:pt idx="9348">
                  <c:v>452.36599999999999</c:v>
                </c:pt>
                <c:pt idx="9349">
                  <c:v>452.31799999999998</c:v>
                </c:pt>
                <c:pt idx="9350">
                  <c:v>452.25299999999999</c:v>
                </c:pt>
                <c:pt idx="9351">
                  <c:v>452.24599999999998</c:v>
                </c:pt>
                <c:pt idx="9352">
                  <c:v>452.24599999999998</c:v>
                </c:pt>
                <c:pt idx="9353">
                  <c:v>452.23</c:v>
                </c:pt>
                <c:pt idx="9354">
                  <c:v>452.21</c:v>
                </c:pt>
                <c:pt idx="9355">
                  <c:v>452.12</c:v>
                </c:pt>
                <c:pt idx="9356">
                  <c:v>452.04199999999997</c:v>
                </c:pt>
                <c:pt idx="9357">
                  <c:v>452.03899999999999</c:v>
                </c:pt>
                <c:pt idx="9358">
                  <c:v>451.98700000000002</c:v>
                </c:pt>
                <c:pt idx="9359">
                  <c:v>451.94799999999998</c:v>
                </c:pt>
                <c:pt idx="9360">
                  <c:v>451.92200000000003</c:v>
                </c:pt>
                <c:pt idx="9361">
                  <c:v>451.88299999999998</c:v>
                </c:pt>
                <c:pt idx="9362">
                  <c:v>451.86399999999998</c:v>
                </c:pt>
                <c:pt idx="9363">
                  <c:v>451.84399999999999</c:v>
                </c:pt>
                <c:pt idx="9364">
                  <c:v>451.79599999999999</c:v>
                </c:pt>
                <c:pt idx="9365">
                  <c:v>451.779</c:v>
                </c:pt>
                <c:pt idx="9366">
                  <c:v>451.77</c:v>
                </c:pt>
                <c:pt idx="9367">
                  <c:v>451.74700000000001</c:v>
                </c:pt>
                <c:pt idx="9368">
                  <c:v>451.714</c:v>
                </c:pt>
                <c:pt idx="9369">
                  <c:v>451.65899999999999</c:v>
                </c:pt>
                <c:pt idx="9370">
                  <c:v>451.62</c:v>
                </c:pt>
                <c:pt idx="9371">
                  <c:v>451.61399999999998</c:v>
                </c:pt>
                <c:pt idx="9372">
                  <c:v>451.59399999999999</c:v>
                </c:pt>
                <c:pt idx="9373">
                  <c:v>451.565</c:v>
                </c:pt>
                <c:pt idx="9374">
                  <c:v>451.53300000000002</c:v>
                </c:pt>
                <c:pt idx="9375">
                  <c:v>451.49700000000001</c:v>
                </c:pt>
                <c:pt idx="9376">
                  <c:v>451.22800000000001</c:v>
                </c:pt>
                <c:pt idx="9377">
                  <c:v>451.15</c:v>
                </c:pt>
                <c:pt idx="9378">
                  <c:v>451.11799999999999</c:v>
                </c:pt>
                <c:pt idx="9379">
                  <c:v>451.089</c:v>
                </c:pt>
                <c:pt idx="9380">
                  <c:v>450.93</c:v>
                </c:pt>
                <c:pt idx="9381">
                  <c:v>450.89100000000002</c:v>
                </c:pt>
                <c:pt idx="9382">
                  <c:v>450.81299999999999</c:v>
                </c:pt>
                <c:pt idx="9383">
                  <c:v>450.72899999999998</c:v>
                </c:pt>
                <c:pt idx="9384">
                  <c:v>450.709</c:v>
                </c:pt>
                <c:pt idx="9385">
                  <c:v>450.69600000000003</c:v>
                </c:pt>
                <c:pt idx="9386">
                  <c:v>450.69</c:v>
                </c:pt>
                <c:pt idx="9387">
                  <c:v>450.57900000000001</c:v>
                </c:pt>
                <c:pt idx="9388">
                  <c:v>450.57600000000002</c:v>
                </c:pt>
                <c:pt idx="9389">
                  <c:v>450.53399999999999</c:v>
                </c:pt>
                <c:pt idx="9390">
                  <c:v>450.53399999999999</c:v>
                </c:pt>
                <c:pt idx="9391">
                  <c:v>450.51100000000002</c:v>
                </c:pt>
                <c:pt idx="9392">
                  <c:v>450.49799999999999</c:v>
                </c:pt>
                <c:pt idx="9393">
                  <c:v>450.495</c:v>
                </c:pt>
                <c:pt idx="9394">
                  <c:v>450.31700000000001</c:v>
                </c:pt>
                <c:pt idx="9395">
                  <c:v>450.31700000000001</c:v>
                </c:pt>
                <c:pt idx="9396">
                  <c:v>450.31299999999999</c:v>
                </c:pt>
                <c:pt idx="9397">
                  <c:v>450.30399999999997</c:v>
                </c:pt>
                <c:pt idx="9398">
                  <c:v>450.28399999999999</c:v>
                </c:pt>
                <c:pt idx="9399">
                  <c:v>450.255</c:v>
                </c:pt>
                <c:pt idx="9400">
                  <c:v>450.22899999999998</c:v>
                </c:pt>
                <c:pt idx="9401">
                  <c:v>450.20299999999997</c:v>
                </c:pt>
                <c:pt idx="9402">
                  <c:v>450.15499999999997</c:v>
                </c:pt>
                <c:pt idx="9403">
                  <c:v>450.13499999999999</c:v>
                </c:pt>
                <c:pt idx="9404">
                  <c:v>450.11200000000002</c:v>
                </c:pt>
                <c:pt idx="9405">
                  <c:v>450.09</c:v>
                </c:pt>
                <c:pt idx="9406">
                  <c:v>450.04399999999998</c:v>
                </c:pt>
                <c:pt idx="9407">
                  <c:v>449.99599999999998</c:v>
                </c:pt>
                <c:pt idx="9408">
                  <c:v>449.99200000000002</c:v>
                </c:pt>
                <c:pt idx="9409">
                  <c:v>449.98599999999999</c:v>
                </c:pt>
                <c:pt idx="9410">
                  <c:v>449.97899999999998</c:v>
                </c:pt>
                <c:pt idx="9411">
                  <c:v>449.97300000000001</c:v>
                </c:pt>
                <c:pt idx="9412">
                  <c:v>449.96300000000002</c:v>
                </c:pt>
                <c:pt idx="9413">
                  <c:v>449.80399999999997</c:v>
                </c:pt>
                <c:pt idx="9414">
                  <c:v>449.77800000000002</c:v>
                </c:pt>
                <c:pt idx="9415">
                  <c:v>449.77499999999998</c:v>
                </c:pt>
                <c:pt idx="9416">
                  <c:v>449.75200000000001</c:v>
                </c:pt>
                <c:pt idx="9417">
                  <c:v>449.74</c:v>
                </c:pt>
                <c:pt idx="9418">
                  <c:v>449.697</c:v>
                </c:pt>
                <c:pt idx="9419">
                  <c:v>449.649</c:v>
                </c:pt>
                <c:pt idx="9420">
                  <c:v>449.577</c:v>
                </c:pt>
                <c:pt idx="9421">
                  <c:v>449.54199999999997</c:v>
                </c:pt>
                <c:pt idx="9422">
                  <c:v>449.53500000000003</c:v>
                </c:pt>
                <c:pt idx="9423">
                  <c:v>449.44400000000002</c:v>
                </c:pt>
                <c:pt idx="9424">
                  <c:v>449.43799999999999</c:v>
                </c:pt>
                <c:pt idx="9425">
                  <c:v>449.40199999999999</c:v>
                </c:pt>
                <c:pt idx="9426">
                  <c:v>449.39600000000002</c:v>
                </c:pt>
                <c:pt idx="9427">
                  <c:v>449.38600000000002</c:v>
                </c:pt>
                <c:pt idx="9428">
                  <c:v>449.30799999999999</c:v>
                </c:pt>
                <c:pt idx="9429">
                  <c:v>449.13299999999998</c:v>
                </c:pt>
                <c:pt idx="9430">
                  <c:v>449.12</c:v>
                </c:pt>
                <c:pt idx="9431">
                  <c:v>449.08100000000002</c:v>
                </c:pt>
                <c:pt idx="9432">
                  <c:v>449.08100000000002</c:v>
                </c:pt>
                <c:pt idx="9433">
                  <c:v>449.07100000000003</c:v>
                </c:pt>
                <c:pt idx="9434">
                  <c:v>449.04899999999998</c:v>
                </c:pt>
                <c:pt idx="9435">
                  <c:v>448.98399999999998</c:v>
                </c:pt>
                <c:pt idx="9436">
                  <c:v>448.91199999999998</c:v>
                </c:pt>
                <c:pt idx="9437">
                  <c:v>448.87400000000002</c:v>
                </c:pt>
                <c:pt idx="9438">
                  <c:v>448.83800000000002</c:v>
                </c:pt>
                <c:pt idx="9439">
                  <c:v>448.83800000000002</c:v>
                </c:pt>
                <c:pt idx="9440">
                  <c:v>448.78300000000002</c:v>
                </c:pt>
                <c:pt idx="9441">
                  <c:v>448.72800000000001</c:v>
                </c:pt>
                <c:pt idx="9442">
                  <c:v>448.69200000000001</c:v>
                </c:pt>
                <c:pt idx="9443">
                  <c:v>448.67599999999999</c:v>
                </c:pt>
                <c:pt idx="9444">
                  <c:v>448.66899999999998</c:v>
                </c:pt>
                <c:pt idx="9445">
                  <c:v>448.62099999999998</c:v>
                </c:pt>
                <c:pt idx="9446">
                  <c:v>448.61399999999998</c:v>
                </c:pt>
                <c:pt idx="9447">
                  <c:v>448.56200000000001</c:v>
                </c:pt>
                <c:pt idx="9448">
                  <c:v>448.53</c:v>
                </c:pt>
                <c:pt idx="9449">
                  <c:v>448.50400000000002</c:v>
                </c:pt>
                <c:pt idx="9450">
                  <c:v>448.47500000000002</c:v>
                </c:pt>
                <c:pt idx="9451">
                  <c:v>448.423</c:v>
                </c:pt>
                <c:pt idx="9452">
                  <c:v>448.41300000000001</c:v>
                </c:pt>
                <c:pt idx="9453">
                  <c:v>448.39699999999999</c:v>
                </c:pt>
                <c:pt idx="9454">
                  <c:v>448.33199999999999</c:v>
                </c:pt>
                <c:pt idx="9455">
                  <c:v>448.23200000000003</c:v>
                </c:pt>
                <c:pt idx="9456">
                  <c:v>448.18299999999999</c:v>
                </c:pt>
                <c:pt idx="9457">
                  <c:v>448.14400000000001</c:v>
                </c:pt>
                <c:pt idx="9458">
                  <c:v>448.02699999999999</c:v>
                </c:pt>
                <c:pt idx="9459">
                  <c:v>448.024</c:v>
                </c:pt>
                <c:pt idx="9460">
                  <c:v>447.99200000000002</c:v>
                </c:pt>
                <c:pt idx="9461">
                  <c:v>447.95299999999997</c:v>
                </c:pt>
                <c:pt idx="9462">
                  <c:v>447.91399999999999</c:v>
                </c:pt>
                <c:pt idx="9463">
                  <c:v>447.91</c:v>
                </c:pt>
                <c:pt idx="9464">
                  <c:v>447.904</c:v>
                </c:pt>
                <c:pt idx="9465">
                  <c:v>447.89800000000002</c:v>
                </c:pt>
                <c:pt idx="9466">
                  <c:v>447.85899999999998</c:v>
                </c:pt>
                <c:pt idx="9467">
                  <c:v>447.84199999999998</c:v>
                </c:pt>
                <c:pt idx="9468">
                  <c:v>447.76799999999997</c:v>
                </c:pt>
                <c:pt idx="9469">
                  <c:v>447.76100000000002</c:v>
                </c:pt>
                <c:pt idx="9470">
                  <c:v>447.74799999999999</c:v>
                </c:pt>
                <c:pt idx="9471">
                  <c:v>447.72899999999998</c:v>
                </c:pt>
                <c:pt idx="9472">
                  <c:v>447.72899999999998</c:v>
                </c:pt>
                <c:pt idx="9473">
                  <c:v>447.68</c:v>
                </c:pt>
                <c:pt idx="9474">
                  <c:v>447.68</c:v>
                </c:pt>
                <c:pt idx="9475">
                  <c:v>447.61500000000001</c:v>
                </c:pt>
                <c:pt idx="9476">
                  <c:v>447.60599999999999</c:v>
                </c:pt>
                <c:pt idx="9477">
                  <c:v>447.60199999999998</c:v>
                </c:pt>
                <c:pt idx="9478">
                  <c:v>447.589</c:v>
                </c:pt>
                <c:pt idx="9479">
                  <c:v>447.54700000000003</c:v>
                </c:pt>
                <c:pt idx="9480">
                  <c:v>447.51799999999997</c:v>
                </c:pt>
                <c:pt idx="9481">
                  <c:v>447.51499999999999</c:v>
                </c:pt>
                <c:pt idx="9482">
                  <c:v>447.512</c:v>
                </c:pt>
                <c:pt idx="9483">
                  <c:v>447.50200000000001</c:v>
                </c:pt>
                <c:pt idx="9484">
                  <c:v>447.44</c:v>
                </c:pt>
                <c:pt idx="9485">
                  <c:v>447.38799999999998</c:v>
                </c:pt>
                <c:pt idx="9486">
                  <c:v>447.36200000000002</c:v>
                </c:pt>
                <c:pt idx="9487">
                  <c:v>447.35599999999999</c:v>
                </c:pt>
                <c:pt idx="9488">
                  <c:v>447.27199999999999</c:v>
                </c:pt>
                <c:pt idx="9489">
                  <c:v>447.25900000000001</c:v>
                </c:pt>
                <c:pt idx="9490">
                  <c:v>447.2</c:v>
                </c:pt>
                <c:pt idx="9491">
                  <c:v>447.178</c:v>
                </c:pt>
                <c:pt idx="9492">
                  <c:v>447.13600000000002</c:v>
                </c:pt>
                <c:pt idx="9493">
                  <c:v>447.13200000000001</c:v>
                </c:pt>
                <c:pt idx="9494">
                  <c:v>447.10300000000001</c:v>
                </c:pt>
                <c:pt idx="9495">
                  <c:v>447.08</c:v>
                </c:pt>
                <c:pt idx="9496">
                  <c:v>447.08</c:v>
                </c:pt>
                <c:pt idx="9497">
                  <c:v>447.06400000000002</c:v>
                </c:pt>
                <c:pt idx="9498">
                  <c:v>447.048</c:v>
                </c:pt>
                <c:pt idx="9499">
                  <c:v>447.01900000000001</c:v>
                </c:pt>
                <c:pt idx="9500">
                  <c:v>447.012</c:v>
                </c:pt>
                <c:pt idx="9501">
                  <c:v>446.99299999999999</c:v>
                </c:pt>
                <c:pt idx="9502">
                  <c:v>446.98599999999999</c:v>
                </c:pt>
                <c:pt idx="9503">
                  <c:v>446.983</c:v>
                </c:pt>
                <c:pt idx="9504">
                  <c:v>446.93400000000003</c:v>
                </c:pt>
                <c:pt idx="9505">
                  <c:v>446.92500000000001</c:v>
                </c:pt>
                <c:pt idx="9506">
                  <c:v>446.81799999999998</c:v>
                </c:pt>
                <c:pt idx="9507">
                  <c:v>446.80799999999999</c:v>
                </c:pt>
                <c:pt idx="9508">
                  <c:v>446.78800000000001</c:v>
                </c:pt>
                <c:pt idx="9509">
                  <c:v>446.78199999999998</c:v>
                </c:pt>
                <c:pt idx="9510">
                  <c:v>446.77199999999999</c:v>
                </c:pt>
                <c:pt idx="9511">
                  <c:v>446.75299999999999</c:v>
                </c:pt>
                <c:pt idx="9512">
                  <c:v>446.65600000000001</c:v>
                </c:pt>
                <c:pt idx="9513">
                  <c:v>446.649</c:v>
                </c:pt>
                <c:pt idx="9514">
                  <c:v>446.57100000000003</c:v>
                </c:pt>
                <c:pt idx="9515">
                  <c:v>446.56099999999998</c:v>
                </c:pt>
                <c:pt idx="9516">
                  <c:v>446.53899999999999</c:v>
                </c:pt>
                <c:pt idx="9517">
                  <c:v>446.46699999999998</c:v>
                </c:pt>
                <c:pt idx="9518">
                  <c:v>446.41199999999998</c:v>
                </c:pt>
                <c:pt idx="9519">
                  <c:v>446.37700000000001</c:v>
                </c:pt>
                <c:pt idx="9520">
                  <c:v>446.36</c:v>
                </c:pt>
                <c:pt idx="9521">
                  <c:v>446.33100000000002</c:v>
                </c:pt>
                <c:pt idx="9522">
                  <c:v>446.28300000000002</c:v>
                </c:pt>
                <c:pt idx="9523">
                  <c:v>446.26</c:v>
                </c:pt>
                <c:pt idx="9524">
                  <c:v>446.18900000000002</c:v>
                </c:pt>
                <c:pt idx="9525">
                  <c:v>446.10700000000003</c:v>
                </c:pt>
                <c:pt idx="9526">
                  <c:v>446.08199999999999</c:v>
                </c:pt>
                <c:pt idx="9527">
                  <c:v>446.04899999999998</c:v>
                </c:pt>
                <c:pt idx="9528">
                  <c:v>446.04599999999999</c:v>
                </c:pt>
                <c:pt idx="9529">
                  <c:v>445.99700000000001</c:v>
                </c:pt>
                <c:pt idx="9530">
                  <c:v>445.96199999999999</c:v>
                </c:pt>
                <c:pt idx="9531">
                  <c:v>445.887</c:v>
                </c:pt>
                <c:pt idx="9532">
                  <c:v>445.81900000000002</c:v>
                </c:pt>
                <c:pt idx="9533">
                  <c:v>445.78300000000002</c:v>
                </c:pt>
                <c:pt idx="9534">
                  <c:v>445.71199999999999</c:v>
                </c:pt>
                <c:pt idx="9535">
                  <c:v>445.69600000000003</c:v>
                </c:pt>
                <c:pt idx="9536">
                  <c:v>445.63400000000001</c:v>
                </c:pt>
                <c:pt idx="9537">
                  <c:v>445.608</c:v>
                </c:pt>
                <c:pt idx="9538">
                  <c:v>445.59199999999998</c:v>
                </c:pt>
                <c:pt idx="9539">
                  <c:v>445.50799999999998</c:v>
                </c:pt>
                <c:pt idx="9540">
                  <c:v>445.44299999999998</c:v>
                </c:pt>
                <c:pt idx="9541">
                  <c:v>445.41399999999999</c:v>
                </c:pt>
                <c:pt idx="9542">
                  <c:v>445.40699999999998</c:v>
                </c:pt>
                <c:pt idx="9543">
                  <c:v>445.37799999999999</c:v>
                </c:pt>
                <c:pt idx="9544">
                  <c:v>445.37099999999998</c:v>
                </c:pt>
                <c:pt idx="9545">
                  <c:v>445.36500000000001</c:v>
                </c:pt>
                <c:pt idx="9546">
                  <c:v>445.35500000000002</c:v>
                </c:pt>
                <c:pt idx="9547">
                  <c:v>445.32600000000002</c:v>
                </c:pt>
                <c:pt idx="9548">
                  <c:v>445.30599999999998</c:v>
                </c:pt>
                <c:pt idx="9549">
                  <c:v>445.27699999999999</c:v>
                </c:pt>
                <c:pt idx="9550">
                  <c:v>445.238</c:v>
                </c:pt>
                <c:pt idx="9551">
                  <c:v>445.22899999999998</c:v>
                </c:pt>
                <c:pt idx="9552">
                  <c:v>445.21899999999999</c:v>
                </c:pt>
                <c:pt idx="9553">
                  <c:v>445.161</c:v>
                </c:pt>
                <c:pt idx="9554">
                  <c:v>445.161</c:v>
                </c:pt>
                <c:pt idx="9555">
                  <c:v>445.12799999999999</c:v>
                </c:pt>
                <c:pt idx="9556">
                  <c:v>445.02800000000002</c:v>
                </c:pt>
                <c:pt idx="9557">
                  <c:v>445.01499999999999</c:v>
                </c:pt>
                <c:pt idx="9558">
                  <c:v>444.98899999999998</c:v>
                </c:pt>
                <c:pt idx="9559">
                  <c:v>444.98599999999999</c:v>
                </c:pt>
                <c:pt idx="9560">
                  <c:v>444.96899999999999</c:v>
                </c:pt>
                <c:pt idx="9561">
                  <c:v>444.947</c:v>
                </c:pt>
                <c:pt idx="9562">
                  <c:v>444.92700000000002</c:v>
                </c:pt>
                <c:pt idx="9563">
                  <c:v>444.91399999999999</c:v>
                </c:pt>
                <c:pt idx="9564">
                  <c:v>444.89499999999998</c:v>
                </c:pt>
                <c:pt idx="9565">
                  <c:v>444.89100000000002</c:v>
                </c:pt>
                <c:pt idx="9566">
                  <c:v>444.827</c:v>
                </c:pt>
                <c:pt idx="9567">
                  <c:v>444.82299999999998</c:v>
                </c:pt>
                <c:pt idx="9568">
                  <c:v>444.791</c:v>
                </c:pt>
                <c:pt idx="9569">
                  <c:v>444.78100000000001</c:v>
                </c:pt>
                <c:pt idx="9570">
                  <c:v>444.74599999999998</c:v>
                </c:pt>
                <c:pt idx="9571">
                  <c:v>444.71</c:v>
                </c:pt>
                <c:pt idx="9572">
                  <c:v>444.71</c:v>
                </c:pt>
                <c:pt idx="9573">
                  <c:v>444.70699999999999</c:v>
                </c:pt>
                <c:pt idx="9574">
                  <c:v>444.62200000000001</c:v>
                </c:pt>
                <c:pt idx="9575">
                  <c:v>444.577</c:v>
                </c:pt>
                <c:pt idx="9576">
                  <c:v>444.55099999999999</c:v>
                </c:pt>
                <c:pt idx="9577">
                  <c:v>444.43700000000001</c:v>
                </c:pt>
                <c:pt idx="9578">
                  <c:v>444.35</c:v>
                </c:pt>
                <c:pt idx="9579">
                  <c:v>444.32100000000003</c:v>
                </c:pt>
                <c:pt idx="9580">
                  <c:v>444.30799999999999</c:v>
                </c:pt>
                <c:pt idx="9581">
                  <c:v>444.29500000000002</c:v>
                </c:pt>
                <c:pt idx="9582">
                  <c:v>444.26600000000002</c:v>
                </c:pt>
                <c:pt idx="9583">
                  <c:v>444.21699999999998</c:v>
                </c:pt>
                <c:pt idx="9584">
                  <c:v>444.09699999999998</c:v>
                </c:pt>
                <c:pt idx="9585">
                  <c:v>444.09399999999999</c:v>
                </c:pt>
                <c:pt idx="9586">
                  <c:v>444.084</c:v>
                </c:pt>
                <c:pt idx="9587">
                  <c:v>443.93200000000002</c:v>
                </c:pt>
                <c:pt idx="9588">
                  <c:v>443.928</c:v>
                </c:pt>
                <c:pt idx="9589">
                  <c:v>443.87</c:v>
                </c:pt>
                <c:pt idx="9590">
                  <c:v>443.86700000000002</c:v>
                </c:pt>
                <c:pt idx="9591">
                  <c:v>443.863</c:v>
                </c:pt>
                <c:pt idx="9592">
                  <c:v>443.82799999999997</c:v>
                </c:pt>
                <c:pt idx="9593">
                  <c:v>443.79500000000002</c:v>
                </c:pt>
                <c:pt idx="9594">
                  <c:v>443.786</c:v>
                </c:pt>
                <c:pt idx="9595">
                  <c:v>443.74700000000001</c:v>
                </c:pt>
                <c:pt idx="9596">
                  <c:v>443.73399999999998</c:v>
                </c:pt>
                <c:pt idx="9597">
                  <c:v>443.67899999999997</c:v>
                </c:pt>
                <c:pt idx="9598">
                  <c:v>443.62700000000001</c:v>
                </c:pt>
                <c:pt idx="9599">
                  <c:v>443.601</c:v>
                </c:pt>
                <c:pt idx="9600">
                  <c:v>443.58100000000002</c:v>
                </c:pt>
                <c:pt idx="9601">
                  <c:v>443.572</c:v>
                </c:pt>
                <c:pt idx="9602">
                  <c:v>443.51299999999998</c:v>
                </c:pt>
                <c:pt idx="9603">
                  <c:v>443.50299999999999</c:v>
                </c:pt>
                <c:pt idx="9604">
                  <c:v>443.46499999999997</c:v>
                </c:pt>
                <c:pt idx="9605">
                  <c:v>443.40899999999999</c:v>
                </c:pt>
                <c:pt idx="9606">
                  <c:v>443.39600000000002</c:v>
                </c:pt>
                <c:pt idx="9607">
                  <c:v>443.38</c:v>
                </c:pt>
                <c:pt idx="9608">
                  <c:v>443.35399999999998</c:v>
                </c:pt>
                <c:pt idx="9609">
                  <c:v>443.34100000000001</c:v>
                </c:pt>
                <c:pt idx="9610">
                  <c:v>443.32499999999999</c:v>
                </c:pt>
                <c:pt idx="9611">
                  <c:v>443.322</c:v>
                </c:pt>
                <c:pt idx="9612">
                  <c:v>443.25099999999998</c:v>
                </c:pt>
                <c:pt idx="9613">
                  <c:v>443.22800000000001</c:v>
                </c:pt>
                <c:pt idx="9614">
                  <c:v>443.21800000000002</c:v>
                </c:pt>
                <c:pt idx="9615">
                  <c:v>443.21199999999999</c:v>
                </c:pt>
                <c:pt idx="9616">
                  <c:v>443.20800000000003</c:v>
                </c:pt>
                <c:pt idx="9617">
                  <c:v>443.18900000000002</c:v>
                </c:pt>
                <c:pt idx="9618">
                  <c:v>443.17599999999999</c:v>
                </c:pt>
                <c:pt idx="9619">
                  <c:v>443.15300000000002</c:v>
                </c:pt>
                <c:pt idx="9620">
                  <c:v>443.14400000000001</c:v>
                </c:pt>
                <c:pt idx="9621">
                  <c:v>443.10199999999998</c:v>
                </c:pt>
                <c:pt idx="9622">
                  <c:v>443.06299999999999</c:v>
                </c:pt>
                <c:pt idx="9623">
                  <c:v>443.024</c:v>
                </c:pt>
                <c:pt idx="9624">
                  <c:v>443.01100000000002</c:v>
                </c:pt>
                <c:pt idx="9625">
                  <c:v>442.99400000000003</c:v>
                </c:pt>
                <c:pt idx="9626">
                  <c:v>442.91699999999997</c:v>
                </c:pt>
                <c:pt idx="9627">
                  <c:v>442.89100000000002</c:v>
                </c:pt>
                <c:pt idx="9628">
                  <c:v>442.87400000000002</c:v>
                </c:pt>
                <c:pt idx="9629">
                  <c:v>442.709</c:v>
                </c:pt>
                <c:pt idx="9630">
                  <c:v>442.673</c:v>
                </c:pt>
                <c:pt idx="9631">
                  <c:v>442.62799999999999</c:v>
                </c:pt>
                <c:pt idx="9632">
                  <c:v>442.62200000000001</c:v>
                </c:pt>
                <c:pt idx="9633">
                  <c:v>442.53399999999999</c:v>
                </c:pt>
                <c:pt idx="9634">
                  <c:v>442.48500000000001</c:v>
                </c:pt>
                <c:pt idx="9635">
                  <c:v>442.476</c:v>
                </c:pt>
                <c:pt idx="9636">
                  <c:v>442.43299999999999</c:v>
                </c:pt>
                <c:pt idx="9637">
                  <c:v>442.37799999999999</c:v>
                </c:pt>
                <c:pt idx="9638">
                  <c:v>442.36200000000002</c:v>
                </c:pt>
                <c:pt idx="9639">
                  <c:v>442.35199999999998</c:v>
                </c:pt>
                <c:pt idx="9640">
                  <c:v>442.34899999999999</c:v>
                </c:pt>
                <c:pt idx="9641">
                  <c:v>442.26799999999997</c:v>
                </c:pt>
                <c:pt idx="9642">
                  <c:v>442.25799999999998</c:v>
                </c:pt>
                <c:pt idx="9643">
                  <c:v>442.245</c:v>
                </c:pt>
                <c:pt idx="9644">
                  <c:v>442.22300000000001</c:v>
                </c:pt>
                <c:pt idx="9645">
                  <c:v>442.06400000000002</c:v>
                </c:pt>
                <c:pt idx="9646">
                  <c:v>441.96600000000001</c:v>
                </c:pt>
                <c:pt idx="9647">
                  <c:v>441.95299999999997</c:v>
                </c:pt>
                <c:pt idx="9648">
                  <c:v>441.91800000000001</c:v>
                </c:pt>
                <c:pt idx="9649">
                  <c:v>441.89800000000002</c:v>
                </c:pt>
                <c:pt idx="9650">
                  <c:v>441.85899999999998</c:v>
                </c:pt>
                <c:pt idx="9651">
                  <c:v>441.81700000000001</c:v>
                </c:pt>
                <c:pt idx="9652">
                  <c:v>441.78800000000001</c:v>
                </c:pt>
                <c:pt idx="9653">
                  <c:v>441.78199999999998</c:v>
                </c:pt>
                <c:pt idx="9654">
                  <c:v>441.75900000000001</c:v>
                </c:pt>
                <c:pt idx="9655">
                  <c:v>441.75200000000001</c:v>
                </c:pt>
                <c:pt idx="9656">
                  <c:v>441.697</c:v>
                </c:pt>
                <c:pt idx="9657">
                  <c:v>441.642</c:v>
                </c:pt>
                <c:pt idx="9658">
                  <c:v>441.63200000000001</c:v>
                </c:pt>
                <c:pt idx="9659">
                  <c:v>441.63200000000001</c:v>
                </c:pt>
                <c:pt idx="9660">
                  <c:v>441.56400000000002</c:v>
                </c:pt>
                <c:pt idx="9661">
                  <c:v>441.52199999999999</c:v>
                </c:pt>
                <c:pt idx="9662">
                  <c:v>441.51900000000001</c:v>
                </c:pt>
                <c:pt idx="9663">
                  <c:v>441.50299999999999</c:v>
                </c:pt>
                <c:pt idx="9664">
                  <c:v>441.47699999999998</c:v>
                </c:pt>
                <c:pt idx="9665">
                  <c:v>441.45400000000001</c:v>
                </c:pt>
                <c:pt idx="9666">
                  <c:v>441.44799999999998</c:v>
                </c:pt>
                <c:pt idx="9667">
                  <c:v>441.36700000000002</c:v>
                </c:pt>
                <c:pt idx="9668">
                  <c:v>441.34100000000001</c:v>
                </c:pt>
                <c:pt idx="9669">
                  <c:v>441.28500000000003</c:v>
                </c:pt>
                <c:pt idx="9670">
                  <c:v>441.20100000000002</c:v>
                </c:pt>
                <c:pt idx="9671">
                  <c:v>441.16899999999998</c:v>
                </c:pt>
                <c:pt idx="9672">
                  <c:v>441.11399999999998</c:v>
                </c:pt>
                <c:pt idx="9673">
                  <c:v>441.101</c:v>
                </c:pt>
                <c:pt idx="9674">
                  <c:v>441.05500000000001</c:v>
                </c:pt>
                <c:pt idx="9675">
                  <c:v>441.02600000000001</c:v>
                </c:pt>
                <c:pt idx="9676">
                  <c:v>441.00700000000001</c:v>
                </c:pt>
                <c:pt idx="9677">
                  <c:v>440.96800000000002</c:v>
                </c:pt>
                <c:pt idx="9678">
                  <c:v>440.93200000000002</c:v>
                </c:pt>
                <c:pt idx="9679">
                  <c:v>440.89299999999997</c:v>
                </c:pt>
                <c:pt idx="9680">
                  <c:v>440.83800000000002</c:v>
                </c:pt>
                <c:pt idx="9681">
                  <c:v>440.83499999999998</c:v>
                </c:pt>
                <c:pt idx="9682">
                  <c:v>440.83100000000002</c:v>
                </c:pt>
                <c:pt idx="9683">
                  <c:v>440.767</c:v>
                </c:pt>
                <c:pt idx="9684">
                  <c:v>440.721</c:v>
                </c:pt>
                <c:pt idx="9685">
                  <c:v>440.702</c:v>
                </c:pt>
                <c:pt idx="9686">
                  <c:v>440.65600000000001</c:v>
                </c:pt>
                <c:pt idx="9687">
                  <c:v>440.61700000000002</c:v>
                </c:pt>
                <c:pt idx="9688">
                  <c:v>440.53300000000002</c:v>
                </c:pt>
                <c:pt idx="9689">
                  <c:v>440.50700000000001</c:v>
                </c:pt>
                <c:pt idx="9690">
                  <c:v>440.44200000000001</c:v>
                </c:pt>
                <c:pt idx="9691">
                  <c:v>440.44200000000001</c:v>
                </c:pt>
                <c:pt idx="9692">
                  <c:v>440.39699999999999</c:v>
                </c:pt>
                <c:pt idx="9693">
                  <c:v>440.32600000000002</c:v>
                </c:pt>
                <c:pt idx="9694">
                  <c:v>440.13400000000001</c:v>
                </c:pt>
                <c:pt idx="9695">
                  <c:v>440.08199999999999</c:v>
                </c:pt>
                <c:pt idx="9696">
                  <c:v>439.99799999999999</c:v>
                </c:pt>
                <c:pt idx="9697">
                  <c:v>439.99200000000002</c:v>
                </c:pt>
                <c:pt idx="9698">
                  <c:v>439.91399999999999</c:v>
                </c:pt>
                <c:pt idx="9699">
                  <c:v>439.86799999999999</c:v>
                </c:pt>
                <c:pt idx="9700">
                  <c:v>439.85899999999998</c:v>
                </c:pt>
                <c:pt idx="9701">
                  <c:v>439.84899999999999</c:v>
                </c:pt>
                <c:pt idx="9702">
                  <c:v>439.73200000000003</c:v>
                </c:pt>
                <c:pt idx="9703">
                  <c:v>439.65100000000001</c:v>
                </c:pt>
                <c:pt idx="9704">
                  <c:v>439.53100000000001</c:v>
                </c:pt>
                <c:pt idx="9705">
                  <c:v>439.53100000000001</c:v>
                </c:pt>
                <c:pt idx="9706">
                  <c:v>439.512</c:v>
                </c:pt>
                <c:pt idx="9707">
                  <c:v>439.48599999999999</c:v>
                </c:pt>
                <c:pt idx="9708">
                  <c:v>439.29399999999998</c:v>
                </c:pt>
                <c:pt idx="9709">
                  <c:v>439.26499999999999</c:v>
                </c:pt>
                <c:pt idx="9710">
                  <c:v>439.24200000000002</c:v>
                </c:pt>
                <c:pt idx="9711">
                  <c:v>439.233</c:v>
                </c:pt>
                <c:pt idx="9712">
                  <c:v>439.2</c:v>
                </c:pt>
                <c:pt idx="9713">
                  <c:v>439.06700000000001</c:v>
                </c:pt>
                <c:pt idx="9714">
                  <c:v>439.048</c:v>
                </c:pt>
                <c:pt idx="9715">
                  <c:v>439.041</c:v>
                </c:pt>
                <c:pt idx="9716">
                  <c:v>439.041</c:v>
                </c:pt>
                <c:pt idx="9717">
                  <c:v>439.03500000000003</c:v>
                </c:pt>
                <c:pt idx="9718">
                  <c:v>439.012</c:v>
                </c:pt>
                <c:pt idx="9719">
                  <c:v>439.00599999999997</c:v>
                </c:pt>
                <c:pt idx="9720">
                  <c:v>438.87</c:v>
                </c:pt>
                <c:pt idx="9721">
                  <c:v>438.84</c:v>
                </c:pt>
                <c:pt idx="9722">
                  <c:v>438.79500000000002</c:v>
                </c:pt>
                <c:pt idx="9723">
                  <c:v>438.78199999999998</c:v>
                </c:pt>
                <c:pt idx="9724">
                  <c:v>438.75599999999997</c:v>
                </c:pt>
                <c:pt idx="9725">
                  <c:v>438.75599999999997</c:v>
                </c:pt>
                <c:pt idx="9726">
                  <c:v>438.65199999999999</c:v>
                </c:pt>
                <c:pt idx="9727">
                  <c:v>438.64600000000002</c:v>
                </c:pt>
                <c:pt idx="9728">
                  <c:v>438.63600000000002</c:v>
                </c:pt>
                <c:pt idx="9729">
                  <c:v>438.62599999999998</c:v>
                </c:pt>
                <c:pt idx="9730">
                  <c:v>438.62299999999999</c:v>
                </c:pt>
                <c:pt idx="9731">
                  <c:v>438.61</c:v>
                </c:pt>
                <c:pt idx="9732">
                  <c:v>438.56799999999998</c:v>
                </c:pt>
                <c:pt idx="9733">
                  <c:v>438.565</c:v>
                </c:pt>
                <c:pt idx="9734">
                  <c:v>438.53899999999999</c:v>
                </c:pt>
                <c:pt idx="9735">
                  <c:v>438.47399999999999</c:v>
                </c:pt>
                <c:pt idx="9736">
                  <c:v>438.471</c:v>
                </c:pt>
                <c:pt idx="9737">
                  <c:v>438.42899999999997</c:v>
                </c:pt>
                <c:pt idx="9738">
                  <c:v>438.42500000000001</c:v>
                </c:pt>
                <c:pt idx="9739">
                  <c:v>438.42500000000001</c:v>
                </c:pt>
                <c:pt idx="9740">
                  <c:v>438.416</c:v>
                </c:pt>
                <c:pt idx="9741">
                  <c:v>438.38600000000002</c:v>
                </c:pt>
                <c:pt idx="9742">
                  <c:v>438.351</c:v>
                </c:pt>
                <c:pt idx="9743">
                  <c:v>438.29199999999997</c:v>
                </c:pt>
                <c:pt idx="9744">
                  <c:v>438.28899999999999</c:v>
                </c:pt>
                <c:pt idx="9745">
                  <c:v>438.24</c:v>
                </c:pt>
                <c:pt idx="9746">
                  <c:v>438.221</c:v>
                </c:pt>
                <c:pt idx="9747">
                  <c:v>438.202</c:v>
                </c:pt>
                <c:pt idx="9748">
                  <c:v>438.14600000000002</c:v>
                </c:pt>
                <c:pt idx="9749">
                  <c:v>438.12400000000002</c:v>
                </c:pt>
                <c:pt idx="9750">
                  <c:v>438.10399999999998</c:v>
                </c:pt>
                <c:pt idx="9751">
                  <c:v>438.072</c:v>
                </c:pt>
                <c:pt idx="9752">
                  <c:v>438.036</c:v>
                </c:pt>
                <c:pt idx="9753">
                  <c:v>438.01299999999998</c:v>
                </c:pt>
                <c:pt idx="9754">
                  <c:v>438.01</c:v>
                </c:pt>
                <c:pt idx="9755">
                  <c:v>438.00700000000001</c:v>
                </c:pt>
                <c:pt idx="9756">
                  <c:v>437.96800000000002</c:v>
                </c:pt>
                <c:pt idx="9757">
                  <c:v>437.96199999999999</c:v>
                </c:pt>
                <c:pt idx="9758">
                  <c:v>437.952</c:v>
                </c:pt>
                <c:pt idx="9759">
                  <c:v>437.94200000000001</c:v>
                </c:pt>
                <c:pt idx="9760">
                  <c:v>437.83800000000002</c:v>
                </c:pt>
                <c:pt idx="9761">
                  <c:v>437.77</c:v>
                </c:pt>
                <c:pt idx="9762">
                  <c:v>437.72199999999998</c:v>
                </c:pt>
                <c:pt idx="9763">
                  <c:v>437.71800000000002</c:v>
                </c:pt>
                <c:pt idx="9764">
                  <c:v>437.70499999999998</c:v>
                </c:pt>
                <c:pt idx="9765">
                  <c:v>437.68299999999999</c:v>
                </c:pt>
                <c:pt idx="9766">
                  <c:v>437.67899999999997</c:v>
                </c:pt>
                <c:pt idx="9767">
                  <c:v>437.66699999999997</c:v>
                </c:pt>
                <c:pt idx="9768">
                  <c:v>437.64699999999999</c:v>
                </c:pt>
                <c:pt idx="9769">
                  <c:v>437.62700000000001</c:v>
                </c:pt>
                <c:pt idx="9770">
                  <c:v>437.61799999999999</c:v>
                </c:pt>
                <c:pt idx="9771">
                  <c:v>437.61799999999999</c:v>
                </c:pt>
                <c:pt idx="9772">
                  <c:v>437.57600000000002</c:v>
                </c:pt>
                <c:pt idx="9773">
                  <c:v>437.54</c:v>
                </c:pt>
                <c:pt idx="9774">
                  <c:v>437.40100000000001</c:v>
                </c:pt>
                <c:pt idx="9775">
                  <c:v>437.38099999999997</c:v>
                </c:pt>
                <c:pt idx="9776">
                  <c:v>437.36200000000002</c:v>
                </c:pt>
                <c:pt idx="9777">
                  <c:v>437.36200000000002</c:v>
                </c:pt>
                <c:pt idx="9778">
                  <c:v>437.339</c:v>
                </c:pt>
                <c:pt idx="9779">
                  <c:v>437.31</c:v>
                </c:pt>
                <c:pt idx="9780">
                  <c:v>437.31</c:v>
                </c:pt>
                <c:pt idx="9781">
                  <c:v>437.27699999999999</c:v>
                </c:pt>
                <c:pt idx="9782">
                  <c:v>437.245</c:v>
                </c:pt>
                <c:pt idx="9783">
                  <c:v>437.07299999999998</c:v>
                </c:pt>
                <c:pt idx="9784">
                  <c:v>437.03399999999999</c:v>
                </c:pt>
                <c:pt idx="9785">
                  <c:v>436.97199999999998</c:v>
                </c:pt>
                <c:pt idx="9786">
                  <c:v>436.93400000000003</c:v>
                </c:pt>
                <c:pt idx="9787">
                  <c:v>436.92399999999998</c:v>
                </c:pt>
                <c:pt idx="9788">
                  <c:v>436.88499999999999</c:v>
                </c:pt>
                <c:pt idx="9789">
                  <c:v>436.71</c:v>
                </c:pt>
                <c:pt idx="9790">
                  <c:v>436.64499999999998</c:v>
                </c:pt>
                <c:pt idx="9791">
                  <c:v>436.505</c:v>
                </c:pt>
                <c:pt idx="9792">
                  <c:v>436.49599999999998</c:v>
                </c:pt>
                <c:pt idx="9793">
                  <c:v>436.37299999999999</c:v>
                </c:pt>
                <c:pt idx="9794">
                  <c:v>436.33</c:v>
                </c:pt>
                <c:pt idx="9795">
                  <c:v>436.24599999999998</c:v>
                </c:pt>
                <c:pt idx="9796">
                  <c:v>436.20400000000001</c:v>
                </c:pt>
                <c:pt idx="9797">
                  <c:v>436.18099999999998</c:v>
                </c:pt>
                <c:pt idx="9798">
                  <c:v>436.16800000000001</c:v>
                </c:pt>
                <c:pt idx="9799">
                  <c:v>436.15499999999997</c:v>
                </c:pt>
                <c:pt idx="9800">
                  <c:v>436.13900000000001</c:v>
                </c:pt>
                <c:pt idx="9801">
                  <c:v>436.13600000000002</c:v>
                </c:pt>
                <c:pt idx="9802">
                  <c:v>436.09699999999998</c:v>
                </c:pt>
                <c:pt idx="9803">
                  <c:v>436.05799999999999</c:v>
                </c:pt>
                <c:pt idx="9804">
                  <c:v>436.05099999999999</c:v>
                </c:pt>
                <c:pt idx="9805">
                  <c:v>436.04500000000002</c:v>
                </c:pt>
                <c:pt idx="9806">
                  <c:v>436.04500000000002</c:v>
                </c:pt>
                <c:pt idx="9807">
                  <c:v>435.99299999999999</c:v>
                </c:pt>
                <c:pt idx="9808">
                  <c:v>435.88</c:v>
                </c:pt>
                <c:pt idx="9809">
                  <c:v>435.87299999999999</c:v>
                </c:pt>
                <c:pt idx="9810">
                  <c:v>435.87299999999999</c:v>
                </c:pt>
                <c:pt idx="9811">
                  <c:v>435.83100000000002</c:v>
                </c:pt>
                <c:pt idx="9812">
                  <c:v>435.815</c:v>
                </c:pt>
                <c:pt idx="9813">
                  <c:v>435.76299999999998</c:v>
                </c:pt>
                <c:pt idx="9814">
                  <c:v>435.74299999999999</c:v>
                </c:pt>
                <c:pt idx="9815">
                  <c:v>435.72699999999998</c:v>
                </c:pt>
                <c:pt idx="9816">
                  <c:v>435.66899999999998</c:v>
                </c:pt>
                <c:pt idx="9817">
                  <c:v>435.57799999999997</c:v>
                </c:pt>
                <c:pt idx="9818">
                  <c:v>435.572</c:v>
                </c:pt>
                <c:pt idx="9819">
                  <c:v>435.48099999999999</c:v>
                </c:pt>
                <c:pt idx="9820">
                  <c:v>435.45499999999998</c:v>
                </c:pt>
                <c:pt idx="9821">
                  <c:v>435.37400000000002</c:v>
                </c:pt>
                <c:pt idx="9822">
                  <c:v>435.351</c:v>
                </c:pt>
                <c:pt idx="9823">
                  <c:v>435.34800000000001</c:v>
                </c:pt>
                <c:pt idx="9824">
                  <c:v>435.34100000000001</c:v>
                </c:pt>
                <c:pt idx="9825">
                  <c:v>435.32799999999997</c:v>
                </c:pt>
                <c:pt idx="9826">
                  <c:v>435.31200000000001</c:v>
                </c:pt>
                <c:pt idx="9827">
                  <c:v>435.29899999999998</c:v>
                </c:pt>
                <c:pt idx="9828">
                  <c:v>435.27699999999999</c:v>
                </c:pt>
                <c:pt idx="9829">
                  <c:v>435.25700000000001</c:v>
                </c:pt>
                <c:pt idx="9830">
                  <c:v>435.23099999999999</c:v>
                </c:pt>
                <c:pt idx="9831">
                  <c:v>435.18599999999998</c:v>
                </c:pt>
                <c:pt idx="9832">
                  <c:v>435.17</c:v>
                </c:pt>
                <c:pt idx="9833">
                  <c:v>435.14699999999999</c:v>
                </c:pt>
                <c:pt idx="9834">
                  <c:v>435.12700000000001</c:v>
                </c:pt>
                <c:pt idx="9835">
                  <c:v>435.12700000000001</c:v>
                </c:pt>
                <c:pt idx="9836">
                  <c:v>435.12099999999998</c:v>
                </c:pt>
                <c:pt idx="9837">
                  <c:v>435.101</c:v>
                </c:pt>
                <c:pt idx="9838">
                  <c:v>435.017</c:v>
                </c:pt>
                <c:pt idx="9839">
                  <c:v>435.01100000000002</c:v>
                </c:pt>
                <c:pt idx="9840">
                  <c:v>434.95499999999998</c:v>
                </c:pt>
                <c:pt idx="9841">
                  <c:v>434.93900000000002</c:v>
                </c:pt>
                <c:pt idx="9842">
                  <c:v>434.91699999999997</c:v>
                </c:pt>
                <c:pt idx="9843">
                  <c:v>434.91300000000001</c:v>
                </c:pt>
                <c:pt idx="9844">
                  <c:v>434.9</c:v>
                </c:pt>
                <c:pt idx="9845">
                  <c:v>434.89100000000002</c:v>
                </c:pt>
                <c:pt idx="9846">
                  <c:v>434.86099999999999</c:v>
                </c:pt>
                <c:pt idx="9847">
                  <c:v>434.85199999999998</c:v>
                </c:pt>
                <c:pt idx="9848">
                  <c:v>434.83600000000001</c:v>
                </c:pt>
                <c:pt idx="9849">
                  <c:v>434.83199999999999</c:v>
                </c:pt>
                <c:pt idx="9850">
                  <c:v>434.72800000000001</c:v>
                </c:pt>
                <c:pt idx="9851">
                  <c:v>434.709</c:v>
                </c:pt>
                <c:pt idx="9852">
                  <c:v>434.69</c:v>
                </c:pt>
                <c:pt idx="9853">
                  <c:v>434.66399999999999</c:v>
                </c:pt>
                <c:pt idx="9854">
                  <c:v>434.654</c:v>
                </c:pt>
                <c:pt idx="9855">
                  <c:v>434.61799999999999</c:v>
                </c:pt>
                <c:pt idx="9856">
                  <c:v>434.61200000000002</c:v>
                </c:pt>
                <c:pt idx="9857">
                  <c:v>434.596</c:v>
                </c:pt>
                <c:pt idx="9858">
                  <c:v>434.55</c:v>
                </c:pt>
                <c:pt idx="9859">
                  <c:v>434.55</c:v>
                </c:pt>
                <c:pt idx="9860">
                  <c:v>434.49200000000002</c:v>
                </c:pt>
                <c:pt idx="9861">
                  <c:v>434.49200000000002</c:v>
                </c:pt>
                <c:pt idx="9862">
                  <c:v>434.48500000000001</c:v>
                </c:pt>
                <c:pt idx="9863">
                  <c:v>434.46600000000001</c:v>
                </c:pt>
                <c:pt idx="9864">
                  <c:v>434.46300000000002</c:v>
                </c:pt>
                <c:pt idx="9865">
                  <c:v>434.274</c:v>
                </c:pt>
                <c:pt idx="9866">
                  <c:v>434.26799999999997</c:v>
                </c:pt>
                <c:pt idx="9867">
                  <c:v>434.24900000000002</c:v>
                </c:pt>
                <c:pt idx="9868">
                  <c:v>434.161</c:v>
                </c:pt>
                <c:pt idx="9869">
                  <c:v>434.14800000000002</c:v>
                </c:pt>
                <c:pt idx="9870">
                  <c:v>434.05099999999999</c:v>
                </c:pt>
                <c:pt idx="9871">
                  <c:v>433.983</c:v>
                </c:pt>
                <c:pt idx="9872">
                  <c:v>433.947</c:v>
                </c:pt>
                <c:pt idx="9873">
                  <c:v>433.81099999999998</c:v>
                </c:pt>
                <c:pt idx="9874">
                  <c:v>433.80399999999997</c:v>
                </c:pt>
                <c:pt idx="9875">
                  <c:v>433.78800000000001</c:v>
                </c:pt>
                <c:pt idx="9876">
                  <c:v>433.78199999999998</c:v>
                </c:pt>
                <c:pt idx="9877">
                  <c:v>433.74599999999998</c:v>
                </c:pt>
                <c:pt idx="9878">
                  <c:v>433.70100000000002</c:v>
                </c:pt>
                <c:pt idx="9879">
                  <c:v>433.69400000000002</c:v>
                </c:pt>
                <c:pt idx="9880">
                  <c:v>433.66800000000001</c:v>
                </c:pt>
                <c:pt idx="9881">
                  <c:v>433.6</c:v>
                </c:pt>
                <c:pt idx="9882">
                  <c:v>433.55500000000001</c:v>
                </c:pt>
                <c:pt idx="9883">
                  <c:v>433.48599999999999</c:v>
                </c:pt>
                <c:pt idx="9884">
                  <c:v>433.47699999999998</c:v>
                </c:pt>
                <c:pt idx="9885">
                  <c:v>433.44799999999998</c:v>
                </c:pt>
                <c:pt idx="9886">
                  <c:v>433.315</c:v>
                </c:pt>
                <c:pt idx="9887">
                  <c:v>433.28500000000003</c:v>
                </c:pt>
                <c:pt idx="9888">
                  <c:v>433.25</c:v>
                </c:pt>
                <c:pt idx="9889">
                  <c:v>433.20400000000001</c:v>
                </c:pt>
                <c:pt idx="9890">
                  <c:v>433.19799999999998</c:v>
                </c:pt>
                <c:pt idx="9891">
                  <c:v>433.149</c:v>
                </c:pt>
                <c:pt idx="9892">
                  <c:v>433.14600000000002</c:v>
                </c:pt>
                <c:pt idx="9893">
                  <c:v>433.09100000000001</c:v>
                </c:pt>
                <c:pt idx="9894">
                  <c:v>433.09100000000001</c:v>
                </c:pt>
                <c:pt idx="9895">
                  <c:v>433.01</c:v>
                </c:pt>
                <c:pt idx="9896">
                  <c:v>432.99700000000001</c:v>
                </c:pt>
                <c:pt idx="9897">
                  <c:v>432.97699999999998</c:v>
                </c:pt>
                <c:pt idx="9898">
                  <c:v>432.95100000000002</c:v>
                </c:pt>
                <c:pt idx="9899">
                  <c:v>432.92899999999997</c:v>
                </c:pt>
                <c:pt idx="9900">
                  <c:v>432.84800000000001</c:v>
                </c:pt>
                <c:pt idx="9901">
                  <c:v>432.83800000000002</c:v>
                </c:pt>
                <c:pt idx="9902">
                  <c:v>432.79899999999998</c:v>
                </c:pt>
                <c:pt idx="9903">
                  <c:v>432.767</c:v>
                </c:pt>
                <c:pt idx="9904">
                  <c:v>432.72800000000001</c:v>
                </c:pt>
                <c:pt idx="9905">
                  <c:v>432.608</c:v>
                </c:pt>
                <c:pt idx="9906">
                  <c:v>432.55900000000003</c:v>
                </c:pt>
                <c:pt idx="9907">
                  <c:v>432.52</c:v>
                </c:pt>
                <c:pt idx="9908">
                  <c:v>432.42599999999999</c:v>
                </c:pt>
                <c:pt idx="9909">
                  <c:v>432.423</c:v>
                </c:pt>
                <c:pt idx="9910">
                  <c:v>432.39</c:v>
                </c:pt>
                <c:pt idx="9911">
                  <c:v>432.37099999999998</c:v>
                </c:pt>
                <c:pt idx="9912">
                  <c:v>432.31299999999999</c:v>
                </c:pt>
                <c:pt idx="9913">
                  <c:v>432.30599999999998</c:v>
                </c:pt>
                <c:pt idx="9914">
                  <c:v>432.23099999999999</c:v>
                </c:pt>
                <c:pt idx="9915">
                  <c:v>432.22199999999998</c:v>
                </c:pt>
                <c:pt idx="9916">
                  <c:v>432.16300000000001</c:v>
                </c:pt>
                <c:pt idx="9917">
                  <c:v>432.16</c:v>
                </c:pt>
                <c:pt idx="9918">
                  <c:v>432.14699999999999</c:v>
                </c:pt>
                <c:pt idx="9919">
                  <c:v>432.13799999999998</c:v>
                </c:pt>
                <c:pt idx="9920">
                  <c:v>432.09500000000003</c:v>
                </c:pt>
                <c:pt idx="9921">
                  <c:v>432.053</c:v>
                </c:pt>
                <c:pt idx="9922">
                  <c:v>432.03</c:v>
                </c:pt>
                <c:pt idx="9923">
                  <c:v>432.01400000000001</c:v>
                </c:pt>
                <c:pt idx="9924">
                  <c:v>431.959</c:v>
                </c:pt>
                <c:pt idx="9925">
                  <c:v>431.95600000000002</c:v>
                </c:pt>
                <c:pt idx="9926">
                  <c:v>431.95299999999997</c:v>
                </c:pt>
                <c:pt idx="9927">
                  <c:v>431.90699999999998</c:v>
                </c:pt>
                <c:pt idx="9928">
                  <c:v>431.875</c:v>
                </c:pt>
                <c:pt idx="9929">
                  <c:v>431.85199999999998</c:v>
                </c:pt>
                <c:pt idx="9930">
                  <c:v>431.839</c:v>
                </c:pt>
                <c:pt idx="9931">
                  <c:v>431.81299999999999</c:v>
                </c:pt>
                <c:pt idx="9932">
                  <c:v>431.76799999999997</c:v>
                </c:pt>
                <c:pt idx="9933">
                  <c:v>431.72899999999998</c:v>
                </c:pt>
                <c:pt idx="9934">
                  <c:v>431.68</c:v>
                </c:pt>
                <c:pt idx="9935">
                  <c:v>431.64800000000002</c:v>
                </c:pt>
                <c:pt idx="9936">
                  <c:v>431.589</c:v>
                </c:pt>
                <c:pt idx="9937">
                  <c:v>431.54700000000003</c:v>
                </c:pt>
                <c:pt idx="9938">
                  <c:v>431.541</c:v>
                </c:pt>
                <c:pt idx="9939">
                  <c:v>431.505</c:v>
                </c:pt>
                <c:pt idx="9940">
                  <c:v>431.48599999999999</c:v>
                </c:pt>
                <c:pt idx="9941">
                  <c:v>431.40100000000001</c:v>
                </c:pt>
                <c:pt idx="9942">
                  <c:v>431.36599999999999</c:v>
                </c:pt>
                <c:pt idx="9943">
                  <c:v>431.31700000000001</c:v>
                </c:pt>
                <c:pt idx="9944">
                  <c:v>431.30700000000002</c:v>
                </c:pt>
                <c:pt idx="9945">
                  <c:v>431.30399999999997</c:v>
                </c:pt>
                <c:pt idx="9946">
                  <c:v>431.233</c:v>
                </c:pt>
                <c:pt idx="9947">
                  <c:v>431.21300000000002</c:v>
                </c:pt>
                <c:pt idx="9948">
                  <c:v>431.19400000000002</c:v>
                </c:pt>
                <c:pt idx="9949">
                  <c:v>431.18099999999998</c:v>
                </c:pt>
                <c:pt idx="9950">
                  <c:v>431.13499999999999</c:v>
                </c:pt>
                <c:pt idx="9951">
                  <c:v>431.11599999999999</c:v>
                </c:pt>
                <c:pt idx="9952">
                  <c:v>431.08300000000003</c:v>
                </c:pt>
                <c:pt idx="9953">
                  <c:v>431.06099999999998</c:v>
                </c:pt>
                <c:pt idx="9954">
                  <c:v>431.00900000000001</c:v>
                </c:pt>
                <c:pt idx="9955">
                  <c:v>431.00299999999999</c:v>
                </c:pt>
                <c:pt idx="9956">
                  <c:v>430.99900000000002</c:v>
                </c:pt>
                <c:pt idx="9957">
                  <c:v>430.99599999999998</c:v>
                </c:pt>
                <c:pt idx="9958">
                  <c:v>430.99299999999999</c:v>
                </c:pt>
                <c:pt idx="9959">
                  <c:v>430.97699999999998</c:v>
                </c:pt>
                <c:pt idx="9960">
                  <c:v>430.86900000000003</c:v>
                </c:pt>
                <c:pt idx="9961">
                  <c:v>430.74</c:v>
                </c:pt>
                <c:pt idx="9962">
                  <c:v>430.73599999999999</c:v>
                </c:pt>
                <c:pt idx="9963">
                  <c:v>430.70400000000001</c:v>
                </c:pt>
                <c:pt idx="9964">
                  <c:v>430.61</c:v>
                </c:pt>
                <c:pt idx="9965">
                  <c:v>430.60700000000003</c:v>
                </c:pt>
                <c:pt idx="9966">
                  <c:v>430.58699999999999</c:v>
                </c:pt>
                <c:pt idx="9967">
                  <c:v>430.54199999999997</c:v>
                </c:pt>
                <c:pt idx="9968">
                  <c:v>430.49</c:v>
                </c:pt>
                <c:pt idx="9969">
                  <c:v>430.33100000000002</c:v>
                </c:pt>
                <c:pt idx="9970">
                  <c:v>430.286</c:v>
                </c:pt>
                <c:pt idx="9971">
                  <c:v>430.27600000000001</c:v>
                </c:pt>
                <c:pt idx="9972">
                  <c:v>430.25700000000001</c:v>
                </c:pt>
                <c:pt idx="9973">
                  <c:v>430.185</c:v>
                </c:pt>
                <c:pt idx="9974">
                  <c:v>430.185</c:v>
                </c:pt>
                <c:pt idx="9975">
                  <c:v>430.18200000000002</c:v>
                </c:pt>
                <c:pt idx="9976">
                  <c:v>430.13299999999998</c:v>
                </c:pt>
                <c:pt idx="9977">
                  <c:v>430.13299999999998</c:v>
                </c:pt>
                <c:pt idx="9978">
                  <c:v>430.06200000000001</c:v>
                </c:pt>
                <c:pt idx="9979">
                  <c:v>430.017</c:v>
                </c:pt>
                <c:pt idx="9980">
                  <c:v>429.99099999999999</c:v>
                </c:pt>
                <c:pt idx="9981">
                  <c:v>429.98399999999998</c:v>
                </c:pt>
                <c:pt idx="9982">
                  <c:v>429.92599999999999</c:v>
                </c:pt>
                <c:pt idx="9983">
                  <c:v>429.87099999999998</c:v>
                </c:pt>
                <c:pt idx="9984">
                  <c:v>429.86099999999999</c:v>
                </c:pt>
                <c:pt idx="9985">
                  <c:v>429.822</c:v>
                </c:pt>
                <c:pt idx="9986">
                  <c:v>429.77300000000002</c:v>
                </c:pt>
                <c:pt idx="9987">
                  <c:v>429.72500000000002</c:v>
                </c:pt>
                <c:pt idx="9988">
                  <c:v>429.71199999999999</c:v>
                </c:pt>
                <c:pt idx="9989">
                  <c:v>429.666</c:v>
                </c:pt>
                <c:pt idx="9990">
                  <c:v>429.56599999999997</c:v>
                </c:pt>
                <c:pt idx="9991">
                  <c:v>429.53</c:v>
                </c:pt>
                <c:pt idx="9992">
                  <c:v>429.48500000000001</c:v>
                </c:pt>
                <c:pt idx="9993">
                  <c:v>429.46199999999999</c:v>
                </c:pt>
                <c:pt idx="9994">
                  <c:v>429.404</c:v>
                </c:pt>
                <c:pt idx="9995">
                  <c:v>429.38799999999998</c:v>
                </c:pt>
                <c:pt idx="9996">
                  <c:v>429.38400000000001</c:v>
                </c:pt>
                <c:pt idx="9997">
                  <c:v>429.38099999999997</c:v>
                </c:pt>
                <c:pt idx="9998">
                  <c:v>429.358</c:v>
                </c:pt>
                <c:pt idx="9999">
                  <c:v>429.34899999999999</c:v>
                </c:pt>
                <c:pt idx="10000">
                  <c:v>429.32900000000001</c:v>
                </c:pt>
                <c:pt idx="10001">
                  <c:v>429.32299999999998</c:v>
                </c:pt>
                <c:pt idx="10002">
                  <c:v>429.31299999999999</c:v>
                </c:pt>
                <c:pt idx="10003">
                  <c:v>429.31</c:v>
                </c:pt>
                <c:pt idx="10004">
                  <c:v>429.28699999999998</c:v>
                </c:pt>
                <c:pt idx="10005">
                  <c:v>429.154</c:v>
                </c:pt>
                <c:pt idx="10006">
                  <c:v>429.07299999999998</c:v>
                </c:pt>
                <c:pt idx="10007">
                  <c:v>429.07</c:v>
                </c:pt>
                <c:pt idx="10008">
                  <c:v>428.98899999999998</c:v>
                </c:pt>
                <c:pt idx="10009">
                  <c:v>428.98500000000001</c:v>
                </c:pt>
                <c:pt idx="10010">
                  <c:v>428.92399999999998</c:v>
                </c:pt>
                <c:pt idx="10011">
                  <c:v>428.86900000000003</c:v>
                </c:pt>
                <c:pt idx="10012">
                  <c:v>428.84899999999999</c:v>
                </c:pt>
                <c:pt idx="10013">
                  <c:v>428.71</c:v>
                </c:pt>
                <c:pt idx="10014">
                  <c:v>428.61599999999999</c:v>
                </c:pt>
                <c:pt idx="10015">
                  <c:v>428.61599999999999</c:v>
                </c:pt>
                <c:pt idx="10016">
                  <c:v>428.37900000000002</c:v>
                </c:pt>
                <c:pt idx="10017">
                  <c:v>428.36900000000003</c:v>
                </c:pt>
                <c:pt idx="10018">
                  <c:v>428.30399999999997</c:v>
                </c:pt>
                <c:pt idx="10019">
                  <c:v>428.279</c:v>
                </c:pt>
                <c:pt idx="10020">
                  <c:v>428.25900000000001</c:v>
                </c:pt>
                <c:pt idx="10021">
                  <c:v>428.25599999999997</c:v>
                </c:pt>
                <c:pt idx="10022">
                  <c:v>428.19099999999997</c:v>
                </c:pt>
                <c:pt idx="10023">
                  <c:v>428.15899999999999</c:v>
                </c:pt>
                <c:pt idx="10024">
                  <c:v>428.11599999999999</c:v>
                </c:pt>
                <c:pt idx="10025">
                  <c:v>428.084</c:v>
                </c:pt>
                <c:pt idx="10026">
                  <c:v>428.084</c:v>
                </c:pt>
                <c:pt idx="10027">
                  <c:v>428.077</c:v>
                </c:pt>
                <c:pt idx="10028">
                  <c:v>427.98</c:v>
                </c:pt>
                <c:pt idx="10029">
                  <c:v>427.97399999999999</c:v>
                </c:pt>
                <c:pt idx="10030">
                  <c:v>427.96699999999998</c:v>
                </c:pt>
                <c:pt idx="10031">
                  <c:v>427.88299999999998</c:v>
                </c:pt>
                <c:pt idx="10032">
                  <c:v>427.80500000000001</c:v>
                </c:pt>
                <c:pt idx="10033">
                  <c:v>427.786</c:v>
                </c:pt>
                <c:pt idx="10034">
                  <c:v>427.77600000000001</c:v>
                </c:pt>
                <c:pt idx="10035">
                  <c:v>427.76</c:v>
                </c:pt>
                <c:pt idx="10036">
                  <c:v>427.73700000000002</c:v>
                </c:pt>
                <c:pt idx="10037">
                  <c:v>427.67200000000003</c:v>
                </c:pt>
                <c:pt idx="10038">
                  <c:v>427.66199999999998</c:v>
                </c:pt>
                <c:pt idx="10039">
                  <c:v>427.63299999999998</c:v>
                </c:pt>
                <c:pt idx="10040">
                  <c:v>427.59399999999999</c:v>
                </c:pt>
                <c:pt idx="10041">
                  <c:v>427.50700000000001</c:v>
                </c:pt>
                <c:pt idx="10042">
                  <c:v>427.50700000000001</c:v>
                </c:pt>
                <c:pt idx="10043">
                  <c:v>427.43200000000002</c:v>
                </c:pt>
                <c:pt idx="10044">
                  <c:v>427.43200000000002</c:v>
                </c:pt>
                <c:pt idx="10045">
                  <c:v>427.41899999999998</c:v>
                </c:pt>
                <c:pt idx="10046">
                  <c:v>427.39600000000002</c:v>
                </c:pt>
                <c:pt idx="10047">
                  <c:v>427.38</c:v>
                </c:pt>
                <c:pt idx="10048">
                  <c:v>427.33199999999999</c:v>
                </c:pt>
                <c:pt idx="10049">
                  <c:v>427.30599999999998</c:v>
                </c:pt>
                <c:pt idx="10050">
                  <c:v>427.202</c:v>
                </c:pt>
                <c:pt idx="10051">
                  <c:v>427.19900000000001</c:v>
                </c:pt>
                <c:pt idx="10052">
                  <c:v>427.13099999999997</c:v>
                </c:pt>
                <c:pt idx="10053">
                  <c:v>427.13099999999997</c:v>
                </c:pt>
                <c:pt idx="10054">
                  <c:v>427.06299999999999</c:v>
                </c:pt>
                <c:pt idx="10055">
                  <c:v>427.04300000000001</c:v>
                </c:pt>
                <c:pt idx="10056">
                  <c:v>427.02</c:v>
                </c:pt>
                <c:pt idx="10057">
                  <c:v>426.99799999999999</c:v>
                </c:pt>
                <c:pt idx="10058">
                  <c:v>426.97199999999998</c:v>
                </c:pt>
                <c:pt idx="10059">
                  <c:v>426.96499999999997</c:v>
                </c:pt>
                <c:pt idx="10060">
                  <c:v>426.90699999999998</c:v>
                </c:pt>
                <c:pt idx="10061">
                  <c:v>426.80599999999998</c:v>
                </c:pt>
                <c:pt idx="10062">
                  <c:v>426.80599999999998</c:v>
                </c:pt>
                <c:pt idx="10063">
                  <c:v>426.80599999999998</c:v>
                </c:pt>
                <c:pt idx="10064">
                  <c:v>426.78</c:v>
                </c:pt>
                <c:pt idx="10065">
                  <c:v>426.745</c:v>
                </c:pt>
                <c:pt idx="10066">
                  <c:v>426.73200000000003</c:v>
                </c:pt>
                <c:pt idx="10067">
                  <c:v>426.63400000000001</c:v>
                </c:pt>
                <c:pt idx="10068">
                  <c:v>426.62799999999999</c:v>
                </c:pt>
                <c:pt idx="10069">
                  <c:v>426.62099999999998</c:v>
                </c:pt>
                <c:pt idx="10070">
                  <c:v>426.61500000000001</c:v>
                </c:pt>
                <c:pt idx="10071">
                  <c:v>426.58199999999999</c:v>
                </c:pt>
                <c:pt idx="10072">
                  <c:v>426.54</c:v>
                </c:pt>
                <c:pt idx="10073">
                  <c:v>426.51799999999997</c:v>
                </c:pt>
                <c:pt idx="10074">
                  <c:v>426.51799999999997</c:v>
                </c:pt>
                <c:pt idx="10075">
                  <c:v>426.476</c:v>
                </c:pt>
                <c:pt idx="10076">
                  <c:v>426.46300000000002</c:v>
                </c:pt>
                <c:pt idx="10077">
                  <c:v>426.46300000000002</c:v>
                </c:pt>
                <c:pt idx="10078">
                  <c:v>426.45600000000002</c:v>
                </c:pt>
                <c:pt idx="10079">
                  <c:v>426.45600000000002</c:v>
                </c:pt>
                <c:pt idx="10080">
                  <c:v>426.43700000000001</c:v>
                </c:pt>
                <c:pt idx="10081">
                  <c:v>426.42700000000002</c:v>
                </c:pt>
                <c:pt idx="10082">
                  <c:v>426.38799999999998</c:v>
                </c:pt>
                <c:pt idx="10083">
                  <c:v>426.35199999999998</c:v>
                </c:pt>
                <c:pt idx="10084">
                  <c:v>426.31299999999999</c:v>
                </c:pt>
                <c:pt idx="10085">
                  <c:v>426.27499999999998</c:v>
                </c:pt>
                <c:pt idx="10086">
                  <c:v>426.23599999999999</c:v>
                </c:pt>
                <c:pt idx="10087">
                  <c:v>426.21600000000001</c:v>
                </c:pt>
                <c:pt idx="10088">
                  <c:v>426.14100000000002</c:v>
                </c:pt>
                <c:pt idx="10089">
                  <c:v>426.14100000000002</c:v>
                </c:pt>
                <c:pt idx="10090">
                  <c:v>426.11200000000002</c:v>
                </c:pt>
                <c:pt idx="10091">
                  <c:v>426.09</c:v>
                </c:pt>
                <c:pt idx="10092">
                  <c:v>426.01799999999997</c:v>
                </c:pt>
                <c:pt idx="10093">
                  <c:v>425.99200000000002</c:v>
                </c:pt>
                <c:pt idx="10094">
                  <c:v>425.95</c:v>
                </c:pt>
                <c:pt idx="10095">
                  <c:v>425.92099999999999</c:v>
                </c:pt>
                <c:pt idx="10096">
                  <c:v>425.85300000000001</c:v>
                </c:pt>
                <c:pt idx="10097">
                  <c:v>425.83699999999999</c:v>
                </c:pt>
                <c:pt idx="10098">
                  <c:v>425.791</c:v>
                </c:pt>
                <c:pt idx="10099">
                  <c:v>425.75200000000001</c:v>
                </c:pt>
                <c:pt idx="10100">
                  <c:v>425.73</c:v>
                </c:pt>
                <c:pt idx="10101">
                  <c:v>425.70699999999999</c:v>
                </c:pt>
                <c:pt idx="10102">
                  <c:v>425.697</c:v>
                </c:pt>
                <c:pt idx="10103">
                  <c:v>425.55799999999999</c:v>
                </c:pt>
                <c:pt idx="10104">
                  <c:v>425.55500000000001</c:v>
                </c:pt>
                <c:pt idx="10105">
                  <c:v>425.54199999999997</c:v>
                </c:pt>
                <c:pt idx="10106">
                  <c:v>425.52499999999998</c:v>
                </c:pt>
                <c:pt idx="10107">
                  <c:v>425.512</c:v>
                </c:pt>
                <c:pt idx="10108">
                  <c:v>425.49</c:v>
                </c:pt>
                <c:pt idx="10109">
                  <c:v>425.47</c:v>
                </c:pt>
                <c:pt idx="10110">
                  <c:v>425.46699999999998</c:v>
                </c:pt>
                <c:pt idx="10111">
                  <c:v>425.435</c:v>
                </c:pt>
                <c:pt idx="10112">
                  <c:v>425.41800000000001</c:v>
                </c:pt>
                <c:pt idx="10113">
                  <c:v>425.36599999999999</c:v>
                </c:pt>
                <c:pt idx="10114">
                  <c:v>425.35</c:v>
                </c:pt>
                <c:pt idx="10115">
                  <c:v>425.28500000000003</c:v>
                </c:pt>
                <c:pt idx="10116">
                  <c:v>425.18799999999999</c:v>
                </c:pt>
                <c:pt idx="10117">
                  <c:v>425.10700000000003</c:v>
                </c:pt>
                <c:pt idx="10118">
                  <c:v>425.08100000000002</c:v>
                </c:pt>
                <c:pt idx="10119">
                  <c:v>425.036</c:v>
                </c:pt>
                <c:pt idx="10120">
                  <c:v>424.95499999999998</c:v>
                </c:pt>
                <c:pt idx="10121">
                  <c:v>424.95100000000002</c:v>
                </c:pt>
                <c:pt idx="10122">
                  <c:v>424.95100000000002</c:v>
                </c:pt>
                <c:pt idx="10123">
                  <c:v>424.935</c:v>
                </c:pt>
                <c:pt idx="10124">
                  <c:v>424.87700000000001</c:v>
                </c:pt>
                <c:pt idx="10125">
                  <c:v>424.81799999999998</c:v>
                </c:pt>
                <c:pt idx="10126">
                  <c:v>424.77</c:v>
                </c:pt>
                <c:pt idx="10127">
                  <c:v>424.73099999999999</c:v>
                </c:pt>
                <c:pt idx="10128">
                  <c:v>424.72399999999999</c:v>
                </c:pt>
                <c:pt idx="10129">
                  <c:v>424.70800000000003</c:v>
                </c:pt>
                <c:pt idx="10130">
                  <c:v>424.68900000000002</c:v>
                </c:pt>
                <c:pt idx="10131">
                  <c:v>424.608</c:v>
                </c:pt>
                <c:pt idx="10132">
                  <c:v>424.58199999999999</c:v>
                </c:pt>
                <c:pt idx="10133">
                  <c:v>424.57499999999999</c:v>
                </c:pt>
                <c:pt idx="10134">
                  <c:v>424.56200000000001</c:v>
                </c:pt>
                <c:pt idx="10135">
                  <c:v>424.50400000000002</c:v>
                </c:pt>
                <c:pt idx="10136">
                  <c:v>424.50099999999998</c:v>
                </c:pt>
                <c:pt idx="10137">
                  <c:v>424.488</c:v>
                </c:pt>
                <c:pt idx="10138">
                  <c:v>424.488</c:v>
                </c:pt>
                <c:pt idx="10139">
                  <c:v>424.46800000000002</c:v>
                </c:pt>
                <c:pt idx="10140">
                  <c:v>424.46199999999999</c:v>
                </c:pt>
                <c:pt idx="10141">
                  <c:v>424.46199999999999</c:v>
                </c:pt>
                <c:pt idx="10142">
                  <c:v>424.43200000000002</c:v>
                </c:pt>
                <c:pt idx="10143">
                  <c:v>424.40699999999998</c:v>
                </c:pt>
                <c:pt idx="10144">
                  <c:v>424.36399999999998</c:v>
                </c:pt>
                <c:pt idx="10145">
                  <c:v>424.31299999999999</c:v>
                </c:pt>
                <c:pt idx="10146">
                  <c:v>424.28699999999998</c:v>
                </c:pt>
                <c:pt idx="10147">
                  <c:v>424.238</c:v>
                </c:pt>
                <c:pt idx="10148">
                  <c:v>424.238</c:v>
                </c:pt>
                <c:pt idx="10149">
                  <c:v>424.21499999999997</c:v>
                </c:pt>
                <c:pt idx="10150">
                  <c:v>424.19900000000001</c:v>
                </c:pt>
                <c:pt idx="10151">
                  <c:v>424.12400000000002</c:v>
                </c:pt>
                <c:pt idx="10152">
                  <c:v>424.11500000000001</c:v>
                </c:pt>
                <c:pt idx="10153">
                  <c:v>424.08199999999999</c:v>
                </c:pt>
                <c:pt idx="10154">
                  <c:v>423.98200000000003</c:v>
                </c:pt>
                <c:pt idx="10155">
                  <c:v>423.91399999999999</c:v>
                </c:pt>
                <c:pt idx="10156">
                  <c:v>423.875</c:v>
                </c:pt>
                <c:pt idx="10157">
                  <c:v>423.86500000000001</c:v>
                </c:pt>
                <c:pt idx="10158">
                  <c:v>423.858</c:v>
                </c:pt>
                <c:pt idx="10159">
                  <c:v>423.839</c:v>
                </c:pt>
                <c:pt idx="10160">
                  <c:v>423.78399999999999</c:v>
                </c:pt>
                <c:pt idx="10161">
                  <c:v>423.77100000000002</c:v>
                </c:pt>
                <c:pt idx="10162">
                  <c:v>423.755</c:v>
                </c:pt>
                <c:pt idx="10163">
                  <c:v>423.69</c:v>
                </c:pt>
                <c:pt idx="10164">
                  <c:v>423.66699999999997</c:v>
                </c:pt>
                <c:pt idx="10165">
                  <c:v>423.64800000000002</c:v>
                </c:pt>
                <c:pt idx="10166">
                  <c:v>423.63799999999998</c:v>
                </c:pt>
                <c:pt idx="10167">
                  <c:v>423.625</c:v>
                </c:pt>
                <c:pt idx="10168">
                  <c:v>423.541</c:v>
                </c:pt>
                <c:pt idx="10169">
                  <c:v>423.46600000000001</c:v>
                </c:pt>
                <c:pt idx="10170">
                  <c:v>423.45299999999997</c:v>
                </c:pt>
                <c:pt idx="10171">
                  <c:v>423.44299999999998</c:v>
                </c:pt>
                <c:pt idx="10172">
                  <c:v>423.35899999999998</c:v>
                </c:pt>
                <c:pt idx="10173">
                  <c:v>423.32</c:v>
                </c:pt>
                <c:pt idx="10174">
                  <c:v>423.298</c:v>
                </c:pt>
                <c:pt idx="10175">
                  <c:v>423.19099999999997</c:v>
                </c:pt>
                <c:pt idx="10176">
                  <c:v>423.11900000000003</c:v>
                </c:pt>
                <c:pt idx="10177">
                  <c:v>423.113</c:v>
                </c:pt>
                <c:pt idx="10178">
                  <c:v>423.07400000000001</c:v>
                </c:pt>
                <c:pt idx="10179">
                  <c:v>423.06099999999998</c:v>
                </c:pt>
                <c:pt idx="10180">
                  <c:v>422.97</c:v>
                </c:pt>
                <c:pt idx="10181">
                  <c:v>422.87299999999999</c:v>
                </c:pt>
                <c:pt idx="10182">
                  <c:v>422.85700000000003</c:v>
                </c:pt>
                <c:pt idx="10183">
                  <c:v>422.82400000000001</c:v>
                </c:pt>
                <c:pt idx="10184">
                  <c:v>422.78500000000003</c:v>
                </c:pt>
                <c:pt idx="10185">
                  <c:v>422.78199999999998</c:v>
                </c:pt>
                <c:pt idx="10186">
                  <c:v>422.70699999999999</c:v>
                </c:pt>
                <c:pt idx="10187">
                  <c:v>422.68099999999998</c:v>
                </c:pt>
                <c:pt idx="10188">
                  <c:v>422.68099999999998</c:v>
                </c:pt>
                <c:pt idx="10189">
                  <c:v>422.66199999999998</c:v>
                </c:pt>
                <c:pt idx="10190">
                  <c:v>422.64600000000002</c:v>
                </c:pt>
                <c:pt idx="10191">
                  <c:v>422.60399999999998</c:v>
                </c:pt>
                <c:pt idx="10192">
                  <c:v>422.59699999999998</c:v>
                </c:pt>
                <c:pt idx="10193">
                  <c:v>422.51299999999998</c:v>
                </c:pt>
                <c:pt idx="10194">
                  <c:v>422.51</c:v>
                </c:pt>
                <c:pt idx="10195">
                  <c:v>422.44799999999998</c:v>
                </c:pt>
                <c:pt idx="10196">
                  <c:v>422.44799999999998</c:v>
                </c:pt>
                <c:pt idx="10197">
                  <c:v>422.44499999999999</c:v>
                </c:pt>
                <c:pt idx="10198">
                  <c:v>422.39600000000002</c:v>
                </c:pt>
                <c:pt idx="10199">
                  <c:v>422.35700000000003</c:v>
                </c:pt>
                <c:pt idx="10200">
                  <c:v>422.29199999999997</c:v>
                </c:pt>
                <c:pt idx="10201">
                  <c:v>422.28899999999999</c:v>
                </c:pt>
                <c:pt idx="10202">
                  <c:v>422.20499999999998</c:v>
                </c:pt>
                <c:pt idx="10203">
                  <c:v>422.17200000000003</c:v>
                </c:pt>
                <c:pt idx="10204">
                  <c:v>422.17200000000003</c:v>
                </c:pt>
                <c:pt idx="10205">
                  <c:v>422.137</c:v>
                </c:pt>
                <c:pt idx="10206">
                  <c:v>422.10700000000003</c:v>
                </c:pt>
                <c:pt idx="10207">
                  <c:v>422.10399999999998</c:v>
                </c:pt>
                <c:pt idx="10208">
                  <c:v>422.08499999999998</c:v>
                </c:pt>
                <c:pt idx="10209">
                  <c:v>422.07499999999999</c:v>
                </c:pt>
                <c:pt idx="10210">
                  <c:v>422.03899999999999</c:v>
                </c:pt>
                <c:pt idx="10211">
                  <c:v>421.92599999999999</c:v>
                </c:pt>
                <c:pt idx="10212">
                  <c:v>421.91899999999998</c:v>
                </c:pt>
                <c:pt idx="10213">
                  <c:v>421.91899999999998</c:v>
                </c:pt>
                <c:pt idx="10214">
                  <c:v>421.87099999999998</c:v>
                </c:pt>
                <c:pt idx="10215">
                  <c:v>421.75700000000001</c:v>
                </c:pt>
                <c:pt idx="10216">
                  <c:v>421.74700000000001</c:v>
                </c:pt>
                <c:pt idx="10217">
                  <c:v>421.709</c:v>
                </c:pt>
                <c:pt idx="10218">
                  <c:v>421.68900000000002</c:v>
                </c:pt>
                <c:pt idx="10219">
                  <c:v>421.47199999999998</c:v>
                </c:pt>
                <c:pt idx="10220">
                  <c:v>421.45600000000002</c:v>
                </c:pt>
                <c:pt idx="10221">
                  <c:v>421.43900000000002</c:v>
                </c:pt>
                <c:pt idx="10222">
                  <c:v>421.39400000000001</c:v>
                </c:pt>
                <c:pt idx="10223">
                  <c:v>421.38799999999998</c:v>
                </c:pt>
                <c:pt idx="10224">
                  <c:v>421.37099999999998</c:v>
                </c:pt>
                <c:pt idx="10225">
                  <c:v>421.36200000000002</c:v>
                </c:pt>
                <c:pt idx="10226">
                  <c:v>421.26799999999997</c:v>
                </c:pt>
                <c:pt idx="10227">
                  <c:v>421.26799999999997</c:v>
                </c:pt>
                <c:pt idx="10228">
                  <c:v>421.209</c:v>
                </c:pt>
                <c:pt idx="10229">
                  <c:v>421.19299999999998</c:v>
                </c:pt>
                <c:pt idx="10230">
                  <c:v>421.125</c:v>
                </c:pt>
                <c:pt idx="10231">
                  <c:v>421.12200000000001</c:v>
                </c:pt>
                <c:pt idx="10232">
                  <c:v>421.11500000000001</c:v>
                </c:pt>
                <c:pt idx="10233">
                  <c:v>421.09199999999998</c:v>
                </c:pt>
                <c:pt idx="10234">
                  <c:v>421.04</c:v>
                </c:pt>
                <c:pt idx="10235">
                  <c:v>421.03699999999998</c:v>
                </c:pt>
                <c:pt idx="10236">
                  <c:v>421.01100000000002</c:v>
                </c:pt>
                <c:pt idx="10237">
                  <c:v>420.99200000000002</c:v>
                </c:pt>
                <c:pt idx="10238">
                  <c:v>420.86900000000003</c:v>
                </c:pt>
                <c:pt idx="10239">
                  <c:v>420.82299999999998</c:v>
                </c:pt>
                <c:pt idx="10240">
                  <c:v>420.71600000000001</c:v>
                </c:pt>
                <c:pt idx="10241">
                  <c:v>420.642</c:v>
                </c:pt>
                <c:pt idx="10242">
                  <c:v>420.61599999999999</c:v>
                </c:pt>
                <c:pt idx="10243">
                  <c:v>420.53500000000003</c:v>
                </c:pt>
                <c:pt idx="10244">
                  <c:v>420.52499999999998</c:v>
                </c:pt>
                <c:pt idx="10245">
                  <c:v>420.52199999999999</c:v>
                </c:pt>
                <c:pt idx="10246">
                  <c:v>420.48599999999999</c:v>
                </c:pt>
                <c:pt idx="10247">
                  <c:v>420.44400000000002</c:v>
                </c:pt>
                <c:pt idx="10248">
                  <c:v>420.43700000000001</c:v>
                </c:pt>
                <c:pt idx="10249">
                  <c:v>420.41500000000002</c:v>
                </c:pt>
                <c:pt idx="10250">
                  <c:v>420.37900000000002</c:v>
                </c:pt>
                <c:pt idx="10251">
                  <c:v>420.37599999999998</c:v>
                </c:pt>
                <c:pt idx="10252">
                  <c:v>420.35300000000001</c:v>
                </c:pt>
                <c:pt idx="10253">
                  <c:v>420.34300000000002</c:v>
                </c:pt>
                <c:pt idx="10254">
                  <c:v>420.30099999999999</c:v>
                </c:pt>
                <c:pt idx="10255">
                  <c:v>420.28800000000001</c:v>
                </c:pt>
                <c:pt idx="10256">
                  <c:v>420.262</c:v>
                </c:pt>
                <c:pt idx="10257">
                  <c:v>420.23</c:v>
                </c:pt>
                <c:pt idx="10258">
                  <c:v>420.20400000000001</c:v>
                </c:pt>
                <c:pt idx="10259">
                  <c:v>420.149</c:v>
                </c:pt>
                <c:pt idx="10260">
                  <c:v>420.14600000000002</c:v>
                </c:pt>
                <c:pt idx="10261">
                  <c:v>420.13900000000001</c:v>
                </c:pt>
                <c:pt idx="10262">
                  <c:v>420.13299999999998</c:v>
                </c:pt>
                <c:pt idx="10263">
                  <c:v>420.06099999999998</c:v>
                </c:pt>
                <c:pt idx="10264">
                  <c:v>420.048</c:v>
                </c:pt>
                <c:pt idx="10265">
                  <c:v>419.97</c:v>
                </c:pt>
                <c:pt idx="10266">
                  <c:v>419.964</c:v>
                </c:pt>
                <c:pt idx="10267">
                  <c:v>419.95100000000002</c:v>
                </c:pt>
                <c:pt idx="10268">
                  <c:v>419.91500000000002</c:v>
                </c:pt>
                <c:pt idx="10269">
                  <c:v>419.85700000000003</c:v>
                </c:pt>
                <c:pt idx="10270">
                  <c:v>419.80799999999999</c:v>
                </c:pt>
                <c:pt idx="10271">
                  <c:v>419.79500000000002</c:v>
                </c:pt>
                <c:pt idx="10272">
                  <c:v>419.79500000000002</c:v>
                </c:pt>
                <c:pt idx="10273">
                  <c:v>419.76900000000001</c:v>
                </c:pt>
                <c:pt idx="10274">
                  <c:v>419.70100000000002</c:v>
                </c:pt>
                <c:pt idx="10275">
                  <c:v>419.68200000000002</c:v>
                </c:pt>
                <c:pt idx="10276">
                  <c:v>419.67500000000001</c:v>
                </c:pt>
                <c:pt idx="10277">
                  <c:v>419.67500000000001</c:v>
                </c:pt>
                <c:pt idx="10278">
                  <c:v>419.63299999999998</c:v>
                </c:pt>
                <c:pt idx="10279">
                  <c:v>419.56799999999998</c:v>
                </c:pt>
                <c:pt idx="10280">
                  <c:v>419.55500000000001</c:v>
                </c:pt>
                <c:pt idx="10281">
                  <c:v>419.55200000000002</c:v>
                </c:pt>
                <c:pt idx="10282">
                  <c:v>419.53300000000002</c:v>
                </c:pt>
                <c:pt idx="10283">
                  <c:v>419.52300000000002</c:v>
                </c:pt>
                <c:pt idx="10284">
                  <c:v>419.50700000000001</c:v>
                </c:pt>
                <c:pt idx="10285">
                  <c:v>419.49400000000003</c:v>
                </c:pt>
                <c:pt idx="10286">
                  <c:v>419.46499999999997</c:v>
                </c:pt>
                <c:pt idx="10287">
                  <c:v>419.39299999999997</c:v>
                </c:pt>
                <c:pt idx="10288">
                  <c:v>419.36099999999999</c:v>
                </c:pt>
                <c:pt idx="10289">
                  <c:v>419.30599999999998</c:v>
                </c:pt>
                <c:pt idx="10290">
                  <c:v>419.30200000000002</c:v>
                </c:pt>
                <c:pt idx="10291">
                  <c:v>419.02699999999999</c:v>
                </c:pt>
                <c:pt idx="10292">
                  <c:v>418.988</c:v>
                </c:pt>
                <c:pt idx="10293">
                  <c:v>418.97199999999998</c:v>
                </c:pt>
                <c:pt idx="10294">
                  <c:v>418.952</c:v>
                </c:pt>
                <c:pt idx="10295">
                  <c:v>418.91699999999997</c:v>
                </c:pt>
                <c:pt idx="10296">
                  <c:v>418.887</c:v>
                </c:pt>
                <c:pt idx="10297">
                  <c:v>418.86500000000001</c:v>
                </c:pt>
                <c:pt idx="10298">
                  <c:v>418.858</c:v>
                </c:pt>
                <c:pt idx="10299">
                  <c:v>418.83499999999998</c:v>
                </c:pt>
                <c:pt idx="10300">
                  <c:v>418.822</c:v>
                </c:pt>
                <c:pt idx="10301">
                  <c:v>418.74099999999999</c:v>
                </c:pt>
                <c:pt idx="10302">
                  <c:v>418.68299999999999</c:v>
                </c:pt>
                <c:pt idx="10303">
                  <c:v>418.68</c:v>
                </c:pt>
                <c:pt idx="10304">
                  <c:v>418.66699999999997</c:v>
                </c:pt>
                <c:pt idx="10305">
                  <c:v>418.64699999999999</c:v>
                </c:pt>
                <c:pt idx="10306">
                  <c:v>418.64699999999999</c:v>
                </c:pt>
                <c:pt idx="10307">
                  <c:v>418.61200000000002</c:v>
                </c:pt>
                <c:pt idx="10308">
                  <c:v>418.60500000000002</c:v>
                </c:pt>
                <c:pt idx="10309">
                  <c:v>418.57600000000002</c:v>
                </c:pt>
                <c:pt idx="10310">
                  <c:v>418.55599999999998</c:v>
                </c:pt>
                <c:pt idx="10311">
                  <c:v>418.50799999999998</c:v>
                </c:pt>
                <c:pt idx="10312">
                  <c:v>418.505</c:v>
                </c:pt>
                <c:pt idx="10313">
                  <c:v>418.495</c:v>
                </c:pt>
                <c:pt idx="10314">
                  <c:v>418.44</c:v>
                </c:pt>
                <c:pt idx="10315">
                  <c:v>418.37200000000001</c:v>
                </c:pt>
                <c:pt idx="10316">
                  <c:v>418.37200000000001</c:v>
                </c:pt>
                <c:pt idx="10317">
                  <c:v>418.32600000000002</c:v>
                </c:pt>
                <c:pt idx="10318">
                  <c:v>418.23200000000003</c:v>
                </c:pt>
                <c:pt idx="10319">
                  <c:v>418.17099999999999</c:v>
                </c:pt>
                <c:pt idx="10320">
                  <c:v>418.11900000000003</c:v>
                </c:pt>
                <c:pt idx="10321">
                  <c:v>418.10899999999998</c:v>
                </c:pt>
                <c:pt idx="10322">
                  <c:v>418.09899999999999</c:v>
                </c:pt>
                <c:pt idx="10323">
                  <c:v>418.03500000000003</c:v>
                </c:pt>
                <c:pt idx="10324">
                  <c:v>417.95299999999997</c:v>
                </c:pt>
                <c:pt idx="10325">
                  <c:v>417.94</c:v>
                </c:pt>
                <c:pt idx="10326">
                  <c:v>417.91800000000001</c:v>
                </c:pt>
                <c:pt idx="10327">
                  <c:v>417.91800000000001</c:v>
                </c:pt>
                <c:pt idx="10328">
                  <c:v>417.90499999999997</c:v>
                </c:pt>
                <c:pt idx="10329">
                  <c:v>417.90100000000001</c:v>
                </c:pt>
                <c:pt idx="10330">
                  <c:v>417.85899999999998</c:v>
                </c:pt>
                <c:pt idx="10331">
                  <c:v>417.84300000000002</c:v>
                </c:pt>
                <c:pt idx="10332">
                  <c:v>417.83699999999999</c:v>
                </c:pt>
                <c:pt idx="10333">
                  <c:v>417.69099999999997</c:v>
                </c:pt>
                <c:pt idx="10334">
                  <c:v>417.69099999999997</c:v>
                </c:pt>
                <c:pt idx="10335">
                  <c:v>417.54199999999997</c:v>
                </c:pt>
                <c:pt idx="10336">
                  <c:v>417.50900000000001</c:v>
                </c:pt>
                <c:pt idx="10337">
                  <c:v>417.43099999999998</c:v>
                </c:pt>
                <c:pt idx="10338">
                  <c:v>417.40499999999997</c:v>
                </c:pt>
                <c:pt idx="10339">
                  <c:v>417.38900000000001</c:v>
                </c:pt>
                <c:pt idx="10340">
                  <c:v>417.35700000000003</c:v>
                </c:pt>
                <c:pt idx="10341">
                  <c:v>417.334</c:v>
                </c:pt>
                <c:pt idx="10342">
                  <c:v>417.334</c:v>
                </c:pt>
                <c:pt idx="10343">
                  <c:v>417.21100000000001</c:v>
                </c:pt>
                <c:pt idx="10344">
                  <c:v>417.20400000000001</c:v>
                </c:pt>
                <c:pt idx="10345">
                  <c:v>417.178</c:v>
                </c:pt>
                <c:pt idx="10346">
                  <c:v>417.12</c:v>
                </c:pt>
                <c:pt idx="10347">
                  <c:v>417.036</c:v>
                </c:pt>
                <c:pt idx="10348">
                  <c:v>417</c:v>
                </c:pt>
                <c:pt idx="10349">
                  <c:v>416.971</c:v>
                </c:pt>
                <c:pt idx="10350">
                  <c:v>416.86700000000002</c:v>
                </c:pt>
                <c:pt idx="10351">
                  <c:v>416.72399999999999</c:v>
                </c:pt>
                <c:pt idx="10352">
                  <c:v>416.721</c:v>
                </c:pt>
                <c:pt idx="10353">
                  <c:v>416.702</c:v>
                </c:pt>
                <c:pt idx="10354">
                  <c:v>416.65300000000002</c:v>
                </c:pt>
                <c:pt idx="10355">
                  <c:v>416.65</c:v>
                </c:pt>
                <c:pt idx="10356">
                  <c:v>416.59500000000003</c:v>
                </c:pt>
                <c:pt idx="10357">
                  <c:v>416.58800000000002</c:v>
                </c:pt>
                <c:pt idx="10358">
                  <c:v>416.58199999999999</c:v>
                </c:pt>
                <c:pt idx="10359">
                  <c:v>416.56900000000002</c:v>
                </c:pt>
                <c:pt idx="10360">
                  <c:v>416.54</c:v>
                </c:pt>
                <c:pt idx="10361">
                  <c:v>416.54</c:v>
                </c:pt>
                <c:pt idx="10362">
                  <c:v>416.52699999999999</c:v>
                </c:pt>
                <c:pt idx="10363">
                  <c:v>416.48399999999998</c:v>
                </c:pt>
                <c:pt idx="10364">
                  <c:v>416.471</c:v>
                </c:pt>
                <c:pt idx="10365">
                  <c:v>416.44200000000001</c:v>
                </c:pt>
                <c:pt idx="10366">
                  <c:v>416.40300000000002</c:v>
                </c:pt>
                <c:pt idx="10367">
                  <c:v>416.25700000000001</c:v>
                </c:pt>
                <c:pt idx="10368">
                  <c:v>416.24400000000003</c:v>
                </c:pt>
                <c:pt idx="10369">
                  <c:v>416.23500000000001</c:v>
                </c:pt>
                <c:pt idx="10370">
                  <c:v>416.209</c:v>
                </c:pt>
                <c:pt idx="10371">
                  <c:v>416.19600000000003</c:v>
                </c:pt>
                <c:pt idx="10372">
                  <c:v>416.16300000000001</c:v>
                </c:pt>
                <c:pt idx="10373">
                  <c:v>416.14100000000002</c:v>
                </c:pt>
                <c:pt idx="10374">
                  <c:v>416.12099999999998</c:v>
                </c:pt>
                <c:pt idx="10375">
                  <c:v>416.10199999999998</c:v>
                </c:pt>
                <c:pt idx="10376">
                  <c:v>416.00799999999998</c:v>
                </c:pt>
                <c:pt idx="10377">
                  <c:v>415.99799999999999</c:v>
                </c:pt>
                <c:pt idx="10378">
                  <c:v>415.94299999999998</c:v>
                </c:pt>
                <c:pt idx="10379">
                  <c:v>415.89699999999999</c:v>
                </c:pt>
                <c:pt idx="10380">
                  <c:v>415.78699999999998</c:v>
                </c:pt>
                <c:pt idx="10381">
                  <c:v>415.78399999999999</c:v>
                </c:pt>
                <c:pt idx="10382">
                  <c:v>415.78100000000001</c:v>
                </c:pt>
                <c:pt idx="10383">
                  <c:v>415.755</c:v>
                </c:pt>
                <c:pt idx="10384">
                  <c:v>415.73500000000001</c:v>
                </c:pt>
                <c:pt idx="10385">
                  <c:v>415.69600000000003</c:v>
                </c:pt>
                <c:pt idx="10386">
                  <c:v>415.63499999999999</c:v>
                </c:pt>
                <c:pt idx="10387">
                  <c:v>415.589</c:v>
                </c:pt>
                <c:pt idx="10388">
                  <c:v>415.58300000000003</c:v>
                </c:pt>
                <c:pt idx="10389">
                  <c:v>415.52499999999998</c:v>
                </c:pt>
                <c:pt idx="10390">
                  <c:v>415.505</c:v>
                </c:pt>
                <c:pt idx="10391">
                  <c:v>415.49200000000002</c:v>
                </c:pt>
                <c:pt idx="10392">
                  <c:v>415.46600000000001</c:v>
                </c:pt>
                <c:pt idx="10393">
                  <c:v>415.46300000000002</c:v>
                </c:pt>
                <c:pt idx="10394">
                  <c:v>415.44</c:v>
                </c:pt>
                <c:pt idx="10395">
                  <c:v>415.392</c:v>
                </c:pt>
                <c:pt idx="10396">
                  <c:v>415.36200000000002</c:v>
                </c:pt>
                <c:pt idx="10397">
                  <c:v>415.35899999999998</c:v>
                </c:pt>
                <c:pt idx="10398">
                  <c:v>415.35300000000001</c:v>
                </c:pt>
                <c:pt idx="10399">
                  <c:v>415.28500000000003</c:v>
                </c:pt>
                <c:pt idx="10400">
                  <c:v>415.25900000000001</c:v>
                </c:pt>
                <c:pt idx="10401">
                  <c:v>415.24200000000002</c:v>
                </c:pt>
                <c:pt idx="10402">
                  <c:v>415.24200000000002</c:v>
                </c:pt>
                <c:pt idx="10403">
                  <c:v>415.15199999999999</c:v>
                </c:pt>
                <c:pt idx="10404">
                  <c:v>415.142</c:v>
                </c:pt>
                <c:pt idx="10405">
                  <c:v>415.12599999999998</c:v>
                </c:pt>
                <c:pt idx="10406">
                  <c:v>415.10300000000001</c:v>
                </c:pt>
                <c:pt idx="10407">
                  <c:v>415.077</c:v>
                </c:pt>
                <c:pt idx="10408">
                  <c:v>415.03500000000003</c:v>
                </c:pt>
                <c:pt idx="10409">
                  <c:v>415.00900000000001</c:v>
                </c:pt>
                <c:pt idx="10410">
                  <c:v>414.95100000000002</c:v>
                </c:pt>
                <c:pt idx="10411">
                  <c:v>414.90499999999997</c:v>
                </c:pt>
                <c:pt idx="10412">
                  <c:v>414.88200000000001</c:v>
                </c:pt>
                <c:pt idx="10413">
                  <c:v>414.83100000000002</c:v>
                </c:pt>
                <c:pt idx="10414">
                  <c:v>414.83100000000002</c:v>
                </c:pt>
                <c:pt idx="10415">
                  <c:v>414.81400000000002</c:v>
                </c:pt>
                <c:pt idx="10416">
                  <c:v>414.77199999999999</c:v>
                </c:pt>
                <c:pt idx="10417">
                  <c:v>414.76600000000002</c:v>
                </c:pt>
                <c:pt idx="10418">
                  <c:v>414.72</c:v>
                </c:pt>
                <c:pt idx="10419">
                  <c:v>414.67200000000003</c:v>
                </c:pt>
                <c:pt idx="10420">
                  <c:v>414.65499999999997</c:v>
                </c:pt>
                <c:pt idx="10421">
                  <c:v>414.63900000000001</c:v>
                </c:pt>
                <c:pt idx="10422">
                  <c:v>414.51</c:v>
                </c:pt>
                <c:pt idx="10423">
                  <c:v>414.50299999999999</c:v>
                </c:pt>
                <c:pt idx="10424">
                  <c:v>414.49299999999999</c:v>
                </c:pt>
                <c:pt idx="10425">
                  <c:v>414.47399999999999</c:v>
                </c:pt>
                <c:pt idx="10426">
                  <c:v>414.46699999999998</c:v>
                </c:pt>
                <c:pt idx="10427">
                  <c:v>414.41899999999998</c:v>
                </c:pt>
                <c:pt idx="10428">
                  <c:v>414.41199999999998</c:v>
                </c:pt>
                <c:pt idx="10429">
                  <c:v>414.39299999999997</c:v>
                </c:pt>
                <c:pt idx="10430">
                  <c:v>414.38</c:v>
                </c:pt>
                <c:pt idx="10431">
                  <c:v>414.37</c:v>
                </c:pt>
                <c:pt idx="10432">
                  <c:v>414.28899999999999</c:v>
                </c:pt>
                <c:pt idx="10433">
                  <c:v>414.26600000000002</c:v>
                </c:pt>
                <c:pt idx="10434">
                  <c:v>414.23700000000002</c:v>
                </c:pt>
                <c:pt idx="10435">
                  <c:v>414.19499999999999</c:v>
                </c:pt>
                <c:pt idx="10436">
                  <c:v>414.14299999999997</c:v>
                </c:pt>
                <c:pt idx="10437">
                  <c:v>414.14</c:v>
                </c:pt>
                <c:pt idx="10438">
                  <c:v>414.01</c:v>
                </c:pt>
                <c:pt idx="10439">
                  <c:v>414.00400000000002</c:v>
                </c:pt>
                <c:pt idx="10440">
                  <c:v>413.99099999999999</c:v>
                </c:pt>
                <c:pt idx="10441">
                  <c:v>413.95800000000003</c:v>
                </c:pt>
                <c:pt idx="10442">
                  <c:v>413.94499999999999</c:v>
                </c:pt>
                <c:pt idx="10443">
                  <c:v>413.93599999999998</c:v>
                </c:pt>
                <c:pt idx="10444">
                  <c:v>413.90300000000002</c:v>
                </c:pt>
                <c:pt idx="10445">
                  <c:v>413.87700000000001</c:v>
                </c:pt>
                <c:pt idx="10446">
                  <c:v>413.87400000000002</c:v>
                </c:pt>
                <c:pt idx="10447">
                  <c:v>413.76100000000002</c:v>
                </c:pt>
                <c:pt idx="10448">
                  <c:v>413.75400000000002</c:v>
                </c:pt>
                <c:pt idx="10449">
                  <c:v>413.75400000000002</c:v>
                </c:pt>
                <c:pt idx="10450">
                  <c:v>413.738</c:v>
                </c:pt>
                <c:pt idx="10451">
                  <c:v>413.65699999999998</c:v>
                </c:pt>
                <c:pt idx="10452">
                  <c:v>413.64400000000001</c:v>
                </c:pt>
                <c:pt idx="10453">
                  <c:v>413.56299999999999</c:v>
                </c:pt>
                <c:pt idx="10454">
                  <c:v>413.55599999999998</c:v>
                </c:pt>
                <c:pt idx="10455">
                  <c:v>413.53699999999998</c:v>
                </c:pt>
                <c:pt idx="10456">
                  <c:v>413.495</c:v>
                </c:pt>
                <c:pt idx="10457">
                  <c:v>413.47800000000001</c:v>
                </c:pt>
                <c:pt idx="10458">
                  <c:v>413.47800000000001</c:v>
                </c:pt>
                <c:pt idx="10459">
                  <c:v>413.46499999999997</c:v>
                </c:pt>
                <c:pt idx="10460">
                  <c:v>413.41300000000001</c:v>
                </c:pt>
                <c:pt idx="10461">
                  <c:v>413.32600000000002</c:v>
                </c:pt>
                <c:pt idx="10462">
                  <c:v>413.32299999999998</c:v>
                </c:pt>
                <c:pt idx="10463">
                  <c:v>413.31599999999997</c:v>
                </c:pt>
                <c:pt idx="10464">
                  <c:v>413.30599999999998</c:v>
                </c:pt>
                <c:pt idx="10465">
                  <c:v>413.303</c:v>
                </c:pt>
                <c:pt idx="10466">
                  <c:v>413.29700000000003</c:v>
                </c:pt>
                <c:pt idx="10467">
                  <c:v>413.26400000000001</c:v>
                </c:pt>
                <c:pt idx="10468">
                  <c:v>413.25099999999998</c:v>
                </c:pt>
                <c:pt idx="10469">
                  <c:v>413.21600000000001</c:v>
                </c:pt>
                <c:pt idx="10470">
                  <c:v>413.19900000000001</c:v>
                </c:pt>
                <c:pt idx="10471">
                  <c:v>413.161</c:v>
                </c:pt>
                <c:pt idx="10472">
                  <c:v>413.154</c:v>
                </c:pt>
                <c:pt idx="10473">
                  <c:v>413.13499999999999</c:v>
                </c:pt>
                <c:pt idx="10474">
                  <c:v>413.11799999999999</c:v>
                </c:pt>
                <c:pt idx="10475">
                  <c:v>413.11500000000001</c:v>
                </c:pt>
                <c:pt idx="10476">
                  <c:v>413.07</c:v>
                </c:pt>
                <c:pt idx="10477">
                  <c:v>413.01499999999999</c:v>
                </c:pt>
                <c:pt idx="10478">
                  <c:v>413.00200000000001</c:v>
                </c:pt>
                <c:pt idx="10479">
                  <c:v>412.92700000000002</c:v>
                </c:pt>
                <c:pt idx="10480">
                  <c:v>412.89800000000002</c:v>
                </c:pt>
                <c:pt idx="10481">
                  <c:v>412.89100000000002</c:v>
                </c:pt>
                <c:pt idx="10482">
                  <c:v>412.88799999999998</c:v>
                </c:pt>
                <c:pt idx="10483">
                  <c:v>412.87799999999999</c:v>
                </c:pt>
                <c:pt idx="10484">
                  <c:v>412.86900000000003</c:v>
                </c:pt>
                <c:pt idx="10485">
                  <c:v>412.83300000000003</c:v>
                </c:pt>
                <c:pt idx="10486">
                  <c:v>412.83300000000003</c:v>
                </c:pt>
                <c:pt idx="10487">
                  <c:v>412.82</c:v>
                </c:pt>
                <c:pt idx="10488">
                  <c:v>412.80399999999997</c:v>
                </c:pt>
                <c:pt idx="10489">
                  <c:v>412.71</c:v>
                </c:pt>
                <c:pt idx="10490">
                  <c:v>412.7</c:v>
                </c:pt>
                <c:pt idx="10491">
                  <c:v>412.66399999999999</c:v>
                </c:pt>
                <c:pt idx="10492">
                  <c:v>412.61200000000002</c:v>
                </c:pt>
                <c:pt idx="10493">
                  <c:v>412.59</c:v>
                </c:pt>
                <c:pt idx="10494">
                  <c:v>412.58699999999999</c:v>
                </c:pt>
                <c:pt idx="10495">
                  <c:v>412.56700000000001</c:v>
                </c:pt>
                <c:pt idx="10496">
                  <c:v>412.54399999999998</c:v>
                </c:pt>
                <c:pt idx="10497">
                  <c:v>412.512</c:v>
                </c:pt>
                <c:pt idx="10498">
                  <c:v>412.46300000000002</c:v>
                </c:pt>
                <c:pt idx="10499">
                  <c:v>412.46</c:v>
                </c:pt>
                <c:pt idx="10500">
                  <c:v>412.46</c:v>
                </c:pt>
                <c:pt idx="10501">
                  <c:v>412.45400000000001</c:v>
                </c:pt>
                <c:pt idx="10502">
                  <c:v>412.43400000000003</c:v>
                </c:pt>
                <c:pt idx="10503">
                  <c:v>412.411</c:v>
                </c:pt>
                <c:pt idx="10504">
                  <c:v>412.35599999999999</c:v>
                </c:pt>
                <c:pt idx="10505">
                  <c:v>412.34699999999998</c:v>
                </c:pt>
                <c:pt idx="10506">
                  <c:v>412.33699999999999</c:v>
                </c:pt>
                <c:pt idx="10507">
                  <c:v>412.33</c:v>
                </c:pt>
                <c:pt idx="10508">
                  <c:v>412.27800000000002</c:v>
                </c:pt>
                <c:pt idx="10509">
                  <c:v>412.25599999999997</c:v>
                </c:pt>
                <c:pt idx="10510">
                  <c:v>412.15800000000002</c:v>
                </c:pt>
                <c:pt idx="10511">
                  <c:v>412.03199999999998</c:v>
                </c:pt>
                <c:pt idx="10512">
                  <c:v>412.01299999999998</c:v>
                </c:pt>
                <c:pt idx="10513">
                  <c:v>412.00900000000001</c:v>
                </c:pt>
                <c:pt idx="10514">
                  <c:v>411.964</c:v>
                </c:pt>
                <c:pt idx="10515">
                  <c:v>411.95400000000001</c:v>
                </c:pt>
                <c:pt idx="10516">
                  <c:v>411.87299999999999</c:v>
                </c:pt>
                <c:pt idx="10517">
                  <c:v>411.85700000000003</c:v>
                </c:pt>
                <c:pt idx="10518">
                  <c:v>411.85</c:v>
                </c:pt>
                <c:pt idx="10519">
                  <c:v>411.81799999999998</c:v>
                </c:pt>
                <c:pt idx="10520">
                  <c:v>411.81799999999998</c:v>
                </c:pt>
                <c:pt idx="10521">
                  <c:v>411.81799999999998</c:v>
                </c:pt>
                <c:pt idx="10522">
                  <c:v>411.80799999999999</c:v>
                </c:pt>
                <c:pt idx="10523">
                  <c:v>411.78199999999998</c:v>
                </c:pt>
                <c:pt idx="10524">
                  <c:v>411.779</c:v>
                </c:pt>
                <c:pt idx="10525">
                  <c:v>411.75</c:v>
                </c:pt>
                <c:pt idx="10526">
                  <c:v>411.73</c:v>
                </c:pt>
                <c:pt idx="10527">
                  <c:v>411.685</c:v>
                </c:pt>
                <c:pt idx="10528">
                  <c:v>411.67200000000003</c:v>
                </c:pt>
                <c:pt idx="10529">
                  <c:v>411.649</c:v>
                </c:pt>
                <c:pt idx="10530">
                  <c:v>411.62700000000001</c:v>
                </c:pt>
                <c:pt idx="10531">
                  <c:v>411.59699999999998</c:v>
                </c:pt>
                <c:pt idx="10532">
                  <c:v>411.59100000000001</c:v>
                </c:pt>
                <c:pt idx="10533">
                  <c:v>411.54199999999997</c:v>
                </c:pt>
                <c:pt idx="10534">
                  <c:v>411.529</c:v>
                </c:pt>
                <c:pt idx="10535">
                  <c:v>411.47800000000001</c:v>
                </c:pt>
                <c:pt idx="10536">
                  <c:v>411.34800000000001</c:v>
                </c:pt>
                <c:pt idx="10537">
                  <c:v>411.33499999999998</c:v>
                </c:pt>
                <c:pt idx="10538">
                  <c:v>411.30900000000003</c:v>
                </c:pt>
                <c:pt idx="10539">
                  <c:v>411.29899999999998</c:v>
                </c:pt>
                <c:pt idx="10540">
                  <c:v>411.24400000000003</c:v>
                </c:pt>
                <c:pt idx="10541">
                  <c:v>411.16899999999998</c:v>
                </c:pt>
                <c:pt idx="10542">
                  <c:v>411.09500000000003</c:v>
                </c:pt>
                <c:pt idx="10543">
                  <c:v>411.053</c:v>
                </c:pt>
                <c:pt idx="10544">
                  <c:v>411.04300000000001</c:v>
                </c:pt>
                <c:pt idx="10545">
                  <c:v>411.04</c:v>
                </c:pt>
                <c:pt idx="10546">
                  <c:v>411.01100000000002</c:v>
                </c:pt>
                <c:pt idx="10547">
                  <c:v>410.93</c:v>
                </c:pt>
                <c:pt idx="10548">
                  <c:v>410.923</c:v>
                </c:pt>
                <c:pt idx="10549">
                  <c:v>410.86500000000001</c:v>
                </c:pt>
                <c:pt idx="10550">
                  <c:v>410.82299999999998</c:v>
                </c:pt>
                <c:pt idx="10551">
                  <c:v>410.77699999999999</c:v>
                </c:pt>
                <c:pt idx="10552">
                  <c:v>410.77699999999999</c:v>
                </c:pt>
                <c:pt idx="10553">
                  <c:v>410.75400000000002</c:v>
                </c:pt>
                <c:pt idx="10554">
                  <c:v>410.74099999999999</c:v>
                </c:pt>
                <c:pt idx="10555">
                  <c:v>410.738</c:v>
                </c:pt>
                <c:pt idx="10556">
                  <c:v>410.673</c:v>
                </c:pt>
                <c:pt idx="10557">
                  <c:v>410.66399999999999</c:v>
                </c:pt>
                <c:pt idx="10558">
                  <c:v>410.61799999999999</c:v>
                </c:pt>
                <c:pt idx="10559">
                  <c:v>410.57299999999998</c:v>
                </c:pt>
                <c:pt idx="10560">
                  <c:v>410.51100000000002</c:v>
                </c:pt>
                <c:pt idx="10561">
                  <c:v>410.46199999999999</c:v>
                </c:pt>
                <c:pt idx="10562">
                  <c:v>410.459</c:v>
                </c:pt>
                <c:pt idx="10563">
                  <c:v>410.42700000000002</c:v>
                </c:pt>
                <c:pt idx="10564">
                  <c:v>410.39100000000002</c:v>
                </c:pt>
                <c:pt idx="10565">
                  <c:v>410.36500000000001</c:v>
                </c:pt>
                <c:pt idx="10566">
                  <c:v>410.3</c:v>
                </c:pt>
                <c:pt idx="10567">
                  <c:v>410.29700000000003</c:v>
                </c:pt>
                <c:pt idx="10568">
                  <c:v>410.24900000000002</c:v>
                </c:pt>
                <c:pt idx="10569">
                  <c:v>410.24200000000002</c:v>
                </c:pt>
                <c:pt idx="10570">
                  <c:v>410.22300000000001</c:v>
                </c:pt>
                <c:pt idx="10571">
                  <c:v>410.21600000000001</c:v>
                </c:pt>
                <c:pt idx="10572">
                  <c:v>410.18400000000003</c:v>
                </c:pt>
                <c:pt idx="10573">
                  <c:v>410.15800000000002</c:v>
                </c:pt>
                <c:pt idx="10574">
                  <c:v>410.10899999999998</c:v>
                </c:pt>
                <c:pt idx="10575">
                  <c:v>410.08</c:v>
                </c:pt>
                <c:pt idx="10576">
                  <c:v>410.06700000000001</c:v>
                </c:pt>
                <c:pt idx="10577">
                  <c:v>410.005</c:v>
                </c:pt>
                <c:pt idx="10578">
                  <c:v>409.976</c:v>
                </c:pt>
                <c:pt idx="10579">
                  <c:v>409.95</c:v>
                </c:pt>
                <c:pt idx="10580">
                  <c:v>409.93700000000001</c:v>
                </c:pt>
                <c:pt idx="10581">
                  <c:v>409.90499999999997</c:v>
                </c:pt>
                <c:pt idx="10582">
                  <c:v>409.87200000000001</c:v>
                </c:pt>
                <c:pt idx="10583">
                  <c:v>409.85</c:v>
                </c:pt>
                <c:pt idx="10584">
                  <c:v>409.83300000000003</c:v>
                </c:pt>
                <c:pt idx="10585">
                  <c:v>409.81400000000002</c:v>
                </c:pt>
                <c:pt idx="10586">
                  <c:v>409.77499999999998</c:v>
                </c:pt>
                <c:pt idx="10587">
                  <c:v>409.69400000000002</c:v>
                </c:pt>
                <c:pt idx="10588">
                  <c:v>409.64499999999998</c:v>
                </c:pt>
                <c:pt idx="10589">
                  <c:v>409.59300000000002</c:v>
                </c:pt>
                <c:pt idx="10590">
                  <c:v>409.483</c:v>
                </c:pt>
                <c:pt idx="10591">
                  <c:v>409.48</c:v>
                </c:pt>
                <c:pt idx="10592">
                  <c:v>409.45400000000001</c:v>
                </c:pt>
                <c:pt idx="10593">
                  <c:v>409.41199999999998</c:v>
                </c:pt>
                <c:pt idx="10594">
                  <c:v>409.38299999999998</c:v>
                </c:pt>
                <c:pt idx="10595">
                  <c:v>409.33100000000002</c:v>
                </c:pt>
                <c:pt idx="10596">
                  <c:v>409.28500000000003</c:v>
                </c:pt>
                <c:pt idx="10597">
                  <c:v>409.279</c:v>
                </c:pt>
                <c:pt idx="10598">
                  <c:v>409.24299999999999</c:v>
                </c:pt>
                <c:pt idx="10599">
                  <c:v>409.15199999999999</c:v>
                </c:pt>
                <c:pt idx="10600">
                  <c:v>409.05500000000001</c:v>
                </c:pt>
                <c:pt idx="10601">
                  <c:v>408.99400000000003</c:v>
                </c:pt>
                <c:pt idx="10602">
                  <c:v>408.98399999999998</c:v>
                </c:pt>
                <c:pt idx="10603">
                  <c:v>408.94200000000001</c:v>
                </c:pt>
                <c:pt idx="10604">
                  <c:v>408.93200000000002</c:v>
                </c:pt>
                <c:pt idx="10605">
                  <c:v>408.916</c:v>
                </c:pt>
                <c:pt idx="10606">
                  <c:v>408.89299999999997</c:v>
                </c:pt>
                <c:pt idx="10607">
                  <c:v>408.87400000000002</c:v>
                </c:pt>
                <c:pt idx="10608">
                  <c:v>408.702</c:v>
                </c:pt>
                <c:pt idx="10609">
                  <c:v>408.673</c:v>
                </c:pt>
                <c:pt idx="10610">
                  <c:v>408.62700000000001</c:v>
                </c:pt>
                <c:pt idx="10611">
                  <c:v>408.58800000000002</c:v>
                </c:pt>
                <c:pt idx="10612">
                  <c:v>408.52300000000002</c:v>
                </c:pt>
                <c:pt idx="10613">
                  <c:v>408.51400000000001</c:v>
                </c:pt>
                <c:pt idx="10614">
                  <c:v>408.50400000000002</c:v>
                </c:pt>
                <c:pt idx="10615">
                  <c:v>408.45800000000003</c:v>
                </c:pt>
                <c:pt idx="10616">
                  <c:v>408.45499999999998</c:v>
                </c:pt>
                <c:pt idx="10617">
                  <c:v>408.44499999999999</c:v>
                </c:pt>
                <c:pt idx="10618">
                  <c:v>408.43599999999998</c:v>
                </c:pt>
                <c:pt idx="10619">
                  <c:v>408.40600000000001</c:v>
                </c:pt>
                <c:pt idx="10620">
                  <c:v>408.35500000000002</c:v>
                </c:pt>
                <c:pt idx="10621">
                  <c:v>408.35500000000002</c:v>
                </c:pt>
                <c:pt idx="10622">
                  <c:v>408.31599999999997</c:v>
                </c:pt>
                <c:pt idx="10623">
                  <c:v>408.27699999999999</c:v>
                </c:pt>
                <c:pt idx="10624">
                  <c:v>408.25099999999998</c:v>
                </c:pt>
                <c:pt idx="10625">
                  <c:v>408.24099999999999</c:v>
                </c:pt>
                <c:pt idx="10626">
                  <c:v>408.209</c:v>
                </c:pt>
                <c:pt idx="10627">
                  <c:v>408.18</c:v>
                </c:pt>
                <c:pt idx="10628">
                  <c:v>408.14100000000002</c:v>
                </c:pt>
                <c:pt idx="10629">
                  <c:v>408.13400000000001</c:v>
                </c:pt>
                <c:pt idx="10630">
                  <c:v>408.12099999999998</c:v>
                </c:pt>
                <c:pt idx="10631">
                  <c:v>408.024</c:v>
                </c:pt>
                <c:pt idx="10632">
                  <c:v>408.00799999999998</c:v>
                </c:pt>
                <c:pt idx="10633">
                  <c:v>407.99099999999999</c:v>
                </c:pt>
                <c:pt idx="10634">
                  <c:v>407.93</c:v>
                </c:pt>
                <c:pt idx="10635">
                  <c:v>407.92</c:v>
                </c:pt>
                <c:pt idx="10636">
                  <c:v>407.86200000000002</c:v>
                </c:pt>
                <c:pt idx="10637">
                  <c:v>407.83300000000003</c:v>
                </c:pt>
                <c:pt idx="10638">
                  <c:v>407.67700000000002</c:v>
                </c:pt>
                <c:pt idx="10639">
                  <c:v>407.67</c:v>
                </c:pt>
                <c:pt idx="10640">
                  <c:v>407.64800000000002</c:v>
                </c:pt>
                <c:pt idx="10641">
                  <c:v>407.56700000000001</c:v>
                </c:pt>
                <c:pt idx="10642">
                  <c:v>407.48899999999998</c:v>
                </c:pt>
                <c:pt idx="10643">
                  <c:v>407.43</c:v>
                </c:pt>
                <c:pt idx="10644">
                  <c:v>407.42700000000002</c:v>
                </c:pt>
                <c:pt idx="10645">
                  <c:v>407.41399999999999</c:v>
                </c:pt>
                <c:pt idx="10646">
                  <c:v>407.38499999999999</c:v>
                </c:pt>
                <c:pt idx="10647">
                  <c:v>407.34899999999999</c:v>
                </c:pt>
                <c:pt idx="10648">
                  <c:v>407.346</c:v>
                </c:pt>
                <c:pt idx="10649">
                  <c:v>407.28500000000003</c:v>
                </c:pt>
                <c:pt idx="10650">
                  <c:v>407.25900000000001</c:v>
                </c:pt>
                <c:pt idx="10651">
                  <c:v>407.23899999999998</c:v>
                </c:pt>
                <c:pt idx="10652">
                  <c:v>407.233</c:v>
                </c:pt>
                <c:pt idx="10653">
                  <c:v>407.21600000000001</c:v>
                </c:pt>
                <c:pt idx="10654">
                  <c:v>407.21600000000001</c:v>
                </c:pt>
                <c:pt idx="10655">
                  <c:v>407.21</c:v>
                </c:pt>
                <c:pt idx="10656">
                  <c:v>407.11599999999999</c:v>
                </c:pt>
                <c:pt idx="10657">
                  <c:v>407.10899999999998</c:v>
                </c:pt>
                <c:pt idx="10658">
                  <c:v>407.07100000000003</c:v>
                </c:pt>
                <c:pt idx="10659">
                  <c:v>407.02199999999999</c:v>
                </c:pt>
                <c:pt idx="10660">
                  <c:v>407.01900000000001</c:v>
                </c:pt>
                <c:pt idx="10661">
                  <c:v>407.01499999999999</c:v>
                </c:pt>
                <c:pt idx="10662">
                  <c:v>407.012</c:v>
                </c:pt>
                <c:pt idx="10663">
                  <c:v>407.00599999999997</c:v>
                </c:pt>
                <c:pt idx="10664">
                  <c:v>407.00599999999997</c:v>
                </c:pt>
                <c:pt idx="10665">
                  <c:v>407.00200000000001</c:v>
                </c:pt>
                <c:pt idx="10666">
                  <c:v>406.976</c:v>
                </c:pt>
                <c:pt idx="10667">
                  <c:v>406.93400000000003</c:v>
                </c:pt>
                <c:pt idx="10668">
                  <c:v>406.83100000000002</c:v>
                </c:pt>
                <c:pt idx="10669">
                  <c:v>406.74900000000002</c:v>
                </c:pt>
                <c:pt idx="10670">
                  <c:v>406.733</c:v>
                </c:pt>
                <c:pt idx="10671">
                  <c:v>406.70400000000001</c:v>
                </c:pt>
                <c:pt idx="10672">
                  <c:v>406.70100000000002</c:v>
                </c:pt>
                <c:pt idx="10673">
                  <c:v>406.63299999999998</c:v>
                </c:pt>
                <c:pt idx="10674">
                  <c:v>406.62900000000002</c:v>
                </c:pt>
                <c:pt idx="10675">
                  <c:v>406.62599999999998</c:v>
                </c:pt>
                <c:pt idx="10676">
                  <c:v>406.59399999999999</c:v>
                </c:pt>
                <c:pt idx="10677">
                  <c:v>406.565</c:v>
                </c:pt>
                <c:pt idx="10678">
                  <c:v>406.55500000000001</c:v>
                </c:pt>
                <c:pt idx="10679">
                  <c:v>406.50900000000001</c:v>
                </c:pt>
                <c:pt idx="10680">
                  <c:v>406.42500000000001</c:v>
                </c:pt>
                <c:pt idx="10681">
                  <c:v>406.42500000000001</c:v>
                </c:pt>
                <c:pt idx="10682">
                  <c:v>406.351</c:v>
                </c:pt>
                <c:pt idx="10683">
                  <c:v>406.34699999999998</c:v>
                </c:pt>
                <c:pt idx="10684">
                  <c:v>406.32799999999997</c:v>
                </c:pt>
                <c:pt idx="10685">
                  <c:v>406.279</c:v>
                </c:pt>
                <c:pt idx="10686">
                  <c:v>406.23399999999998</c:v>
                </c:pt>
                <c:pt idx="10687">
                  <c:v>406.23099999999999</c:v>
                </c:pt>
                <c:pt idx="10688">
                  <c:v>406.20100000000002</c:v>
                </c:pt>
                <c:pt idx="10689">
                  <c:v>406.02300000000002</c:v>
                </c:pt>
                <c:pt idx="10690">
                  <c:v>405.99700000000001</c:v>
                </c:pt>
                <c:pt idx="10691">
                  <c:v>405.94499999999999</c:v>
                </c:pt>
                <c:pt idx="10692">
                  <c:v>405.90300000000002</c:v>
                </c:pt>
                <c:pt idx="10693">
                  <c:v>405.9</c:v>
                </c:pt>
                <c:pt idx="10694">
                  <c:v>405.87400000000002</c:v>
                </c:pt>
                <c:pt idx="10695">
                  <c:v>405.86399999999998</c:v>
                </c:pt>
                <c:pt idx="10696">
                  <c:v>405.75099999999998</c:v>
                </c:pt>
                <c:pt idx="10697">
                  <c:v>405.75099999999998</c:v>
                </c:pt>
                <c:pt idx="10698">
                  <c:v>405.71499999999997</c:v>
                </c:pt>
                <c:pt idx="10699">
                  <c:v>405.63099999999997</c:v>
                </c:pt>
                <c:pt idx="10700">
                  <c:v>405.59199999999998</c:v>
                </c:pt>
                <c:pt idx="10701">
                  <c:v>405.56299999999999</c:v>
                </c:pt>
                <c:pt idx="10702">
                  <c:v>405.53699999999998</c:v>
                </c:pt>
                <c:pt idx="10703">
                  <c:v>405.524</c:v>
                </c:pt>
                <c:pt idx="10704">
                  <c:v>405.52</c:v>
                </c:pt>
                <c:pt idx="10705">
                  <c:v>405.43</c:v>
                </c:pt>
                <c:pt idx="10706">
                  <c:v>405.423</c:v>
                </c:pt>
                <c:pt idx="10707">
                  <c:v>405.35199999999998</c:v>
                </c:pt>
                <c:pt idx="10708">
                  <c:v>405.34199999999998</c:v>
                </c:pt>
                <c:pt idx="10709">
                  <c:v>405.33600000000001</c:v>
                </c:pt>
                <c:pt idx="10710">
                  <c:v>405.30599999999998</c:v>
                </c:pt>
                <c:pt idx="10711">
                  <c:v>405.255</c:v>
                </c:pt>
                <c:pt idx="10712">
                  <c:v>405.19900000000001</c:v>
                </c:pt>
                <c:pt idx="10713">
                  <c:v>405.17</c:v>
                </c:pt>
                <c:pt idx="10714">
                  <c:v>405.17</c:v>
                </c:pt>
                <c:pt idx="10715">
                  <c:v>405.11500000000001</c:v>
                </c:pt>
                <c:pt idx="10716">
                  <c:v>405.09899999999999</c:v>
                </c:pt>
                <c:pt idx="10717">
                  <c:v>405.06599999999997</c:v>
                </c:pt>
                <c:pt idx="10718">
                  <c:v>405.06</c:v>
                </c:pt>
                <c:pt idx="10719">
                  <c:v>405.01499999999999</c:v>
                </c:pt>
                <c:pt idx="10720">
                  <c:v>404.91699999999997</c:v>
                </c:pt>
                <c:pt idx="10721">
                  <c:v>404.904</c:v>
                </c:pt>
                <c:pt idx="10722">
                  <c:v>404.88200000000001</c:v>
                </c:pt>
                <c:pt idx="10723">
                  <c:v>404.82</c:v>
                </c:pt>
                <c:pt idx="10724">
                  <c:v>404.80700000000002</c:v>
                </c:pt>
                <c:pt idx="10725">
                  <c:v>404.77800000000002</c:v>
                </c:pt>
                <c:pt idx="10726">
                  <c:v>404.76499999999999</c:v>
                </c:pt>
                <c:pt idx="10727">
                  <c:v>404.745</c:v>
                </c:pt>
                <c:pt idx="10728">
                  <c:v>404.73899999999998</c:v>
                </c:pt>
                <c:pt idx="10729">
                  <c:v>404.71899999999999</c:v>
                </c:pt>
                <c:pt idx="10730">
                  <c:v>404.68099999999998</c:v>
                </c:pt>
                <c:pt idx="10731">
                  <c:v>404.661</c:v>
                </c:pt>
                <c:pt idx="10732">
                  <c:v>404.64499999999998</c:v>
                </c:pt>
                <c:pt idx="10733">
                  <c:v>404.625</c:v>
                </c:pt>
                <c:pt idx="10734">
                  <c:v>404.61900000000003</c:v>
                </c:pt>
                <c:pt idx="10735">
                  <c:v>404.613</c:v>
                </c:pt>
                <c:pt idx="10736">
                  <c:v>404.57400000000001</c:v>
                </c:pt>
                <c:pt idx="10737">
                  <c:v>404.38200000000001</c:v>
                </c:pt>
                <c:pt idx="10738">
                  <c:v>404.27800000000002</c:v>
                </c:pt>
                <c:pt idx="10739">
                  <c:v>404.26600000000002</c:v>
                </c:pt>
                <c:pt idx="10740">
                  <c:v>404.20100000000002</c:v>
                </c:pt>
                <c:pt idx="10741">
                  <c:v>404.18799999999999</c:v>
                </c:pt>
                <c:pt idx="10742">
                  <c:v>404.18400000000003</c:v>
                </c:pt>
                <c:pt idx="10743">
                  <c:v>404.10700000000003</c:v>
                </c:pt>
                <c:pt idx="10744">
                  <c:v>404.09399999999999</c:v>
                </c:pt>
                <c:pt idx="10745">
                  <c:v>404.084</c:v>
                </c:pt>
                <c:pt idx="10746">
                  <c:v>404.029</c:v>
                </c:pt>
                <c:pt idx="10747">
                  <c:v>403.97</c:v>
                </c:pt>
                <c:pt idx="10748">
                  <c:v>403.97</c:v>
                </c:pt>
                <c:pt idx="10749">
                  <c:v>403.96699999999998</c:v>
                </c:pt>
                <c:pt idx="10750">
                  <c:v>403.96699999999998</c:v>
                </c:pt>
                <c:pt idx="10751">
                  <c:v>403.84699999999998</c:v>
                </c:pt>
                <c:pt idx="10752">
                  <c:v>403.83699999999999</c:v>
                </c:pt>
                <c:pt idx="10753">
                  <c:v>403.76900000000001</c:v>
                </c:pt>
                <c:pt idx="10754">
                  <c:v>403.72399999999999</c:v>
                </c:pt>
                <c:pt idx="10755">
                  <c:v>403.71699999999998</c:v>
                </c:pt>
                <c:pt idx="10756">
                  <c:v>403.70100000000002</c:v>
                </c:pt>
                <c:pt idx="10757">
                  <c:v>403.685</c:v>
                </c:pt>
                <c:pt idx="10758">
                  <c:v>403.649</c:v>
                </c:pt>
                <c:pt idx="10759">
                  <c:v>403.63299999999998</c:v>
                </c:pt>
                <c:pt idx="10760">
                  <c:v>403.57499999999999</c:v>
                </c:pt>
                <c:pt idx="10761">
                  <c:v>403.56200000000001</c:v>
                </c:pt>
                <c:pt idx="10762">
                  <c:v>403.54199999999997</c:v>
                </c:pt>
                <c:pt idx="10763">
                  <c:v>403.53899999999999</c:v>
                </c:pt>
                <c:pt idx="10764">
                  <c:v>403.53899999999999</c:v>
                </c:pt>
                <c:pt idx="10765">
                  <c:v>403.529</c:v>
                </c:pt>
                <c:pt idx="10766">
                  <c:v>403.52300000000002</c:v>
                </c:pt>
                <c:pt idx="10767">
                  <c:v>403.5</c:v>
                </c:pt>
                <c:pt idx="10768">
                  <c:v>403.49400000000003</c:v>
                </c:pt>
                <c:pt idx="10769">
                  <c:v>403.48700000000002</c:v>
                </c:pt>
                <c:pt idx="10770">
                  <c:v>403.44799999999998</c:v>
                </c:pt>
                <c:pt idx="10771">
                  <c:v>403.44499999999999</c:v>
                </c:pt>
                <c:pt idx="10772">
                  <c:v>403.42599999999999</c:v>
                </c:pt>
                <c:pt idx="10773">
                  <c:v>403.41899999999998</c:v>
                </c:pt>
                <c:pt idx="10774">
                  <c:v>403.4</c:v>
                </c:pt>
                <c:pt idx="10775">
                  <c:v>403.4</c:v>
                </c:pt>
                <c:pt idx="10776">
                  <c:v>403.36700000000002</c:v>
                </c:pt>
                <c:pt idx="10777">
                  <c:v>403.34100000000001</c:v>
                </c:pt>
                <c:pt idx="10778">
                  <c:v>403.30900000000003</c:v>
                </c:pt>
                <c:pt idx="10779">
                  <c:v>403.29599999999999</c:v>
                </c:pt>
                <c:pt idx="10780">
                  <c:v>403.20499999999998</c:v>
                </c:pt>
                <c:pt idx="10781">
                  <c:v>403.16300000000001</c:v>
                </c:pt>
                <c:pt idx="10782">
                  <c:v>402.99099999999999</c:v>
                </c:pt>
                <c:pt idx="10783">
                  <c:v>402.98500000000001</c:v>
                </c:pt>
                <c:pt idx="10784">
                  <c:v>402.94900000000001</c:v>
                </c:pt>
                <c:pt idx="10785">
                  <c:v>402.923</c:v>
                </c:pt>
                <c:pt idx="10786">
                  <c:v>402.89699999999999</c:v>
                </c:pt>
                <c:pt idx="10787">
                  <c:v>402.87799999999999</c:v>
                </c:pt>
                <c:pt idx="10788">
                  <c:v>402.86799999999999</c:v>
                </c:pt>
                <c:pt idx="10789">
                  <c:v>402.83199999999999</c:v>
                </c:pt>
                <c:pt idx="10790">
                  <c:v>402.76100000000002</c:v>
                </c:pt>
                <c:pt idx="10791">
                  <c:v>402.75400000000002</c:v>
                </c:pt>
                <c:pt idx="10792">
                  <c:v>402.74099999999999</c:v>
                </c:pt>
                <c:pt idx="10793">
                  <c:v>402.69600000000003</c:v>
                </c:pt>
                <c:pt idx="10794">
                  <c:v>402.60500000000002</c:v>
                </c:pt>
                <c:pt idx="10795">
                  <c:v>402.50799999999998</c:v>
                </c:pt>
                <c:pt idx="10796">
                  <c:v>402.48500000000001</c:v>
                </c:pt>
                <c:pt idx="10797">
                  <c:v>402.45600000000002</c:v>
                </c:pt>
                <c:pt idx="10798">
                  <c:v>402.40699999999998</c:v>
                </c:pt>
                <c:pt idx="10799">
                  <c:v>402.39400000000001</c:v>
                </c:pt>
                <c:pt idx="10800">
                  <c:v>402.39100000000002</c:v>
                </c:pt>
                <c:pt idx="10801">
                  <c:v>402.38499999999999</c:v>
                </c:pt>
                <c:pt idx="10802">
                  <c:v>402.38499999999999</c:v>
                </c:pt>
                <c:pt idx="10803">
                  <c:v>402.36799999999999</c:v>
                </c:pt>
                <c:pt idx="10804">
                  <c:v>402.35500000000002</c:v>
                </c:pt>
                <c:pt idx="10805">
                  <c:v>402.32299999999998</c:v>
                </c:pt>
                <c:pt idx="10806">
                  <c:v>402.28699999999998</c:v>
                </c:pt>
                <c:pt idx="10807">
                  <c:v>402.28399999999999</c:v>
                </c:pt>
                <c:pt idx="10808">
                  <c:v>402.18</c:v>
                </c:pt>
                <c:pt idx="10809">
                  <c:v>402.14100000000002</c:v>
                </c:pt>
                <c:pt idx="10810">
                  <c:v>402.11599999999999</c:v>
                </c:pt>
                <c:pt idx="10811">
                  <c:v>402.02100000000002</c:v>
                </c:pt>
                <c:pt idx="10812">
                  <c:v>401.95</c:v>
                </c:pt>
                <c:pt idx="10813">
                  <c:v>401.94</c:v>
                </c:pt>
                <c:pt idx="10814">
                  <c:v>401.92399999999998</c:v>
                </c:pt>
                <c:pt idx="10815">
                  <c:v>401.892</c:v>
                </c:pt>
                <c:pt idx="10816">
                  <c:v>401.846</c:v>
                </c:pt>
                <c:pt idx="10817">
                  <c:v>401.80099999999999</c:v>
                </c:pt>
                <c:pt idx="10818">
                  <c:v>401.73599999999999</c:v>
                </c:pt>
                <c:pt idx="10819">
                  <c:v>401.67399999999998</c:v>
                </c:pt>
                <c:pt idx="10820">
                  <c:v>401.642</c:v>
                </c:pt>
                <c:pt idx="10821">
                  <c:v>401.59300000000002</c:v>
                </c:pt>
                <c:pt idx="10822">
                  <c:v>401.58100000000002</c:v>
                </c:pt>
                <c:pt idx="10823">
                  <c:v>401.53500000000003</c:v>
                </c:pt>
                <c:pt idx="10824">
                  <c:v>401.529</c:v>
                </c:pt>
                <c:pt idx="10825">
                  <c:v>401.49</c:v>
                </c:pt>
                <c:pt idx="10826">
                  <c:v>401.48599999999999</c:v>
                </c:pt>
                <c:pt idx="10827">
                  <c:v>401.45100000000002</c:v>
                </c:pt>
                <c:pt idx="10828">
                  <c:v>401.43799999999999</c:v>
                </c:pt>
                <c:pt idx="10829">
                  <c:v>401.428</c:v>
                </c:pt>
                <c:pt idx="10830">
                  <c:v>401.30799999999999</c:v>
                </c:pt>
                <c:pt idx="10831">
                  <c:v>401.29500000000002</c:v>
                </c:pt>
                <c:pt idx="10832">
                  <c:v>401.28500000000003</c:v>
                </c:pt>
                <c:pt idx="10833">
                  <c:v>401.26600000000002</c:v>
                </c:pt>
                <c:pt idx="10834">
                  <c:v>401.24299999999999</c:v>
                </c:pt>
                <c:pt idx="10835">
                  <c:v>401.24</c:v>
                </c:pt>
                <c:pt idx="10836">
                  <c:v>401.21100000000001</c:v>
                </c:pt>
                <c:pt idx="10837">
                  <c:v>401.19799999999998</c:v>
                </c:pt>
                <c:pt idx="10838">
                  <c:v>401.18799999999999</c:v>
                </c:pt>
                <c:pt idx="10839">
                  <c:v>401.15199999999999</c:v>
                </c:pt>
                <c:pt idx="10840">
                  <c:v>401.14600000000002</c:v>
                </c:pt>
                <c:pt idx="10841">
                  <c:v>401.12700000000001</c:v>
                </c:pt>
                <c:pt idx="10842">
                  <c:v>401.12</c:v>
                </c:pt>
                <c:pt idx="10843">
                  <c:v>401.01900000000001</c:v>
                </c:pt>
                <c:pt idx="10844">
                  <c:v>400.94499999999999</c:v>
                </c:pt>
                <c:pt idx="10845">
                  <c:v>400.916</c:v>
                </c:pt>
                <c:pt idx="10846">
                  <c:v>400.90300000000002</c:v>
                </c:pt>
                <c:pt idx="10847">
                  <c:v>400.77</c:v>
                </c:pt>
                <c:pt idx="10848">
                  <c:v>400.75700000000001</c:v>
                </c:pt>
                <c:pt idx="10849">
                  <c:v>400.68200000000002</c:v>
                </c:pt>
                <c:pt idx="10850">
                  <c:v>400.65899999999999</c:v>
                </c:pt>
                <c:pt idx="10851">
                  <c:v>400.61700000000002</c:v>
                </c:pt>
                <c:pt idx="10852">
                  <c:v>400.61700000000002</c:v>
                </c:pt>
                <c:pt idx="10853">
                  <c:v>400.61399999999998</c:v>
                </c:pt>
                <c:pt idx="10854">
                  <c:v>400.601</c:v>
                </c:pt>
                <c:pt idx="10855">
                  <c:v>400.49700000000001</c:v>
                </c:pt>
                <c:pt idx="10856">
                  <c:v>400.416</c:v>
                </c:pt>
                <c:pt idx="10857">
                  <c:v>400.39400000000001</c:v>
                </c:pt>
                <c:pt idx="10858">
                  <c:v>400.36399999999998</c:v>
                </c:pt>
                <c:pt idx="10859">
                  <c:v>400.32900000000001</c:v>
                </c:pt>
                <c:pt idx="10860">
                  <c:v>400.32900000000001</c:v>
                </c:pt>
                <c:pt idx="10861">
                  <c:v>400.31599999999997</c:v>
                </c:pt>
                <c:pt idx="10862">
                  <c:v>400.30900000000003</c:v>
                </c:pt>
                <c:pt idx="10863">
                  <c:v>400.29899999999998</c:v>
                </c:pt>
                <c:pt idx="10864">
                  <c:v>400.24099999999999</c:v>
                </c:pt>
                <c:pt idx="10865">
                  <c:v>400.173</c:v>
                </c:pt>
                <c:pt idx="10866">
                  <c:v>400.16300000000001</c:v>
                </c:pt>
                <c:pt idx="10867">
                  <c:v>400.16</c:v>
                </c:pt>
                <c:pt idx="10868">
                  <c:v>400.15</c:v>
                </c:pt>
                <c:pt idx="10869">
                  <c:v>400.12400000000002</c:v>
                </c:pt>
                <c:pt idx="10870">
                  <c:v>400.07600000000002</c:v>
                </c:pt>
                <c:pt idx="10871">
                  <c:v>400.06599999999997</c:v>
                </c:pt>
                <c:pt idx="10872">
                  <c:v>400.06</c:v>
                </c:pt>
                <c:pt idx="10873">
                  <c:v>399.98500000000001</c:v>
                </c:pt>
                <c:pt idx="10874">
                  <c:v>399.846</c:v>
                </c:pt>
                <c:pt idx="10875">
                  <c:v>399.83600000000001</c:v>
                </c:pt>
                <c:pt idx="10876">
                  <c:v>399.79399999999998</c:v>
                </c:pt>
                <c:pt idx="10877">
                  <c:v>399.71600000000001</c:v>
                </c:pt>
                <c:pt idx="10878">
                  <c:v>399.58</c:v>
                </c:pt>
                <c:pt idx="10879">
                  <c:v>399.41699999999997</c:v>
                </c:pt>
                <c:pt idx="10880">
                  <c:v>399.404</c:v>
                </c:pt>
                <c:pt idx="10881">
                  <c:v>399.392</c:v>
                </c:pt>
                <c:pt idx="10882">
                  <c:v>399.36200000000002</c:v>
                </c:pt>
                <c:pt idx="10883">
                  <c:v>399.298</c:v>
                </c:pt>
                <c:pt idx="10884">
                  <c:v>399.27199999999999</c:v>
                </c:pt>
                <c:pt idx="10885">
                  <c:v>399.18700000000001</c:v>
                </c:pt>
                <c:pt idx="10886">
                  <c:v>399.13900000000001</c:v>
                </c:pt>
                <c:pt idx="10887">
                  <c:v>399.12200000000001</c:v>
                </c:pt>
                <c:pt idx="10888">
                  <c:v>399.05700000000002</c:v>
                </c:pt>
                <c:pt idx="10889">
                  <c:v>399.02499999999998</c:v>
                </c:pt>
                <c:pt idx="10890">
                  <c:v>398.98599999999999</c:v>
                </c:pt>
                <c:pt idx="10891">
                  <c:v>398.976</c:v>
                </c:pt>
                <c:pt idx="10892">
                  <c:v>398.94400000000002</c:v>
                </c:pt>
                <c:pt idx="10893">
                  <c:v>398.93400000000003</c:v>
                </c:pt>
                <c:pt idx="10894">
                  <c:v>398.91500000000002</c:v>
                </c:pt>
                <c:pt idx="10895">
                  <c:v>398.86</c:v>
                </c:pt>
                <c:pt idx="10896">
                  <c:v>398.82100000000003</c:v>
                </c:pt>
                <c:pt idx="10897">
                  <c:v>398.80099999999999</c:v>
                </c:pt>
                <c:pt idx="10898">
                  <c:v>398.779</c:v>
                </c:pt>
                <c:pt idx="10899">
                  <c:v>398.762</c:v>
                </c:pt>
                <c:pt idx="10900">
                  <c:v>398.75</c:v>
                </c:pt>
                <c:pt idx="10901">
                  <c:v>398.72699999999998</c:v>
                </c:pt>
                <c:pt idx="10902">
                  <c:v>398.642</c:v>
                </c:pt>
                <c:pt idx="10903">
                  <c:v>398.63900000000001</c:v>
                </c:pt>
                <c:pt idx="10904">
                  <c:v>398.62900000000002</c:v>
                </c:pt>
                <c:pt idx="10905">
                  <c:v>398.565</c:v>
                </c:pt>
                <c:pt idx="10906">
                  <c:v>398.565</c:v>
                </c:pt>
                <c:pt idx="10907">
                  <c:v>398.56099999999998</c:v>
                </c:pt>
                <c:pt idx="10908">
                  <c:v>398.53899999999999</c:v>
                </c:pt>
                <c:pt idx="10909">
                  <c:v>398.52199999999999</c:v>
                </c:pt>
                <c:pt idx="10910">
                  <c:v>398.51299999999998</c:v>
                </c:pt>
                <c:pt idx="10911">
                  <c:v>398.50599999999997</c:v>
                </c:pt>
                <c:pt idx="10912">
                  <c:v>398.44799999999998</c:v>
                </c:pt>
                <c:pt idx="10913">
                  <c:v>398.43799999999999</c:v>
                </c:pt>
                <c:pt idx="10914">
                  <c:v>398.435</c:v>
                </c:pt>
                <c:pt idx="10915">
                  <c:v>398.35399999999998</c:v>
                </c:pt>
                <c:pt idx="10916">
                  <c:v>398.35399999999998</c:v>
                </c:pt>
                <c:pt idx="10917">
                  <c:v>398.25</c:v>
                </c:pt>
                <c:pt idx="10918">
                  <c:v>398.214</c:v>
                </c:pt>
                <c:pt idx="10919">
                  <c:v>398.185</c:v>
                </c:pt>
                <c:pt idx="10920">
                  <c:v>398.18200000000002</c:v>
                </c:pt>
                <c:pt idx="10921">
                  <c:v>398.17899999999997</c:v>
                </c:pt>
                <c:pt idx="10922">
                  <c:v>398.14299999999997</c:v>
                </c:pt>
                <c:pt idx="10923">
                  <c:v>398.13</c:v>
                </c:pt>
                <c:pt idx="10924">
                  <c:v>398.12</c:v>
                </c:pt>
                <c:pt idx="10925">
                  <c:v>398.08199999999999</c:v>
                </c:pt>
                <c:pt idx="10926">
                  <c:v>398.072</c:v>
                </c:pt>
                <c:pt idx="10927">
                  <c:v>397.98399999999998</c:v>
                </c:pt>
                <c:pt idx="10928">
                  <c:v>397.98099999999999</c:v>
                </c:pt>
                <c:pt idx="10929">
                  <c:v>397.97399999999999</c:v>
                </c:pt>
                <c:pt idx="10930">
                  <c:v>397.91899999999998</c:v>
                </c:pt>
                <c:pt idx="10931">
                  <c:v>397.90600000000001</c:v>
                </c:pt>
                <c:pt idx="10932">
                  <c:v>397.887</c:v>
                </c:pt>
                <c:pt idx="10933">
                  <c:v>397.87400000000002</c:v>
                </c:pt>
                <c:pt idx="10934">
                  <c:v>397.86700000000002</c:v>
                </c:pt>
                <c:pt idx="10935">
                  <c:v>397.80599999999998</c:v>
                </c:pt>
                <c:pt idx="10936">
                  <c:v>397.80599999999998</c:v>
                </c:pt>
                <c:pt idx="10937">
                  <c:v>397.78</c:v>
                </c:pt>
                <c:pt idx="10938">
                  <c:v>397.72199999999998</c:v>
                </c:pt>
                <c:pt idx="10939">
                  <c:v>397.702</c:v>
                </c:pt>
                <c:pt idx="10940">
                  <c:v>397.63400000000001</c:v>
                </c:pt>
                <c:pt idx="10941">
                  <c:v>397.61799999999999</c:v>
                </c:pt>
                <c:pt idx="10942">
                  <c:v>397.61399999999998</c:v>
                </c:pt>
                <c:pt idx="10943">
                  <c:v>397.61399999999998</c:v>
                </c:pt>
                <c:pt idx="10944">
                  <c:v>397.59800000000001</c:v>
                </c:pt>
                <c:pt idx="10945">
                  <c:v>397.50700000000001</c:v>
                </c:pt>
                <c:pt idx="10946">
                  <c:v>397.46899999999999</c:v>
                </c:pt>
                <c:pt idx="10947">
                  <c:v>397.46199999999999</c:v>
                </c:pt>
                <c:pt idx="10948">
                  <c:v>397.45499999999998</c:v>
                </c:pt>
                <c:pt idx="10949">
                  <c:v>397.43900000000002</c:v>
                </c:pt>
                <c:pt idx="10950">
                  <c:v>397.43599999999998</c:v>
                </c:pt>
                <c:pt idx="10951">
                  <c:v>397.34899999999999</c:v>
                </c:pt>
                <c:pt idx="10952">
                  <c:v>397.32299999999998</c:v>
                </c:pt>
                <c:pt idx="10953">
                  <c:v>397.27699999999999</c:v>
                </c:pt>
                <c:pt idx="10954">
                  <c:v>397.23500000000001</c:v>
                </c:pt>
                <c:pt idx="10955">
                  <c:v>397.21600000000001</c:v>
                </c:pt>
                <c:pt idx="10956">
                  <c:v>397.16399999999999</c:v>
                </c:pt>
                <c:pt idx="10957">
                  <c:v>397.14800000000002</c:v>
                </c:pt>
                <c:pt idx="10958">
                  <c:v>397.13799999999998</c:v>
                </c:pt>
                <c:pt idx="10959">
                  <c:v>397.07</c:v>
                </c:pt>
                <c:pt idx="10960">
                  <c:v>397.06299999999999</c:v>
                </c:pt>
                <c:pt idx="10961">
                  <c:v>397.06</c:v>
                </c:pt>
                <c:pt idx="10962">
                  <c:v>396.98200000000003</c:v>
                </c:pt>
                <c:pt idx="10963">
                  <c:v>396.959</c:v>
                </c:pt>
                <c:pt idx="10964">
                  <c:v>396.93</c:v>
                </c:pt>
                <c:pt idx="10965">
                  <c:v>396.84899999999999</c:v>
                </c:pt>
                <c:pt idx="10966">
                  <c:v>396.77499999999998</c:v>
                </c:pt>
                <c:pt idx="10967">
                  <c:v>396.62900000000002</c:v>
                </c:pt>
                <c:pt idx="10968">
                  <c:v>396.6</c:v>
                </c:pt>
                <c:pt idx="10969">
                  <c:v>396.57</c:v>
                </c:pt>
                <c:pt idx="10970">
                  <c:v>396.57</c:v>
                </c:pt>
                <c:pt idx="10971">
                  <c:v>396.55399999999997</c:v>
                </c:pt>
                <c:pt idx="10972">
                  <c:v>396.483</c:v>
                </c:pt>
                <c:pt idx="10973">
                  <c:v>396.41800000000001</c:v>
                </c:pt>
                <c:pt idx="10974">
                  <c:v>396.40499999999997</c:v>
                </c:pt>
                <c:pt idx="10975">
                  <c:v>396.36599999999999</c:v>
                </c:pt>
                <c:pt idx="10976">
                  <c:v>396.31099999999998</c:v>
                </c:pt>
                <c:pt idx="10977">
                  <c:v>396.28199999999998</c:v>
                </c:pt>
                <c:pt idx="10978">
                  <c:v>396.20400000000001</c:v>
                </c:pt>
                <c:pt idx="10979">
                  <c:v>396.142</c:v>
                </c:pt>
                <c:pt idx="10980">
                  <c:v>396.13900000000001</c:v>
                </c:pt>
                <c:pt idx="10981">
                  <c:v>396.12900000000002</c:v>
                </c:pt>
                <c:pt idx="10982">
                  <c:v>396.09399999999999</c:v>
                </c:pt>
                <c:pt idx="10983">
                  <c:v>396.06400000000002</c:v>
                </c:pt>
                <c:pt idx="10984">
                  <c:v>396.01299999999998</c:v>
                </c:pt>
                <c:pt idx="10985">
                  <c:v>396</c:v>
                </c:pt>
                <c:pt idx="10986">
                  <c:v>395.98700000000002</c:v>
                </c:pt>
                <c:pt idx="10987">
                  <c:v>395.97</c:v>
                </c:pt>
                <c:pt idx="10988">
                  <c:v>395.87599999999998</c:v>
                </c:pt>
                <c:pt idx="10989">
                  <c:v>395.85399999999998</c:v>
                </c:pt>
                <c:pt idx="10990">
                  <c:v>395.85</c:v>
                </c:pt>
                <c:pt idx="10991">
                  <c:v>395.834</c:v>
                </c:pt>
                <c:pt idx="10992">
                  <c:v>395.81099999999998</c:v>
                </c:pt>
                <c:pt idx="10993">
                  <c:v>395.77199999999999</c:v>
                </c:pt>
                <c:pt idx="10994">
                  <c:v>395.72399999999999</c:v>
                </c:pt>
                <c:pt idx="10995">
                  <c:v>395.70100000000002</c:v>
                </c:pt>
                <c:pt idx="10996">
                  <c:v>395.63299999999998</c:v>
                </c:pt>
                <c:pt idx="10997">
                  <c:v>395.63299999999998</c:v>
                </c:pt>
                <c:pt idx="10998">
                  <c:v>395.61399999999998</c:v>
                </c:pt>
                <c:pt idx="10999">
                  <c:v>395.60700000000003</c:v>
                </c:pt>
                <c:pt idx="11000">
                  <c:v>395.55799999999999</c:v>
                </c:pt>
                <c:pt idx="11001">
                  <c:v>395.55500000000001</c:v>
                </c:pt>
                <c:pt idx="11002">
                  <c:v>395.536</c:v>
                </c:pt>
                <c:pt idx="11003">
                  <c:v>395.50700000000001</c:v>
                </c:pt>
                <c:pt idx="11004">
                  <c:v>395.48399999999998</c:v>
                </c:pt>
                <c:pt idx="11005">
                  <c:v>395.47699999999998</c:v>
                </c:pt>
                <c:pt idx="11006">
                  <c:v>395.47399999999999</c:v>
                </c:pt>
                <c:pt idx="11007">
                  <c:v>395.46100000000001</c:v>
                </c:pt>
                <c:pt idx="11008">
                  <c:v>395.42599999999999</c:v>
                </c:pt>
                <c:pt idx="11009">
                  <c:v>395.37</c:v>
                </c:pt>
                <c:pt idx="11010">
                  <c:v>395.33499999999998</c:v>
                </c:pt>
                <c:pt idx="11011">
                  <c:v>395.27300000000002</c:v>
                </c:pt>
                <c:pt idx="11012">
                  <c:v>395.24400000000003</c:v>
                </c:pt>
                <c:pt idx="11013">
                  <c:v>395.24400000000003</c:v>
                </c:pt>
                <c:pt idx="11014">
                  <c:v>395.21199999999999</c:v>
                </c:pt>
                <c:pt idx="11015">
                  <c:v>395.19799999999998</c:v>
                </c:pt>
                <c:pt idx="11016">
                  <c:v>395.173</c:v>
                </c:pt>
                <c:pt idx="11017">
                  <c:v>395.15600000000001</c:v>
                </c:pt>
                <c:pt idx="11018">
                  <c:v>395.07799999999997</c:v>
                </c:pt>
                <c:pt idx="11019">
                  <c:v>394.99400000000003</c:v>
                </c:pt>
                <c:pt idx="11020">
                  <c:v>394.92899999999997</c:v>
                </c:pt>
                <c:pt idx="11021">
                  <c:v>394.92</c:v>
                </c:pt>
                <c:pt idx="11022">
                  <c:v>394.91300000000001</c:v>
                </c:pt>
                <c:pt idx="11023">
                  <c:v>394.887</c:v>
                </c:pt>
                <c:pt idx="11024">
                  <c:v>394.88099999999997</c:v>
                </c:pt>
                <c:pt idx="11025">
                  <c:v>394.83199999999999</c:v>
                </c:pt>
                <c:pt idx="11026">
                  <c:v>394.822</c:v>
                </c:pt>
                <c:pt idx="11027">
                  <c:v>394.79</c:v>
                </c:pt>
                <c:pt idx="11028">
                  <c:v>394.78699999999998</c:v>
                </c:pt>
                <c:pt idx="11029">
                  <c:v>394.67</c:v>
                </c:pt>
                <c:pt idx="11030">
                  <c:v>394.66</c:v>
                </c:pt>
                <c:pt idx="11031">
                  <c:v>394.65100000000001</c:v>
                </c:pt>
                <c:pt idx="11032">
                  <c:v>394.59199999999998</c:v>
                </c:pt>
                <c:pt idx="11033">
                  <c:v>394.53399999999999</c:v>
                </c:pt>
                <c:pt idx="11034">
                  <c:v>394.53399999999999</c:v>
                </c:pt>
                <c:pt idx="11035">
                  <c:v>394.505</c:v>
                </c:pt>
                <c:pt idx="11036">
                  <c:v>394.46899999999999</c:v>
                </c:pt>
                <c:pt idx="11037">
                  <c:v>394.44</c:v>
                </c:pt>
                <c:pt idx="11038">
                  <c:v>394.37799999999999</c:v>
                </c:pt>
                <c:pt idx="11039">
                  <c:v>394.36500000000001</c:v>
                </c:pt>
                <c:pt idx="11040">
                  <c:v>394.35199999999998</c:v>
                </c:pt>
                <c:pt idx="11041">
                  <c:v>394.32600000000002</c:v>
                </c:pt>
                <c:pt idx="11042">
                  <c:v>394.30399999999997</c:v>
                </c:pt>
                <c:pt idx="11043">
                  <c:v>394.274</c:v>
                </c:pt>
                <c:pt idx="11044">
                  <c:v>394.255</c:v>
                </c:pt>
                <c:pt idx="11045">
                  <c:v>394.23200000000003</c:v>
                </c:pt>
                <c:pt idx="11046">
                  <c:v>394.226</c:v>
                </c:pt>
                <c:pt idx="11047">
                  <c:v>394.21899999999999</c:v>
                </c:pt>
                <c:pt idx="11048">
                  <c:v>394.20600000000002</c:v>
                </c:pt>
                <c:pt idx="11049">
                  <c:v>394.17099999999999</c:v>
                </c:pt>
                <c:pt idx="11050">
                  <c:v>394.09899999999999</c:v>
                </c:pt>
                <c:pt idx="11051">
                  <c:v>394.09899999999999</c:v>
                </c:pt>
                <c:pt idx="11052">
                  <c:v>394.05700000000002</c:v>
                </c:pt>
                <c:pt idx="11053">
                  <c:v>394.03800000000001</c:v>
                </c:pt>
                <c:pt idx="11054">
                  <c:v>394.03399999999999</c:v>
                </c:pt>
                <c:pt idx="11055">
                  <c:v>394.03100000000001</c:v>
                </c:pt>
                <c:pt idx="11056">
                  <c:v>393.98899999999998</c:v>
                </c:pt>
                <c:pt idx="11057">
                  <c:v>393.98599999999999</c:v>
                </c:pt>
                <c:pt idx="11058">
                  <c:v>393.96600000000001</c:v>
                </c:pt>
                <c:pt idx="11059">
                  <c:v>393.911</c:v>
                </c:pt>
                <c:pt idx="11060">
                  <c:v>393.911</c:v>
                </c:pt>
                <c:pt idx="11061">
                  <c:v>393.90100000000001</c:v>
                </c:pt>
                <c:pt idx="11062">
                  <c:v>393.80700000000002</c:v>
                </c:pt>
                <c:pt idx="11063">
                  <c:v>393.73899999999998</c:v>
                </c:pt>
                <c:pt idx="11064">
                  <c:v>393.70400000000001</c:v>
                </c:pt>
                <c:pt idx="11065">
                  <c:v>393.7</c:v>
                </c:pt>
                <c:pt idx="11066">
                  <c:v>393.68700000000001</c:v>
                </c:pt>
                <c:pt idx="11067">
                  <c:v>393.60300000000001</c:v>
                </c:pt>
                <c:pt idx="11068">
                  <c:v>393.59</c:v>
                </c:pt>
                <c:pt idx="11069">
                  <c:v>393.58699999999999</c:v>
                </c:pt>
                <c:pt idx="11070">
                  <c:v>393.55799999999999</c:v>
                </c:pt>
                <c:pt idx="11071">
                  <c:v>393.53500000000003</c:v>
                </c:pt>
                <c:pt idx="11072">
                  <c:v>393.52499999999998</c:v>
                </c:pt>
                <c:pt idx="11073">
                  <c:v>393.48</c:v>
                </c:pt>
                <c:pt idx="11074">
                  <c:v>393.45100000000002</c:v>
                </c:pt>
                <c:pt idx="11075">
                  <c:v>393.42500000000001</c:v>
                </c:pt>
                <c:pt idx="11076">
                  <c:v>393.42099999999999</c:v>
                </c:pt>
                <c:pt idx="11077">
                  <c:v>393.41199999999998</c:v>
                </c:pt>
                <c:pt idx="11078">
                  <c:v>393.38299999999998</c:v>
                </c:pt>
                <c:pt idx="11079">
                  <c:v>393.37299999999999</c:v>
                </c:pt>
                <c:pt idx="11080">
                  <c:v>393.34399999999999</c:v>
                </c:pt>
                <c:pt idx="11081">
                  <c:v>393.334</c:v>
                </c:pt>
                <c:pt idx="11082">
                  <c:v>393.27199999999999</c:v>
                </c:pt>
                <c:pt idx="11083">
                  <c:v>393.26299999999998</c:v>
                </c:pt>
                <c:pt idx="11084">
                  <c:v>393.15600000000001</c:v>
                </c:pt>
                <c:pt idx="11085">
                  <c:v>393.13900000000001</c:v>
                </c:pt>
                <c:pt idx="11086">
                  <c:v>393.11700000000002</c:v>
                </c:pt>
                <c:pt idx="11087">
                  <c:v>393.113</c:v>
                </c:pt>
                <c:pt idx="11088">
                  <c:v>393.10399999999998</c:v>
                </c:pt>
                <c:pt idx="11089">
                  <c:v>393.08100000000002</c:v>
                </c:pt>
                <c:pt idx="11090">
                  <c:v>393.01600000000002</c:v>
                </c:pt>
                <c:pt idx="11091">
                  <c:v>392.99</c:v>
                </c:pt>
                <c:pt idx="11092">
                  <c:v>392.92500000000001</c:v>
                </c:pt>
                <c:pt idx="11093">
                  <c:v>392.89</c:v>
                </c:pt>
                <c:pt idx="11094">
                  <c:v>392.84699999999998</c:v>
                </c:pt>
                <c:pt idx="11095">
                  <c:v>392.84399999999999</c:v>
                </c:pt>
                <c:pt idx="11096">
                  <c:v>392.80799999999999</c:v>
                </c:pt>
                <c:pt idx="11097">
                  <c:v>392.75</c:v>
                </c:pt>
                <c:pt idx="11098">
                  <c:v>392.74700000000001</c:v>
                </c:pt>
                <c:pt idx="11099">
                  <c:v>392.721</c:v>
                </c:pt>
                <c:pt idx="11100">
                  <c:v>392.71800000000002</c:v>
                </c:pt>
                <c:pt idx="11101">
                  <c:v>392.70100000000002</c:v>
                </c:pt>
                <c:pt idx="11102">
                  <c:v>392.69499999999999</c:v>
                </c:pt>
                <c:pt idx="11103">
                  <c:v>392.67599999999999</c:v>
                </c:pt>
                <c:pt idx="11104">
                  <c:v>392.67200000000003</c:v>
                </c:pt>
                <c:pt idx="11105">
                  <c:v>392.637</c:v>
                </c:pt>
                <c:pt idx="11106">
                  <c:v>392.62</c:v>
                </c:pt>
                <c:pt idx="11107">
                  <c:v>392.61099999999999</c:v>
                </c:pt>
                <c:pt idx="11108">
                  <c:v>392.53300000000002</c:v>
                </c:pt>
                <c:pt idx="11109">
                  <c:v>392.517</c:v>
                </c:pt>
                <c:pt idx="11110">
                  <c:v>392.45800000000003</c:v>
                </c:pt>
                <c:pt idx="11111">
                  <c:v>392.43599999999998</c:v>
                </c:pt>
                <c:pt idx="11112">
                  <c:v>392.43599999999998</c:v>
                </c:pt>
                <c:pt idx="11113">
                  <c:v>392.38400000000001</c:v>
                </c:pt>
                <c:pt idx="11114">
                  <c:v>392.37099999999998</c:v>
                </c:pt>
                <c:pt idx="11115">
                  <c:v>392.34500000000003</c:v>
                </c:pt>
                <c:pt idx="11116">
                  <c:v>392.33800000000002</c:v>
                </c:pt>
                <c:pt idx="11117">
                  <c:v>392.31900000000002</c:v>
                </c:pt>
                <c:pt idx="11118">
                  <c:v>392.27</c:v>
                </c:pt>
                <c:pt idx="11119">
                  <c:v>392.154</c:v>
                </c:pt>
                <c:pt idx="11120">
                  <c:v>392.12799999999999</c:v>
                </c:pt>
                <c:pt idx="11121">
                  <c:v>392.12099999999998</c:v>
                </c:pt>
                <c:pt idx="11122">
                  <c:v>392.08499999999998</c:v>
                </c:pt>
                <c:pt idx="11123">
                  <c:v>392.06599999999997</c:v>
                </c:pt>
                <c:pt idx="11124">
                  <c:v>392.06599999999997</c:v>
                </c:pt>
                <c:pt idx="11125">
                  <c:v>392.03399999999999</c:v>
                </c:pt>
                <c:pt idx="11126">
                  <c:v>392.024</c:v>
                </c:pt>
                <c:pt idx="11127">
                  <c:v>391.995</c:v>
                </c:pt>
                <c:pt idx="11128">
                  <c:v>391.96600000000001</c:v>
                </c:pt>
                <c:pt idx="11129">
                  <c:v>391.96199999999999</c:v>
                </c:pt>
                <c:pt idx="11130">
                  <c:v>391.93299999999999</c:v>
                </c:pt>
                <c:pt idx="11131">
                  <c:v>391.92</c:v>
                </c:pt>
                <c:pt idx="11132">
                  <c:v>391.88799999999998</c:v>
                </c:pt>
                <c:pt idx="11133">
                  <c:v>391.80700000000002</c:v>
                </c:pt>
                <c:pt idx="11134">
                  <c:v>391.77100000000002</c:v>
                </c:pt>
                <c:pt idx="11135">
                  <c:v>391.755</c:v>
                </c:pt>
                <c:pt idx="11136">
                  <c:v>391.74200000000002</c:v>
                </c:pt>
                <c:pt idx="11137">
                  <c:v>391.72500000000002</c:v>
                </c:pt>
                <c:pt idx="11138">
                  <c:v>391.71199999999999</c:v>
                </c:pt>
                <c:pt idx="11139">
                  <c:v>391.69</c:v>
                </c:pt>
                <c:pt idx="11140">
                  <c:v>391.66399999999999</c:v>
                </c:pt>
                <c:pt idx="11141">
                  <c:v>391.64100000000002</c:v>
                </c:pt>
                <c:pt idx="11142">
                  <c:v>391.63499999999999</c:v>
                </c:pt>
                <c:pt idx="11143">
                  <c:v>391.62799999999999</c:v>
                </c:pt>
                <c:pt idx="11144">
                  <c:v>391.62799999999999</c:v>
                </c:pt>
                <c:pt idx="11145">
                  <c:v>391.57299999999998</c:v>
                </c:pt>
                <c:pt idx="11146">
                  <c:v>391.56700000000001</c:v>
                </c:pt>
                <c:pt idx="11147">
                  <c:v>391.55399999999997</c:v>
                </c:pt>
                <c:pt idx="11148">
                  <c:v>391.512</c:v>
                </c:pt>
                <c:pt idx="11149">
                  <c:v>391.49200000000002</c:v>
                </c:pt>
                <c:pt idx="11150">
                  <c:v>391.46600000000001</c:v>
                </c:pt>
                <c:pt idx="11151">
                  <c:v>391.46300000000002</c:v>
                </c:pt>
                <c:pt idx="11152">
                  <c:v>391.45</c:v>
                </c:pt>
                <c:pt idx="11153">
                  <c:v>391.41699999999997</c:v>
                </c:pt>
                <c:pt idx="11154">
                  <c:v>391.41699999999997</c:v>
                </c:pt>
                <c:pt idx="11155">
                  <c:v>391.37900000000002</c:v>
                </c:pt>
                <c:pt idx="11156">
                  <c:v>391.375</c:v>
                </c:pt>
                <c:pt idx="11157">
                  <c:v>391.35599999999999</c:v>
                </c:pt>
                <c:pt idx="11158">
                  <c:v>391.34300000000002</c:v>
                </c:pt>
                <c:pt idx="11159">
                  <c:v>391.30700000000002</c:v>
                </c:pt>
                <c:pt idx="11160">
                  <c:v>391.30399999999997</c:v>
                </c:pt>
                <c:pt idx="11161">
                  <c:v>391.27499999999998</c:v>
                </c:pt>
                <c:pt idx="11162">
                  <c:v>391.24599999999998</c:v>
                </c:pt>
                <c:pt idx="11163">
                  <c:v>391.233</c:v>
                </c:pt>
                <c:pt idx="11164">
                  <c:v>391.18700000000001</c:v>
                </c:pt>
                <c:pt idx="11165">
                  <c:v>391.17099999999999</c:v>
                </c:pt>
                <c:pt idx="11166">
                  <c:v>391.11599999999999</c:v>
                </c:pt>
                <c:pt idx="11167">
                  <c:v>391.06700000000001</c:v>
                </c:pt>
                <c:pt idx="11168">
                  <c:v>391.03800000000001</c:v>
                </c:pt>
                <c:pt idx="11169">
                  <c:v>391.03500000000003</c:v>
                </c:pt>
                <c:pt idx="11170">
                  <c:v>390.96</c:v>
                </c:pt>
                <c:pt idx="11171">
                  <c:v>390.90800000000002</c:v>
                </c:pt>
                <c:pt idx="11172">
                  <c:v>390.88900000000001</c:v>
                </c:pt>
                <c:pt idx="11173">
                  <c:v>390.85300000000001</c:v>
                </c:pt>
                <c:pt idx="11174">
                  <c:v>390.75900000000001</c:v>
                </c:pt>
                <c:pt idx="11175">
                  <c:v>390.649</c:v>
                </c:pt>
                <c:pt idx="11176">
                  <c:v>390.64600000000002</c:v>
                </c:pt>
                <c:pt idx="11177">
                  <c:v>390.62599999999998</c:v>
                </c:pt>
                <c:pt idx="11178">
                  <c:v>390.53500000000003</c:v>
                </c:pt>
                <c:pt idx="11179">
                  <c:v>390.41199999999998</c:v>
                </c:pt>
                <c:pt idx="11180">
                  <c:v>390.39</c:v>
                </c:pt>
                <c:pt idx="11181">
                  <c:v>390.334</c:v>
                </c:pt>
                <c:pt idx="11182">
                  <c:v>390.29500000000002</c:v>
                </c:pt>
                <c:pt idx="11183">
                  <c:v>390.20499999999998</c:v>
                </c:pt>
                <c:pt idx="11184">
                  <c:v>390.20100000000002</c:v>
                </c:pt>
                <c:pt idx="11185">
                  <c:v>390.185</c:v>
                </c:pt>
                <c:pt idx="11186">
                  <c:v>390.11399999999998</c:v>
                </c:pt>
                <c:pt idx="11187">
                  <c:v>390.07799999999997</c:v>
                </c:pt>
                <c:pt idx="11188">
                  <c:v>390.02300000000002</c:v>
                </c:pt>
                <c:pt idx="11189">
                  <c:v>390.01299999999998</c:v>
                </c:pt>
                <c:pt idx="11190">
                  <c:v>390.00400000000002</c:v>
                </c:pt>
                <c:pt idx="11191">
                  <c:v>390.00400000000002</c:v>
                </c:pt>
                <c:pt idx="11192">
                  <c:v>390</c:v>
                </c:pt>
                <c:pt idx="11193">
                  <c:v>389.952</c:v>
                </c:pt>
                <c:pt idx="11194">
                  <c:v>389.91899999999998</c:v>
                </c:pt>
                <c:pt idx="11195">
                  <c:v>389.9</c:v>
                </c:pt>
                <c:pt idx="11196">
                  <c:v>389.88</c:v>
                </c:pt>
                <c:pt idx="11197">
                  <c:v>389.84800000000001</c:v>
                </c:pt>
                <c:pt idx="11198">
                  <c:v>389.84800000000001</c:v>
                </c:pt>
                <c:pt idx="11199">
                  <c:v>389.82799999999997</c:v>
                </c:pt>
                <c:pt idx="11200">
                  <c:v>389.81900000000002</c:v>
                </c:pt>
                <c:pt idx="11201">
                  <c:v>389.80599999999998</c:v>
                </c:pt>
                <c:pt idx="11202">
                  <c:v>389.67</c:v>
                </c:pt>
                <c:pt idx="11203">
                  <c:v>389.65</c:v>
                </c:pt>
                <c:pt idx="11204">
                  <c:v>389.65</c:v>
                </c:pt>
                <c:pt idx="11205">
                  <c:v>389.59800000000001</c:v>
                </c:pt>
                <c:pt idx="11206">
                  <c:v>389.56900000000002</c:v>
                </c:pt>
                <c:pt idx="11207">
                  <c:v>389.55</c:v>
                </c:pt>
                <c:pt idx="11208">
                  <c:v>389.54599999999999</c:v>
                </c:pt>
                <c:pt idx="11209">
                  <c:v>389.53300000000002</c:v>
                </c:pt>
                <c:pt idx="11210">
                  <c:v>389.423</c:v>
                </c:pt>
                <c:pt idx="11211">
                  <c:v>389.41300000000001</c:v>
                </c:pt>
                <c:pt idx="11212">
                  <c:v>389.38400000000001</c:v>
                </c:pt>
                <c:pt idx="11213">
                  <c:v>389.27100000000002</c:v>
                </c:pt>
                <c:pt idx="11214">
                  <c:v>389.23500000000001</c:v>
                </c:pt>
                <c:pt idx="11215">
                  <c:v>389.18599999999998</c:v>
                </c:pt>
                <c:pt idx="11216">
                  <c:v>389.13400000000001</c:v>
                </c:pt>
                <c:pt idx="11217">
                  <c:v>389.13099999999997</c:v>
                </c:pt>
                <c:pt idx="11218">
                  <c:v>389.10500000000002</c:v>
                </c:pt>
                <c:pt idx="11219">
                  <c:v>389.053</c:v>
                </c:pt>
                <c:pt idx="11220">
                  <c:v>389.005</c:v>
                </c:pt>
                <c:pt idx="11221">
                  <c:v>389.005</c:v>
                </c:pt>
                <c:pt idx="11222">
                  <c:v>388.995</c:v>
                </c:pt>
                <c:pt idx="11223">
                  <c:v>388.98200000000003</c:v>
                </c:pt>
                <c:pt idx="11224">
                  <c:v>388.95</c:v>
                </c:pt>
                <c:pt idx="11225">
                  <c:v>388.86500000000001</c:v>
                </c:pt>
                <c:pt idx="11226">
                  <c:v>388.846</c:v>
                </c:pt>
                <c:pt idx="11227">
                  <c:v>388.82299999999998</c:v>
                </c:pt>
                <c:pt idx="11228">
                  <c:v>388.81299999999999</c:v>
                </c:pt>
                <c:pt idx="11229">
                  <c:v>388.79700000000003</c:v>
                </c:pt>
                <c:pt idx="11230">
                  <c:v>388.77499999999998</c:v>
                </c:pt>
                <c:pt idx="11231">
                  <c:v>388.61900000000003</c:v>
                </c:pt>
                <c:pt idx="11232">
                  <c:v>388.60899999999998</c:v>
                </c:pt>
                <c:pt idx="11233">
                  <c:v>388.60599999999999</c:v>
                </c:pt>
                <c:pt idx="11234">
                  <c:v>388.60300000000001</c:v>
                </c:pt>
                <c:pt idx="11235">
                  <c:v>388.596</c:v>
                </c:pt>
                <c:pt idx="11236">
                  <c:v>388.59300000000002</c:v>
                </c:pt>
                <c:pt idx="11237">
                  <c:v>388.541</c:v>
                </c:pt>
                <c:pt idx="11238">
                  <c:v>388.52499999999998</c:v>
                </c:pt>
                <c:pt idx="11239">
                  <c:v>388.483</c:v>
                </c:pt>
                <c:pt idx="11240">
                  <c:v>388.46300000000002</c:v>
                </c:pt>
                <c:pt idx="11241">
                  <c:v>388.447</c:v>
                </c:pt>
                <c:pt idx="11242">
                  <c:v>388.43700000000001</c:v>
                </c:pt>
                <c:pt idx="11243">
                  <c:v>388.43099999999998</c:v>
                </c:pt>
                <c:pt idx="11244">
                  <c:v>388.428</c:v>
                </c:pt>
                <c:pt idx="11245">
                  <c:v>388.291</c:v>
                </c:pt>
                <c:pt idx="11246">
                  <c:v>388.22</c:v>
                </c:pt>
                <c:pt idx="11247">
                  <c:v>388.19099999999997</c:v>
                </c:pt>
                <c:pt idx="11248">
                  <c:v>388.16199999999998</c:v>
                </c:pt>
                <c:pt idx="11249">
                  <c:v>388.15499999999997</c:v>
                </c:pt>
                <c:pt idx="11250">
                  <c:v>388.13900000000001</c:v>
                </c:pt>
                <c:pt idx="11251">
                  <c:v>388.13900000000001</c:v>
                </c:pt>
                <c:pt idx="11252">
                  <c:v>388.13900000000001</c:v>
                </c:pt>
                <c:pt idx="11253">
                  <c:v>388.08699999999999</c:v>
                </c:pt>
                <c:pt idx="11254">
                  <c:v>388.03500000000003</c:v>
                </c:pt>
                <c:pt idx="11255">
                  <c:v>388.00599999999997</c:v>
                </c:pt>
                <c:pt idx="11256">
                  <c:v>387.96699999999998</c:v>
                </c:pt>
                <c:pt idx="11257">
                  <c:v>387.95699999999999</c:v>
                </c:pt>
                <c:pt idx="11258">
                  <c:v>387.94099999999997</c:v>
                </c:pt>
                <c:pt idx="11259">
                  <c:v>387.94099999999997</c:v>
                </c:pt>
                <c:pt idx="11260">
                  <c:v>387.93099999999998</c:v>
                </c:pt>
                <c:pt idx="11261">
                  <c:v>387.899</c:v>
                </c:pt>
                <c:pt idx="11262">
                  <c:v>387.88</c:v>
                </c:pt>
                <c:pt idx="11263">
                  <c:v>387.84699999999998</c:v>
                </c:pt>
                <c:pt idx="11264">
                  <c:v>387.815</c:v>
                </c:pt>
                <c:pt idx="11265">
                  <c:v>387.80500000000001</c:v>
                </c:pt>
                <c:pt idx="11266">
                  <c:v>387.76900000000001</c:v>
                </c:pt>
                <c:pt idx="11267">
                  <c:v>387.75299999999999</c:v>
                </c:pt>
                <c:pt idx="11268">
                  <c:v>387.75</c:v>
                </c:pt>
                <c:pt idx="11269">
                  <c:v>387.73399999999998</c:v>
                </c:pt>
                <c:pt idx="11270">
                  <c:v>387.72399999999999</c:v>
                </c:pt>
                <c:pt idx="11271">
                  <c:v>387.69799999999998</c:v>
                </c:pt>
                <c:pt idx="11272">
                  <c:v>387.64600000000002</c:v>
                </c:pt>
                <c:pt idx="11273">
                  <c:v>387.62299999999999</c:v>
                </c:pt>
                <c:pt idx="11274">
                  <c:v>387.54899999999998</c:v>
                </c:pt>
                <c:pt idx="11275">
                  <c:v>387.49700000000001</c:v>
                </c:pt>
                <c:pt idx="11276">
                  <c:v>387.49400000000003</c:v>
                </c:pt>
                <c:pt idx="11277">
                  <c:v>387.41300000000001</c:v>
                </c:pt>
                <c:pt idx="11278">
                  <c:v>387.37400000000002</c:v>
                </c:pt>
                <c:pt idx="11279">
                  <c:v>387.36399999999998</c:v>
                </c:pt>
                <c:pt idx="11280">
                  <c:v>387.25400000000002</c:v>
                </c:pt>
                <c:pt idx="11281">
                  <c:v>387.22800000000001</c:v>
                </c:pt>
                <c:pt idx="11282">
                  <c:v>387.22500000000002</c:v>
                </c:pt>
                <c:pt idx="11283">
                  <c:v>387.21499999999997</c:v>
                </c:pt>
                <c:pt idx="11284">
                  <c:v>387.21499999999997</c:v>
                </c:pt>
                <c:pt idx="11285">
                  <c:v>387.21199999999999</c:v>
                </c:pt>
                <c:pt idx="11286">
                  <c:v>387.20499999999998</c:v>
                </c:pt>
                <c:pt idx="11287">
                  <c:v>387.18900000000002</c:v>
                </c:pt>
                <c:pt idx="11288">
                  <c:v>387.16</c:v>
                </c:pt>
                <c:pt idx="11289">
                  <c:v>387.13400000000001</c:v>
                </c:pt>
                <c:pt idx="11290">
                  <c:v>387.04</c:v>
                </c:pt>
                <c:pt idx="11291">
                  <c:v>387.03</c:v>
                </c:pt>
                <c:pt idx="11292">
                  <c:v>387.01400000000001</c:v>
                </c:pt>
                <c:pt idx="11293">
                  <c:v>387.00700000000001</c:v>
                </c:pt>
                <c:pt idx="11294">
                  <c:v>386.99400000000003</c:v>
                </c:pt>
                <c:pt idx="11295">
                  <c:v>386.97800000000001</c:v>
                </c:pt>
                <c:pt idx="11296">
                  <c:v>386.952</c:v>
                </c:pt>
                <c:pt idx="11297">
                  <c:v>386.87400000000002</c:v>
                </c:pt>
                <c:pt idx="11298">
                  <c:v>386.822</c:v>
                </c:pt>
                <c:pt idx="11299">
                  <c:v>386.81299999999999</c:v>
                </c:pt>
                <c:pt idx="11300">
                  <c:v>386.80900000000003</c:v>
                </c:pt>
                <c:pt idx="11301">
                  <c:v>386.79599999999999</c:v>
                </c:pt>
                <c:pt idx="11302">
                  <c:v>386.78300000000002</c:v>
                </c:pt>
                <c:pt idx="11303">
                  <c:v>386.72800000000001</c:v>
                </c:pt>
                <c:pt idx="11304">
                  <c:v>386.69299999999998</c:v>
                </c:pt>
                <c:pt idx="11305">
                  <c:v>386.654</c:v>
                </c:pt>
                <c:pt idx="11306">
                  <c:v>386.608</c:v>
                </c:pt>
                <c:pt idx="11307">
                  <c:v>386.39400000000001</c:v>
                </c:pt>
                <c:pt idx="11308">
                  <c:v>386.38799999999998</c:v>
                </c:pt>
                <c:pt idx="11309">
                  <c:v>386.38099999999997</c:v>
                </c:pt>
                <c:pt idx="11310">
                  <c:v>386.37200000000001</c:v>
                </c:pt>
                <c:pt idx="11311">
                  <c:v>386.32900000000001</c:v>
                </c:pt>
                <c:pt idx="11312">
                  <c:v>386.28699999999998</c:v>
                </c:pt>
                <c:pt idx="11313">
                  <c:v>386.27800000000002</c:v>
                </c:pt>
                <c:pt idx="11314">
                  <c:v>386.26499999999999</c:v>
                </c:pt>
                <c:pt idx="11315">
                  <c:v>386.24200000000002</c:v>
                </c:pt>
                <c:pt idx="11316">
                  <c:v>386.23500000000001</c:v>
                </c:pt>
                <c:pt idx="11317">
                  <c:v>386.22899999999998</c:v>
                </c:pt>
                <c:pt idx="11318">
                  <c:v>386.14800000000002</c:v>
                </c:pt>
                <c:pt idx="11319">
                  <c:v>386.07</c:v>
                </c:pt>
                <c:pt idx="11320">
                  <c:v>386.07</c:v>
                </c:pt>
                <c:pt idx="11321">
                  <c:v>386.03100000000001</c:v>
                </c:pt>
                <c:pt idx="11322">
                  <c:v>386.012</c:v>
                </c:pt>
                <c:pt idx="11323">
                  <c:v>386.005</c:v>
                </c:pt>
                <c:pt idx="11324">
                  <c:v>385.97899999999998</c:v>
                </c:pt>
                <c:pt idx="11325">
                  <c:v>385.976</c:v>
                </c:pt>
                <c:pt idx="11326">
                  <c:v>385.92700000000002</c:v>
                </c:pt>
                <c:pt idx="11327">
                  <c:v>385.827</c:v>
                </c:pt>
                <c:pt idx="11328">
                  <c:v>385.81099999999998</c:v>
                </c:pt>
                <c:pt idx="11329">
                  <c:v>385.74900000000002</c:v>
                </c:pt>
                <c:pt idx="11330">
                  <c:v>385.733</c:v>
                </c:pt>
                <c:pt idx="11331">
                  <c:v>385.7</c:v>
                </c:pt>
                <c:pt idx="11332">
                  <c:v>385.66800000000001</c:v>
                </c:pt>
                <c:pt idx="11333">
                  <c:v>385.63900000000001</c:v>
                </c:pt>
                <c:pt idx="11334">
                  <c:v>385.6</c:v>
                </c:pt>
                <c:pt idx="11335">
                  <c:v>385.584</c:v>
                </c:pt>
                <c:pt idx="11336">
                  <c:v>385.584</c:v>
                </c:pt>
                <c:pt idx="11337">
                  <c:v>385.512</c:v>
                </c:pt>
                <c:pt idx="11338">
                  <c:v>385.50299999999999</c:v>
                </c:pt>
                <c:pt idx="11339">
                  <c:v>385.45100000000002</c:v>
                </c:pt>
                <c:pt idx="11340">
                  <c:v>385.447</c:v>
                </c:pt>
                <c:pt idx="11341">
                  <c:v>385.428</c:v>
                </c:pt>
                <c:pt idx="11342">
                  <c:v>385.36</c:v>
                </c:pt>
                <c:pt idx="11343">
                  <c:v>385.298</c:v>
                </c:pt>
                <c:pt idx="11344">
                  <c:v>385.279</c:v>
                </c:pt>
                <c:pt idx="11345">
                  <c:v>385.279</c:v>
                </c:pt>
                <c:pt idx="11346">
                  <c:v>385.25900000000001</c:v>
                </c:pt>
                <c:pt idx="11347">
                  <c:v>385.25</c:v>
                </c:pt>
                <c:pt idx="11348">
                  <c:v>385.23700000000002</c:v>
                </c:pt>
                <c:pt idx="11349">
                  <c:v>385.18799999999999</c:v>
                </c:pt>
                <c:pt idx="11350">
                  <c:v>385.17200000000003</c:v>
                </c:pt>
                <c:pt idx="11351">
                  <c:v>385.10399999999998</c:v>
                </c:pt>
                <c:pt idx="11352">
                  <c:v>385.07499999999999</c:v>
                </c:pt>
                <c:pt idx="11353">
                  <c:v>384.98700000000002</c:v>
                </c:pt>
                <c:pt idx="11354">
                  <c:v>384.91199999999998</c:v>
                </c:pt>
                <c:pt idx="11355">
                  <c:v>384.90899999999999</c:v>
                </c:pt>
                <c:pt idx="11356">
                  <c:v>384.87299999999999</c:v>
                </c:pt>
                <c:pt idx="11357">
                  <c:v>384.84100000000001</c:v>
                </c:pt>
                <c:pt idx="11358">
                  <c:v>384.82499999999999</c:v>
                </c:pt>
                <c:pt idx="11359">
                  <c:v>384.79199999999997</c:v>
                </c:pt>
                <c:pt idx="11360">
                  <c:v>384.79199999999997</c:v>
                </c:pt>
                <c:pt idx="11361">
                  <c:v>384.786</c:v>
                </c:pt>
                <c:pt idx="11362">
                  <c:v>384.74400000000003</c:v>
                </c:pt>
                <c:pt idx="11363">
                  <c:v>384.67599999999999</c:v>
                </c:pt>
                <c:pt idx="11364">
                  <c:v>384.65899999999999</c:v>
                </c:pt>
                <c:pt idx="11365">
                  <c:v>384.62400000000002</c:v>
                </c:pt>
                <c:pt idx="11366">
                  <c:v>384.57499999999999</c:v>
                </c:pt>
                <c:pt idx="11367">
                  <c:v>384.55599999999998</c:v>
                </c:pt>
                <c:pt idx="11368">
                  <c:v>384.49400000000003</c:v>
                </c:pt>
                <c:pt idx="11369">
                  <c:v>384.41300000000001</c:v>
                </c:pt>
                <c:pt idx="11370">
                  <c:v>384.39</c:v>
                </c:pt>
                <c:pt idx="11371">
                  <c:v>384.29899999999998</c:v>
                </c:pt>
                <c:pt idx="11372">
                  <c:v>384.29300000000001</c:v>
                </c:pt>
                <c:pt idx="11373">
                  <c:v>384.286</c:v>
                </c:pt>
                <c:pt idx="11374">
                  <c:v>384.24700000000001</c:v>
                </c:pt>
                <c:pt idx="11375">
                  <c:v>384.24400000000003</c:v>
                </c:pt>
                <c:pt idx="11376">
                  <c:v>384.22800000000001</c:v>
                </c:pt>
                <c:pt idx="11377">
                  <c:v>384.209</c:v>
                </c:pt>
                <c:pt idx="11378">
                  <c:v>384.17899999999997</c:v>
                </c:pt>
                <c:pt idx="11379">
                  <c:v>384.17599999999999</c:v>
                </c:pt>
                <c:pt idx="11380">
                  <c:v>384.12099999999998</c:v>
                </c:pt>
                <c:pt idx="11381">
                  <c:v>384.09800000000001</c:v>
                </c:pt>
                <c:pt idx="11382">
                  <c:v>384.04</c:v>
                </c:pt>
                <c:pt idx="11383">
                  <c:v>383.94600000000003</c:v>
                </c:pt>
                <c:pt idx="11384">
                  <c:v>383.93299999999999</c:v>
                </c:pt>
                <c:pt idx="11385">
                  <c:v>383.93</c:v>
                </c:pt>
                <c:pt idx="11386">
                  <c:v>383.87099999999998</c:v>
                </c:pt>
                <c:pt idx="11387">
                  <c:v>383.83600000000001</c:v>
                </c:pt>
                <c:pt idx="11388">
                  <c:v>383.81599999999997</c:v>
                </c:pt>
                <c:pt idx="11389">
                  <c:v>383.78100000000001</c:v>
                </c:pt>
                <c:pt idx="11390">
                  <c:v>383.76100000000002</c:v>
                </c:pt>
                <c:pt idx="11391">
                  <c:v>383.72199999999998</c:v>
                </c:pt>
                <c:pt idx="11392">
                  <c:v>383.71300000000002</c:v>
                </c:pt>
                <c:pt idx="11393">
                  <c:v>383.709</c:v>
                </c:pt>
                <c:pt idx="11394">
                  <c:v>383.68</c:v>
                </c:pt>
                <c:pt idx="11395">
                  <c:v>383.67399999999998</c:v>
                </c:pt>
                <c:pt idx="11396">
                  <c:v>383.63499999999999</c:v>
                </c:pt>
                <c:pt idx="11397">
                  <c:v>383.61500000000001</c:v>
                </c:pt>
                <c:pt idx="11398">
                  <c:v>383.55700000000002</c:v>
                </c:pt>
                <c:pt idx="11399">
                  <c:v>383.505</c:v>
                </c:pt>
                <c:pt idx="11400">
                  <c:v>383.47300000000001</c:v>
                </c:pt>
                <c:pt idx="11401">
                  <c:v>383.47199999999998</c:v>
                </c:pt>
                <c:pt idx="11402">
                  <c:v>383.447</c:v>
                </c:pt>
                <c:pt idx="11403">
                  <c:v>383.42700000000002</c:v>
                </c:pt>
                <c:pt idx="11404">
                  <c:v>383.42399999999998</c:v>
                </c:pt>
                <c:pt idx="11405">
                  <c:v>383.41699999999997</c:v>
                </c:pt>
                <c:pt idx="11406">
                  <c:v>383.34899999999999</c:v>
                </c:pt>
                <c:pt idx="11407">
                  <c:v>383.30700000000002</c:v>
                </c:pt>
                <c:pt idx="11408">
                  <c:v>383.26799999999997</c:v>
                </c:pt>
                <c:pt idx="11409">
                  <c:v>383.24599999999998</c:v>
                </c:pt>
                <c:pt idx="11410">
                  <c:v>383.24599999999998</c:v>
                </c:pt>
                <c:pt idx="11411">
                  <c:v>383.19400000000002</c:v>
                </c:pt>
                <c:pt idx="11412">
                  <c:v>383.18099999999998</c:v>
                </c:pt>
                <c:pt idx="11413">
                  <c:v>383.15199999999999</c:v>
                </c:pt>
                <c:pt idx="11414">
                  <c:v>383.15100000000001</c:v>
                </c:pt>
                <c:pt idx="11415">
                  <c:v>383.14800000000002</c:v>
                </c:pt>
                <c:pt idx="11416">
                  <c:v>383.13200000000001</c:v>
                </c:pt>
                <c:pt idx="11417">
                  <c:v>383.12599999999998</c:v>
                </c:pt>
                <c:pt idx="11418">
                  <c:v>383.1</c:v>
                </c:pt>
                <c:pt idx="11419">
                  <c:v>383.09</c:v>
                </c:pt>
                <c:pt idx="11420">
                  <c:v>383.08699999999999</c:v>
                </c:pt>
                <c:pt idx="11421">
                  <c:v>383.08300000000003</c:v>
                </c:pt>
                <c:pt idx="11422">
                  <c:v>383.041</c:v>
                </c:pt>
                <c:pt idx="11423">
                  <c:v>383.03500000000003</c:v>
                </c:pt>
                <c:pt idx="11424">
                  <c:v>383.02199999999999</c:v>
                </c:pt>
                <c:pt idx="11425">
                  <c:v>382.95699999999999</c:v>
                </c:pt>
                <c:pt idx="11426">
                  <c:v>382.88200000000001</c:v>
                </c:pt>
                <c:pt idx="11427">
                  <c:v>382.87299999999999</c:v>
                </c:pt>
                <c:pt idx="11428">
                  <c:v>382.86599999999999</c:v>
                </c:pt>
                <c:pt idx="11429">
                  <c:v>382.84</c:v>
                </c:pt>
                <c:pt idx="11430">
                  <c:v>382.82400000000001</c:v>
                </c:pt>
                <c:pt idx="11431">
                  <c:v>382.81700000000001</c:v>
                </c:pt>
                <c:pt idx="11432">
                  <c:v>382.75900000000001</c:v>
                </c:pt>
                <c:pt idx="11433">
                  <c:v>382.69400000000002</c:v>
                </c:pt>
                <c:pt idx="11434">
                  <c:v>382.63299999999998</c:v>
                </c:pt>
                <c:pt idx="11435">
                  <c:v>382.62900000000002</c:v>
                </c:pt>
                <c:pt idx="11436">
                  <c:v>382.62299999999999</c:v>
                </c:pt>
                <c:pt idx="11437">
                  <c:v>382.49</c:v>
                </c:pt>
                <c:pt idx="11438">
                  <c:v>382.483</c:v>
                </c:pt>
                <c:pt idx="11439">
                  <c:v>382.48</c:v>
                </c:pt>
                <c:pt idx="11440">
                  <c:v>382.46699999999998</c:v>
                </c:pt>
                <c:pt idx="11441">
                  <c:v>382.46100000000001</c:v>
                </c:pt>
                <c:pt idx="11442">
                  <c:v>382.45699999999999</c:v>
                </c:pt>
                <c:pt idx="11443">
                  <c:v>382.41199999999998</c:v>
                </c:pt>
                <c:pt idx="11444">
                  <c:v>382.334</c:v>
                </c:pt>
                <c:pt idx="11445">
                  <c:v>382.26</c:v>
                </c:pt>
                <c:pt idx="11446">
                  <c:v>382.23700000000002</c:v>
                </c:pt>
                <c:pt idx="11447">
                  <c:v>382.18200000000002</c:v>
                </c:pt>
                <c:pt idx="11448">
                  <c:v>382.072</c:v>
                </c:pt>
                <c:pt idx="11449">
                  <c:v>382.04300000000001</c:v>
                </c:pt>
                <c:pt idx="11450">
                  <c:v>382.03300000000002</c:v>
                </c:pt>
                <c:pt idx="11451">
                  <c:v>382.02600000000001</c:v>
                </c:pt>
                <c:pt idx="11452">
                  <c:v>382.02</c:v>
                </c:pt>
                <c:pt idx="11453">
                  <c:v>382.01</c:v>
                </c:pt>
                <c:pt idx="11454">
                  <c:v>381.971</c:v>
                </c:pt>
                <c:pt idx="11455">
                  <c:v>381.916</c:v>
                </c:pt>
                <c:pt idx="11456">
                  <c:v>381.91300000000001</c:v>
                </c:pt>
                <c:pt idx="11457">
                  <c:v>381.91</c:v>
                </c:pt>
                <c:pt idx="11458">
                  <c:v>381.89699999999999</c:v>
                </c:pt>
                <c:pt idx="11459">
                  <c:v>381.88299999999998</c:v>
                </c:pt>
                <c:pt idx="11460">
                  <c:v>381.87400000000002</c:v>
                </c:pt>
                <c:pt idx="11461">
                  <c:v>381.84800000000001</c:v>
                </c:pt>
                <c:pt idx="11462">
                  <c:v>381.83800000000002</c:v>
                </c:pt>
                <c:pt idx="11463">
                  <c:v>381.82799999999997</c:v>
                </c:pt>
                <c:pt idx="11464">
                  <c:v>381.82799999999997</c:v>
                </c:pt>
                <c:pt idx="11465">
                  <c:v>381.786</c:v>
                </c:pt>
                <c:pt idx="11466">
                  <c:v>381.78</c:v>
                </c:pt>
                <c:pt idx="11467">
                  <c:v>381.76</c:v>
                </c:pt>
                <c:pt idx="11468">
                  <c:v>381.75400000000002</c:v>
                </c:pt>
                <c:pt idx="11469">
                  <c:v>381.73399999999998</c:v>
                </c:pt>
                <c:pt idx="11470">
                  <c:v>381.59500000000003</c:v>
                </c:pt>
                <c:pt idx="11471">
                  <c:v>381.55599999999998</c:v>
                </c:pt>
                <c:pt idx="11472">
                  <c:v>381.524</c:v>
                </c:pt>
                <c:pt idx="11473">
                  <c:v>381.44600000000003</c:v>
                </c:pt>
                <c:pt idx="11474">
                  <c:v>381.43900000000002</c:v>
                </c:pt>
                <c:pt idx="11475">
                  <c:v>381.423</c:v>
                </c:pt>
                <c:pt idx="11476">
                  <c:v>381.4</c:v>
                </c:pt>
                <c:pt idx="11477">
                  <c:v>381.31599999999997</c:v>
                </c:pt>
                <c:pt idx="11478">
                  <c:v>381.29</c:v>
                </c:pt>
                <c:pt idx="11479">
                  <c:v>381.26100000000002</c:v>
                </c:pt>
                <c:pt idx="11480">
                  <c:v>381.19</c:v>
                </c:pt>
                <c:pt idx="11481">
                  <c:v>381.19</c:v>
                </c:pt>
                <c:pt idx="11482">
                  <c:v>381.15699999999998</c:v>
                </c:pt>
                <c:pt idx="11483">
                  <c:v>381.15100000000001</c:v>
                </c:pt>
                <c:pt idx="11484">
                  <c:v>381.14100000000002</c:v>
                </c:pt>
                <c:pt idx="11485">
                  <c:v>381.12099999999998</c:v>
                </c:pt>
                <c:pt idx="11486">
                  <c:v>381.10899999999998</c:v>
                </c:pt>
                <c:pt idx="11487">
                  <c:v>381.10899999999998</c:v>
                </c:pt>
                <c:pt idx="11488">
                  <c:v>381.07900000000001</c:v>
                </c:pt>
                <c:pt idx="11489">
                  <c:v>381.06</c:v>
                </c:pt>
                <c:pt idx="11490">
                  <c:v>380.95299999999997</c:v>
                </c:pt>
                <c:pt idx="11491">
                  <c:v>380.87200000000001</c:v>
                </c:pt>
                <c:pt idx="11492">
                  <c:v>380.846</c:v>
                </c:pt>
                <c:pt idx="11493">
                  <c:v>380.76799999999997</c:v>
                </c:pt>
                <c:pt idx="11494">
                  <c:v>380.72300000000001</c:v>
                </c:pt>
                <c:pt idx="11495">
                  <c:v>380.69299999999998</c:v>
                </c:pt>
                <c:pt idx="11496">
                  <c:v>380.61599999999999</c:v>
                </c:pt>
                <c:pt idx="11497">
                  <c:v>380.47300000000001</c:v>
                </c:pt>
                <c:pt idx="11498">
                  <c:v>380.44099999999997</c:v>
                </c:pt>
                <c:pt idx="11499">
                  <c:v>380.39800000000002</c:v>
                </c:pt>
                <c:pt idx="11500">
                  <c:v>380.37900000000002</c:v>
                </c:pt>
                <c:pt idx="11501">
                  <c:v>380.36599999999999</c:v>
                </c:pt>
                <c:pt idx="11502">
                  <c:v>380.35899999999998</c:v>
                </c:pt>
                <c:pt idx="11503">
                  <c:v>380.26499999999999</c:v>
                </c:pt>
                <c:pt idx="11504">
                  <c:v>380.26499999999999</c:v>
                </c:pt>
                <c:pt idx="11505">
                  <c:v>380.22699999999998</c:v>
                </c:pt>
                <c:pt idx="11506">
                  <c:v>380.19099999999997</c:v>
                </c:pt>
                <c:pt idx="11507">
                  <c:v>380.178</c:v>
                </c:pt>
                <c:pt idx="11508">
                  <c:v>380.14499999999998</c:v>
                </c:pt>
                <c:pt idx="11509">
                  <c:v>380.12900000000002</c:v>
                </c:pt>
                <c:pt idx="11510">
                  <c:v>380.05500000000001</c:v>
                </c:pt>
                <c:pt idx="11511">
                  <c:v>379.98</c:v>
                </c:pt>
                <c:pt idx="11512">
                  <c:v>379.935</c:v>
                </c:pt>
                <c:pt idx="11513">
                  <c:v>379.91199999999998</c:v>
                </c:pt>
                <c:pt idx="11514">
                  <c:v>379.90899999999999</c:v>
                </c:pt>
                <c:pt idx="11515">
                  <c:v>379.89600000000002</c:v>
                </c:pt>
                <c:pt idx="11516">
                  <c:v>379.88900000000001</c:v>
                </c:pt>
                <c:pt idx="11517">
                  <c:v>379.834</c:v>
                </c:pt>
                <c:pt idx="11518">
                  <c:v>379.82799999999997</c:v>
                </c:pt>
                <c:pt idx="11519">
                  <c:v>379.80200000000002</c:v>
                </c:pt>
                <c:pt idx="11520">
                  <c:v>379.79500000000002</c:v>
                </c:pt>
                <c:pt idx="11521">
                  <c:v>379.76299999999998</c:v>
                </c:pt>
                <c:pt idx="11522">
                  <c:v>379.74</c:v>
                </c:pt>
                <c:pt idx="11523">
                  <c:v>379.70800000000003</c:v>
                </c:pt>
                <c:pt idx="11524">
                  <c:v>379.65899999999999</c:v>
                </c:pt>
                <c:pt idx="11525">
                  <c:v>379.65600000000001</c:v>
                </c:pt>
                <c:pt idx="11526">
                  <c:v>379.61700000000002</c:v>
                </c:pt>
                <c:pt idx="11527">
                  <c:v>379.52</c:v>
                </c:pt>
                <c:pt idx="11528">
                  <c:v>379.47399999999999</c:v>
                </c:pt>
                <c:pt idx="11529">
                  <c:v>379.471</c:v>
                </c:pt>
                <c:pt idx="11530">
                  <c:v>379.46800000000002</c:v>
                </c:pt>
                <c:pt idx="11531">
                  <c:v>379.44799999999998</c:v>
                </c:pt>
                <c:pt idx="11532">
                  <c:v>379.40899999999999</c:v>
                </c:pt>
                <c:pt idx="11533">
                  <c:v>379.39600000000002</c:v>
                </c:pt>
                <c:pt idx="11534">
                  <c:v>379.36399999999998</c:v>
                </c:pt>
                <c:pt idx="11535">
                  <c:v>379.33800000000002</c:v>
                </c:pt>
                <c:pt idx="11536">
                  <c:v>379.31200000000001</c:v>
                </c:pt>
                <c:pt idx="11537">
                  <c:v>379.30599999999998</c:v>
                </c:pt>
                <c:pt idx="11538">
                  <c:v>379.267</c:v>
                </c:pt>
                <c:pt idx="11539">
                  <c:v>379.267</c:v>
                </c:pt>
                <c:pt idx="11540">
                  <c:v>379.21499999999997</c:v>
                </c:pt>
                <c:pt idx="11541">
                  <c:v>379.202</c:v>
                </c:pt>
                <c:pt idx="11542">
                  <c:v>379.202</c:v>
                </c:pt>
                <c:pt idx="11543">
                  <c:v>379.19499999999999</c:v>
                </c:pt>
                <c:pt idx="11544">
                  <c:v>379.08199999999999</c:v>
                </c:pt>
                <c:pt idx="11545">
                  <c:v>379.07499999999999</c:v>
                </c:pt>
                <c:pt idx="11546">
                  <c:v>379.06200000000001</c:v>
                </c:pt>
                <c:pt idx="11547">
                  <c:v>379.053</c:v>
                </c:pt>
                <c:pt idx="11548">
                  <c:v>379.03</c:v>
                </c:pt>
                <c:pt idx="11549">
                  <c:v>379.017</c:v>
                </c:pt>
                <c:pt idx="11550">
                  <c:v>379.01</c:v>
                </c:pt>
                <c:pt idx="11551">
                  <c:v>379.00700000000001</c:v>
                </c:pt>
                <c:pt idx="11552">
                  <c:v>378.97500000000002</c:v>
                </c:pt>
                <c:pt idx="11553">
                  <c:v>378.93200000000002</c:v>
                </c:pt>
                <c:pt idx="11554">
                  <c:v>378.92899999999997</c:v>
                </c:pt>
                <c:pt idx="11555">
                  <c:v>378.85199999999998</c:v>
                </c:pt>
                <c:pt idx="11556">
                  <c:v>378.8</c:v>
                </c:pt>
                <c:pt idx="11557">
                  <c:v>378.73200000000003</c:v>
                </c:pt>
                <c:pt idx="11558">
                  <c:v>378.72199999999998</c:v>
                </c:pt>
                <c:pt idx="11559">
                  <c:v>378.65699999999998</c:v>
                </c:pt>
                <c:pt idx="11560">
                  <c:v>378.56</c:v>
                </c:pt>
                <c:pt idx="11561">
                  <c:v>378.553</c:v>
                </c:pt>
                <c:pt idx="11562">
                  <c:v>378.54700000000003</c:v>
                </c:pt>
                <c:pt idx="11563">
                  <c:v>378.49799999999999</c:v>
                </c:pt>
                <c:pt idx="11564">
                  <c:v>378.488</c:v>
                </c:pt>
                <c:pt idx="11565">
                  <c:v>378.40699999999998</c:v>
                </c:pt>
                <c:pt idx="11566">
                  <c:v>378.40100000000001</c:v>
                </c:pt>
                <c:pt idx="11567">
                  <c:v>378.28399999999999</c:v>
                </c:pt>
                <c:pt idx="11568">
                  <c:v>378.28399999999999</c:v>
                </c:pt>
                <c:pt idx="11569">
                  <c:v>378.28399999999999</c:v>
                </c:pt>
                <c:pt idx="11570">
                  <c:v>378.23200000000003</c:v>
                </c:pt>
                <c:pt idx="11571">
                  <c:v>378.19600000000003</c:v>
                </c:pt>
                <c:pt idx="11572">
                  <c:v>378.18400000000003</c:v>
                </c:pt>
                <c:pt idx="11573">
                  <c:v>378.15800000000002</c:v>
                </c:pt>
                <c:pt idx="11574">
                  <c:v>378.15100000000001</c:v>
                </c:pt>
                <c:pt idx="11575">
                  <c:v>378.11200000000002</c:v>
                </c:pt>
                <c:pt idx="11576">
                  <c:v>378.11200000000002</c:v>
                </c:pt>
                <c:pt idx="11577">
                  <c:v>378.08300000000003</c:v>
                </c:pt>
                <c:pt idx="11578">
                  <c:v>378.02499999999998</c:v>
                </c:pt>
                <c:pt idx="11579">
                  <c:v>377.99900000000002</c:v>
                </c:pt>
                <c:pt idx="11580">
                  <c:v>377.98599999999999</c:v>
                </c:pt>
                <c:pt idx="11581">
                  <c:v>377.98200000000003</c:v>
                </c:pt>
                <c:pt idx="11582">
                  <c:v>377.97300000000001</c:v>
                </c:pt>
                <c:pt idx="11583">
                  <c:v>377.96</c:v>
                </c:pt>
                <c:pt idx="11584">
                  <c:v>377.95600000000002</c:v>
                </c:pt>
                <c:pt idx="11585">
                  <c:v>377.94400000000002</c:v>
                </c:pt>
                <c:pt idx="11586">
                  <c:v>377.93099999999998</c:v>
                </c:pt>
                <c:pt idx="11587">
                  <c:v>377.91399999999999</c:v>
                </c:pt>
                <c:pt idx="11588">
                  <c:v>377.89800000000002</c:v>
                </c:pt>
                <c:pt idx="11589">
                  <c:v>377.85300000000001</c:v>
                </c:pt>
                <c:pt idx="11590">
                  <c:v>377.846</c:v>
                </c:pt>
                <c:pt idx="11591">
                  <c:v>377.81400000000002</c:v>
                </c:pt>
                <c:pt idx="11592">
                  <c:v>377.75900000000001</c:v>
                </c:pt>
                <c:pt idx="11593">
                  <c:v>377.726</c:v>
                </c:pt>
                <c:pt idx="11594">
                  <c:v>377.70400000000001</c:v>
                </c:pt>
                <c:pt idx="11595">
                  <c:v>377.66800000000001</c:v>
                </c:pt>
                <c:pt idx="11596">
                  <c:v>377.649</c:v>
                </c:pt>
                <c:pt idx="11597">
                  <c:v>377.642</c:v>
                </c:pt>
                <c:pt idx="11598">
                  <c:v>377.54500000000002</c:v>
                </c:pt>
                <c:pt idx="11599">
                  <c:v>377.52199999999999</c:v>
                </c:pt>
                <c:pt idx="11600">
                  <c:v>377.38900000000001</c:v>
                </c:pt>
                <c:pt idx="11601">
                  <c:v>377.35300000000001</c:v>
                </c:pt>
                <c:pt idx="11602">
                  <c:v>377.34</c:v>
                </c:pt>
                <c:pt idx="11603">
                  <c:v>377.33699999999999</c:v>
                </c:pt>
                <c:pt idx="11604">
                  <c:v>377.27499999999998</c:v>
                </c:pt>
                <c:pt idx="11605">
                  <c:v>377.21100000000001</c:v>
                </c:pt>
                <c:pt idx="11606">
                  <c:v>377.142</c:v>
                </c:pt>
                <c:pt idx="11607">
                  <c:v>377.08100000000002</c:v>
                </c:pt>
                <c:pt idx="11608">
                  <c:v>377.03899999999999</c:v>
                </c:pt>
                <c:pt idx="11609">
                  <c:v>377.01600000000002</c:v>
                </c:pt>
                <c:pt idx="11610">
                  <c:v>376.94799999999998</c:v>
                </c:pt>
                <c:pt idx="11611">
                  <c:v>376.83800000000002</c:v>
                </c:pt>
                <c:pt idx="11612">
                  <c:v>376.83100000000002</c:v>
                </c:pt>
                <c:pt idx="11613">
                  <c:v>376.81200000000001</c:v>
                </c:pt>
                <c:pt idx="11614">
                  <c:v>376.78899999999999</c:v>
                </c:pt>
                <c:pt idx="11615">
                  <c:v>376.75700000000001</c:v>
                </c:pt>
                <c:pt idx="11616">
                  <c:v>376.75299999999999</c:v>
                </c:pt>
                <c:pt idx="11617">
                  <c:v>376.74099999999999</c:v>
                </c:pt>
                <c:pt idx="11618">
                  <c:v>376.73700000000002</c:v>
                </c:pt>
                <c:pt idx="11619">
                  <c:v>376.68200000000002</c:v>
                </c:pt>
                <c:pt idx="11620">
                  <c:v>376.67899999999997</c:v>
                </c:pt>
                <c:pt idx="11621">
                  <c:v>376.67200000000003</c:v>
                </c:pt>
                <c:pt idx="11622">
                  <c:v>376.608</c:v>
                </c:pt>
                <c:pt idx="11623">
                  <c:v>376.572</c:v>
                </c:pt>
                <c:pt idx="11624">
                  <c:v>376.55599999999998</c:v>
                </c:pt>
                <c:pt idx="11625">
                  <c:v>376.49400000000003</c:v>
                </c:pt>
                <c:pt idx="11626">
                  <c:v>376.471</c:v>
                </c:pt>
                <c:pt idx="11627">
                  <c:v>376.44499999999999</c:v>
                </c:pt>
                <c:pt idx="11628">
                  <c:v>376.39699999999999</c:v>
                </c:pt>
                <c:pt idx="11629">
                  <c:v>376.32499999999999</c:v>
                </c:pt>
                <c:pt idx="11630">
                  <c:v>376.29</c:v>
                </c:pt>
                <c:pt idx="11631">
                  <c:v>376.26100000000002</c:v>
                </c:pt>
                <c:pt idx="11632">
                  <c:v>376.238</c:v>
                </c:pt>
                <c:pt idx="11633">
                  <c:v>376.19900000000001</c:v>
                </c:pt>
                <c:pt idx="11634">
                  <c:v>376.18</c:v>
                </c:pt>
                <c:pt idx="11635">
                  <c:v>376.17</c:v>
                </c:pt>
                <c:pt idx="11636">
                  <c:v>376.137</c:v>
                </c:pt>
                <c:pt idx="11637">
                  <c:v>376.13400000000001</c:v>
                </c:pt>
                <c:pt idx="11638">
                  <c:v>376.04300000000001</c:v>
                </c:pt>
                <c:pt idx="11639">
                  <c:v>376.02100000000002</c:v>
                </c:pt>
                <c:pt idx="11640">
                  <c:v>376.01100000000002</c:v>
                </c:pt>
                <c:pt idx="11641">
                  <c:v>375.923</c:v>
                </c:pt>
                <c:pt idx="11642">
                  <c:v>375.84899999999999</c:v>
                </c:pt>
                <c:pt idx="11643">
                  <c:v>375.839</c:v>
                </c:pt>
                <c:pt idx="11644">
                  <c:v>375.82900000000001</c:v>
                </c:pt>
                <c:pt idx="11645">
                  <c:v>375.803</c:v>
                </c:pt>
                <c:pt idx="11646">
                  <c:v>375.77699999999999</c:v>
                </c:pt>
                <c:pt idx="11647">
                  <c:v>375.76100000000002</c:v>
                </c:pt>
                <c:pt idx="11648">
                  <c:v>375.72199999999998</c:v>
                </c:pt>
                <c:pt idx="11649">
                  <c:v>375.72199999999998</c:v>
                </c:pt>
                <c:pt idx="11650">
                  <c:v>375.71899999999999</c:v>
                </c:pt>
                <c:pt idx="11651">
                  <c:v>375.67700000000002</c:v>
                </c:pt>
                <c:pt idx="11652">
                  <c:v>375.62200000000001</c:v>
                </c:pt>
                <c:pt idx="11653">
                  <c:v>375.589</c:v>
                </c:pt>
                <c:pt idx="11654">
                  <c:v>375.58600000000001</c:v>
                </c:pt>
                <c:pt idx="11655">
                  <c:v>375.57</c:v>
                </c:pt>
                <c:pt idx="11656">
                  <c:v>375.55</c:v>
                </c:pt>
                <c:pt idx="11657">
                  <c:v>375.541</c:v>
                </c:pt>
                <c:pt idx="11658">
                  <c:v>375.52100000000002</c:v>
                </c:pt>
                <c:pt idx="11659">
                  <c:v>375.48200000000003</c:v>
                </c:pt>
                <c:pt idx="11660">
                  <c:v>375.48200000000003</c:v>
                </c:pt>
                <c:pt idx="11661">
                  <c:v>375.44</c:v>
                </c:pt>
                <c:pt idx="11662">
                  <c:v>375.43400000000003</c:v>
                </c:pt>
                <c:pt idx="11663">
                  <c:v>375.41699999999997</c:v>
                </c:pt>
                <c:pt idx="11664">
                  <c:v>375.36500000000001</c:v>
                </c:pt>
                <c:pt idx="11665">
                  <c:v>375.32</c:v>
                </c:pt>
                <c:pt idx="11666">
                  <c:v>375.27800000000002</c:v>
                </c:pt>
                <c:pt idx="11667">
                  <c:v>375.23899999999998</c:v>
                </c:pt>
                <c:pt idx="11668">
                  <c:v>375.22899999999998</c:v>
                </c:pt>
                <c:pt idx="11669">
                  <c:v>375.21600000000001</c:v>
                </c:pt>
                <c:pt idx="11670">
                  <c:v>375.2</c:v>
                </c:pt>
                <c:pt idx="11671">
                  <c:v>375.142</c:v>
                </c:pt>
                <c:pt idx="11672">
                  <c:v>375.113</c:v>
                </c:pt>
                <c:pt idx="11673">
                  <c:v>375.02499999999998</c:v>
                </c:pt>
                <c:pt idx="11674">
                  <c:v>375.00200000000001</c:v>
                </c:pt>
                <c:pt idx="11675">
                  <c:v>374.95</c:v>
                </c:pt>
                <c:pt idx="11676">
                  <c:v>374.92399999999998</c:v>
                </c:pt>
                <c:pt idx="11677">
                  <c:v>374.91800000000001</c:v>
                </c:pt>
                <c:pt idx="11678">
                  <c:v>374.91800000000001</c:v>
                </c:pt>
                <c:pt idx="11679">
                  <c:v>374.91800000000001</c:v>
                </c:pt>
                <c:pt idx="11680">
                  <c:v>374.85</c:v>
                </c:pt>
                <c:pt idx="11681">
                  <c:v>374.81700000000001</c:v>
                </c:pt>
                <c:pt idx="11682">
                  <c:v>374.77199999999999</c:v>
                </c:pt>
                <c:pt idx="11683">
                  <c:v>374.733</c:v>
                </c:pt>
                <c:pt idx="11684">
                  <c:v>374.66800000000001</c:v>
                </c:pt>
                <c:pt idx="11685">
                  <c:v>374.613</c:v>
                </c:pt>
                <c:pt idx="11686">
                  <c:v>374.584</c:v>
                </c:pt>
                <c:pt idx="11687">
                  <c:v>374.51299999999998</c:v>
                </c:pt>
                <c:pt idx="11688">
                  <c:v>374.49599999999998</c:v>
                </c:pt>
                <c:pt idx="11689">
                  <c:v>374.45699999999999</c:v>
                </c:pt>
                <c:pt idx="11690">
                  <c:v>374.41500000000002</c:v>
                </c:pt>
                <c:pt idx="11691">
                  <c:v>374.37299999999999</c:v>
                </c:pt>
                <c:pt idx="11692">
                  <c:v>374.315</c:v>
                </c:pt>
                <c:pt idx="11693">
                  <c:v>374.30200000000002</c:v>
                </c:pt>
                <c:pt idx="11694">
                  <c:v>374.29500000000002</c:v>
                </c:pt>
                <c:pt idx="11695">
                  <c:v>374.25599999999997</c:v>
                </c:pt>
                <c:pt idx="11696">
                  <c:v>374.17899999999997</c:v>
                </c:pt>
                <c:pt idx="11697">
                  <c:v>374.16899999999998</c:v>
                </c:pt>
                <c:pt idx="11698">
                  <c:v>374.166</c:v>
                </c:pt>
                <c:pt idx="11699">
                  <c:v>374.12</c:v>
                </c:pt>
                <c:pt idx="11700">
                  <c:v>374.065</c:v>
                </c:pt>
                <c:pt idx="11701">
                  <c:v>374.04199999999997</c:v>
                </c:pt>
                <c:pt idx="11702">
                  <c:v>373.95800000000003</c:v>
                </c:pt>
                <c:pt idx="11703">
                  <c:v>373.92599999999999</c:v>
                </c:pt>
                <c:pt idx="11704">
                  <c:v>373.89</c:v>
                </c:pt>
                <c:pt idx="11705">
                  <c:v>373.87700000000001</c:v>
                </c:pt>
                <c:pt idx="11706">
                  <c:v>373.87099999999998</c:v>
                </c:pt>
                <c:pt idx="11707">
                  <c:v>373.82499999999999</c:v>
                </c:pt>
                <c:pt idx="11708">
                  <c:v>373.80200000000002</c:v>
                </c:pt>
                <c:pt idx="11709">
                  <c:v>373.73399999999998</c:v>
                </c:pt>
                <c:pt idx="11710">
                  <c:v>373.71800000000002</c:v>
                </c:pt>
                <c:pt idx="11711">
                  <c:v>373.71199999999999</c:v>
                </c:pt>
                <c:pt idx="11712">
                  <c:v>373.67</c:v>
                </c:pt>
                <c:pt idx="11713">
                  <c:v>373.66899999999998</c:v>
                </c:pt>
                <c:pt idx="11714">
                  <c:v>373.66</c:v>
                </c:pt>
                <c:pt idx="11715">
                  <c:v>373.64</c:v>
                </c:pt>
                <c:pt idx="11716">
                  <c:v>373.62700000000001</c:v>
                </c:pt>
                <c:pt idx="11717">
                  <c:v>373.61799999999999</c:v>
                </c:pt>
                <c:pt idx="11718">
                  <c:v>373.61799999999999</c:v>
                </c:pt>
                <c:pt idx="11719">
                  <c:v>373.61099999999999</c:v>
                </c:pt>
                <c:pt idx="11720">
                  <c:v>373.54599999999999</c:v>
                </c:pt>
                <c:pt idx="11721">
                  <c:v>373.46800000000002</c:v>
                </c:pt>
                <c:pt idx="11722">
                  <c:v>373.423</c:v>
                </c:pt>
                <c:pt idx="11723">
                  <c:v>373.42</c:v>
                </c:pt>
                <c:pt idx="11724">
                  <c:v>373.39100000000002</c:v>
                </c:pt>
                <c:pt idx="11725">
                  <c:v>373.36500000000001</c:v>
                </c:pt>
                <c:pt idx="11726">
                  <c:v>373.35199999999998</c:v>
                </c:pt>
                <c:pt idx="11727">
                  <c:v>373.34500000000003</c:v>
                </c:pt>
                <c:pt idx="11728">
                  <c:v>373.28399999999999</c:v>
                </c:pt>
                <c:pt idx="11729">
                  <c:v>373.21600000000001</c:v>
                </c:pt>
                <c:pt idx="11730">
                  <c:v>373.19900000000001</c:v>
                </c:pt>
                <c:pt idx="11731">
                  <c:v>373.12799999999999</c:v>
                </c:pt>
                <c:pt idx="11732">
                  <c:v>373.11799999999999</c:v>
                </c:pt>
                <c:pt idx="11733">
                  <c:v>373.096</c:v>
                </c:pt>
                <c:pt idx="11734">
                  <c:v>373.06299999999999</c:v>
                </c:pt>
                <c:pt idx="11735">
                  <c:v>373.02100000000002</c:v>
                </c:pt>
                <c:pt idx="11736">
                  <c:v>373.005</c:v>
                </c:pt>
                <c:pt idx="11737">
                  <c:v>372.98899999999998</c:v>
                </c:pt>
                <c:pt idx="11738">
                  <c:v>372.94600000000003</c:v>
                </c:pt>
                <c:pt idx="11739">
                  <c:v>372.94</c:v>
                </c:pt>
                <c:pt idx="11740">
                  <c:v>372.791</c:v>
                </c:pt>
                <c:pt idx="11741">
                  <c:v>372.745</c:v>
                </c:pt>
                <c:pt idx="11742">
                  <c:v>372.72300000000001</c:v>
                </c:pt>
                <c:pt idx="11743">
                  <c:v>372.68099999999998</c:v>
                </c:pt>
                <c:pt idx="11744">
                  <c:v>372.68099999999998</c:v>
                </c:pt>
                <c:pt idx="11745">
                  <c:v>372.63799999999998</c:v>
                </c:pt>
                <c:pt idx="11746">
                  <c:v>372.61599999999999</c:v>
                </c:pt>
                <c:pt idx="11747">
                  <c:v>372.59</c:v>
                </c:pt>
                <c:pt idx="11748">
                  <c:v>372.56400000000002</c:v>
                </c:pt>
                <c:pt idx="11749">
                  <c:v>372.56400000000002</c:v>
                </c:pt>
                <c:pt idx="11750">
                  <c:v>372.53800000000001</c:v>
                </c:pt>
                <c:pt idx="11751">
                  <c:v>372.48899999999998</c:v>
                </c:pt>
                <c:pt idx="11752">
                  <c:v>372.44400000000002</c:v>
                </c:pt>
                <c:pt idx="11753">
                  <c:v>372.44</c:v>
                </c:pt>
                <c:pt idx="11754">
                  <c:v>372.38200000000001</c:v>
                </c:pt>
                <c:pt idx="11755">
                  <c:v>372.35</c:v>
                </c:pt>
                <c:pt idx="11756">
                  <c:v>372.35</c:v>
                </c:pt>
                <c:pt idx="11757">
                  <c:v>372.33</c:v>
                </c:pt>
                <c:pt idx="11758">
                  <c:v>372.327</c:v>
                </c:pt>
                <c:pt idx="11759">
                  <c:v>372.32100000000003</c:v>
                </c:pt>
                <c:pt idx="11760">
                  <c:v>372.31700000000001</c:v>
                </c:pt>
                <c:pt idx="11761">
                  <c:v>372.30399999999997</c:v>
                </c:pt>
                <c:pt idx="11762">
                  <c:v>372.28800000000001</c:v>
                </c:pt>
                <c:pt idx="11763">
                  <c:v>372.27800000000002</c:v>
                </c:pt>
                <c:pt idx="11764">
                  <c:v>372.14499999999998</c:v>
                </c:pt>
                <c:pt idx="11765">
                  <c:v>372.13600000000002</c:v>
                </c:pt>
                <c:pt idx="11766">
                  <c:v>372.10700000000003</c:v>
                </c:pt>
                <c:pt idx="11767">
                  <c:v>371.97</c:v>
                </c:pt>
                <c:pt idx="11768">
                  <c:v>371.95699999999999</c:v>
                </c:pt>
                <c:pt idx="11769">
                  <c:v>371.93099999999998</c:v>
                </c:pt>
                <c:pt idx="11770">
                  <c:v>371.83100000000002</c:v>
                </c:pt>
                <c:pt idx="11771">
                  <c:v>371.71100000000001</c:v>
                </c:pt>
                <c:pt idx="11772">
                  <c:v>371.70100000000002</c:v>
                </c:pt>
                <c:pt idx="11773">
                  <c:v>371.69799999999998</c:v>
                </c:pt>
                <c:pt idx="11774">
                  <c:v>371.63900000000001</c:v>
                </c:pt>
                <c:pt idx="11775">
                  <c:v>371.62700000000001</c:v>
                </c:pt>
                <c:pt idx="11776">
                  <c:v>371.60399999999998</c:v>
                </c:pt>
                <c:pt idx="11777">
                  <c:v>371.58100000000002</c:v>
                </c:pt>
                <c:pt idx="11778">
                  <c:v>371.55799999999999</c:v>
                </c:pt>
                <c:pt idx="11779">
                  <c:v>371.51</c:v>
                </c:pt>
                <c:pt idx="11780">
                  <c:v>371.49</c:v>
                </c:pt>
                <c:pt idx="11781">
                  <c:v>371.48399999999998</c:v>
                </c:pt>
                <c:pt idx="11782">
                  <c:v>371.45800000000003</c:v>
                </c:pt>
                <c:pt idx="11783">
                  <c:v>371.44200000000001</c:v>
                </c:pt>
                <c:pt idx="11784">
                  <c:v>371.38</c:v>
                </c:pt>
                <c:pt idx="11785">
                  <c:v>371.30200000000002</c:v>
                </c:pt>
                <c:pt idx="11786">
                  <c:v>371.29300000000001</c:v>
                </c:pt>
                <c:pt idx="11787">
                  <c:v>371.21100000000001</c:v>
                </c:pt>
                <c:pt idx="11788">
                  <c:v>371.19200000000001</c:v>
                </c:pt>
                <c:pt idx="11789">
                  <c:v>371.17899999999997</c:v>
                </c:pt>
                <c:pt idx="11790">
                  <c:v>371.16899999999998</c:v>
                </c:pt>
                <c:pt idx="11791">
                  <c:v>371.166</c:v>
                </c:pt>
                <c:pt idx="11792">
                  <c:v>371.07900000000001</c:v>
                </c:pt>
                <c:pt idx="11793">
                  <c:v>371.072</c:v>
                </c:pt>
                <c:pt idx="11794">
                  <c:v>371.04899999999998</c:v>
                </c:pt>
                <c:pt idx="11795">
                  <c:v>371.04</c:v>
                </c:pt>
                <c:pt idx="11796">
                  <c:v>371.036</c:v>
                </c:pt>
                <c:pt idx="11797">
                  <c:v>371.02300000000002</c:v>
                </c:pt>
                <c:pt idx="11798">
                  <c:v>370.97800000000001</c:v>
                </c:pt>
                <c:pt idx="11799">
                  <c:v>370.97800000000001</c:v>
                </c:pt>
                <c:pt idx="11800">
                  <c:v>370.94200000000001</c:v>
                </c:pt>
                <c:pt idx="11801">
                  <c:v>370.90300000000002</c:v>
                </c:pt>
                <c:pt idx="11802">
                  <c:v>370.88400000000001</c:v>
                </c:pt>
                <c:pt idx="11803">
                  <c:v>370.87700000000001</c:v>
                </c:pt>
                <c:pt idx="11804">
                  <c:v>370.85500000000002</c:v>
                </c:pt>
                <c:pt idx="11805">
                  <c:v>370.839</c:v>
                </c:pt>
                <c:pt idx="11806">
                  <c:v>370.80900000000003</c:v>
                </c:pt>
                <c:pt idx="11807">
                  <c:v>370.79</c:v>
                </c:pt>
                <c:pt idx="11808">
                  <c:v>370.78699999999998</c:v>
                </c:pt>
                <c:pt idx="11809">
                  <c:v>370.74799999999999</c:v>
                </c:pt>
                <c:pt idx="11810">
                  <c:v>370.745</c:v>
                </c:pt>
                <c:pt idx="11811">
                  <c:v>370.74099999999999</c:v>
                </c:pt>
                <c:pt idx="11812">
                  <c:v>370.738</c:v>
                </c:pt>
                <c:pt idx="11813">
                  <c:v>370.72199999999998</c:v>
                </c:pt>
                <c:pt idx="11814">
                  <c:v>370.68</c:v>
                </c:pt>
                <c:pt idx="11815">
                  <c:v>370.64699999999999</c:v>
                </c:pt>
                <c:pt idx="11816">
                  <c:v>370.58199999999999</c:v>
                </c:pt>
                <c:pt idx="11817">
                  <c:v>370.58199999999999</c:v>
                </c:pt>
                <c:pt idx="11818">
                  <c:v>370.53699999999998</c:v>
                </c:pt>
                <c:pt idx="11819">
                  <c:v>370.49799999999999</c:v>
                </c:pt>
                <c:pt idx="11820">
                  <c:v>370.41699999999997</c:v>
                </c:pt>
                <c:pt idx="11821">
                  <c:v>370.40100000000001</c:v>
                </c:pt>
                <c:pt idx="11822">
                  <c:v>370.40100000000001</c:v>
                </c:pt>
                <c:pt idx="11823">
                  <c:v>370.36500000000001</c:v>
                </c:pt>
                <c:pt idx="11824">
                  <c:v>370.36200000000002</c:v>
                </c:pt>
                <c:pt idx="11825">
                  <c:v>370.35199999999998</c:v>
                </c:pt>
                <c:pt idx="11826">
                  <c:v>370.339</c:v>
                </c:pt>
                <c:pt idx="11827">
                  <c:v>370.32600000000002</c:v>
                </c:pt>
                <c:pt idx="11828">
                  <c:v>370.31299999999999</c:v>
                </c:pt>
                <c:pt idx="11829">
                  <c:v>370.28100000000001</c:v>
                </c:pt>
                <c:pt idx="11830">
                  <c:v>370.27100000000002</c:v>
                </c:pt>
                <c:pt idx="11831">
                  <c:v>370.226</c:v>
                </c:pt>
                <c:pt idx="11832">
                  <c:v>370.18</c:v>
                </c:pt>
                <c:pt idx="11833">
                  <c:v>370.16699999999997</c:v>
                </c:pt>
                <c:pt idx="11834">
                  <c:v>370.16399999999999</c:v>
                </c:pt>
                <c:pt idx="11835">
                  <c:v>370.12200000000001</c:v>
                </c:pt>
                <c:pt idx="11836">
                  <c:v>370.09899999999999</c:v>
                </c:pt>
                <c:pt idx="11837">
                  <c:v>370.041</c:v>
                </c:pt>
                <c:pt idx="11838">
                  <c:v>370.012</c:v>
                </c:pt>
                <c:pt idx="11839">
                  <c:v>370.005</c:v>
                </c:pt>
                <c:pt idx="11840">
                  <c:v>369.995</c:v>
                </c:pt>
                <c:pt idx="11841">
                  <c:v>369.90499999999997</c:v>
                </c:pt>
                <c:pt idx="11842">
                  <c:v>369.875</c:v>
                </c:pt>
                <c:pt idx="11843">
                  <c:v>369.83</c:v>
                </c:pt>
                <c:pt idx="11844">
                  <c:v>369.827</c:v>
                </c:pt>
                <c:pt idx="11845">
                  <c:v>369.79399999999998</c:v>
                </c:pt>
                <c:pt idx="11846">
                  <c:v>369.77800000000002</c:v>
                </c:pt>
                <c:pt idx="11847">
                  <c:v>369.76799999999997</c:v>
                </c:pt>
                <c:pt idx="11848">
                  <c:v>369.76499999999999</c:v>
                </c:pt>
                <c:pt idx="11849">
                  <c:v>369.726</c:v>
                </c:pt>
                <c:pt idx="11850">
                  <c:v>369.66800000000001</c:v>
                </c:pt>
                <c:pt idx="11851">
                  <c:v>369.65199999999999</c:v>
                </c:pt>
                <c:pt idx="11852">
                  <c:v>369.64499999999998</c:v>
                </c:pt>
                <c:pt idx="11853">
                  <c:v>369.63499999999999</c:v>
                </c:pt>
                <c:pt idx="11854">
                  <c:v>369.62900000000002</c:v>
                </c:pt>
                <c:pt idx="11855">
                  <c:v>369.56099999999998</c:v>
                </c:pt>
                <c:pt idx="11856">
                  <c:v>369.49</c:v>
                </c:pt>
                <c:pt idx="11857">
                  <c:v>369.483</c:v>
                </c:pt>
                <c:pt idx="11858">
                  <c:v>369.43799999999999</c:v>
                </c:pt>
                <c:pt idx="11859">
                  <c:v>369.42500000000001</c:v>
                </c:pt>
                <c:pt idx="11860">
                  <c:v>369.41199999999998</c:v>
                </c:pt>
                <c:pt idx="11861">
                  <c:v>369.37299999999999</c:v>
                </c:pt>
                <c:pt idx="11862">
                  <c:v>369.36</c:v>
                </c:pt>
                <c:pt idx="11863">
                  <c:v>369.35700000000003</c:v>
                </c:pt>
                <c:pt idx="11864">
                  <c:v>369.33100000000002</c:v>
                </c:pt>
                <c:pt idx="11865">
                  <c:v>369.31099999999998</c:v>
                </c:pt>
                <c:pt idx="11866">
                  <c:v>369.28800000000001</c:v>
                </c:pt>
                <c:pt idx="11867">
                  <c:v>369.279</c:v>
                </c:pt>
                <c:pt idx="11868">
                  <c:v>369.19099999999997</c:v>
                </c:pt>
                <c:pt idx="11869">
                  <c:v>369.18099999999998</c:v>
                </c:pt>
                <c:pt idx="11870">
                  <c:v>369.13</c:v>
                </c:pt>
                <c:pt idx="11871">
                  <c:v>369.12599999999998</c:v>
                </c:pt>
                <c:pt idx="11872">
                  <c:v>369.12299999999999</c:v>
                </c:pt>
                <c:pt idx="11873">
                  <c:v>369.08699999999999</c:v>
                </c:pt>
                <c:pt idx="11874">
                  <c:v>369.08699999999999</c:v>
                </c:pt>
                <c:pt idx="11875">
                  <c:v>369.05500000000001</c:v>
                </c:pt>
                <c:pt idx="11876">
                  <c:v>369.02600000000001</c:v>
                </c:pt>
                <c:pt idx="11877">
                  <c:v>369.01299999999998</c:v>
                </c:pt>
                <c:pt idx="11878">
                  <c:v>369.00599999999997</c:v>
                </c:pt>
                <c:pt idx="11879">
                  <c:v>368.99299999999999</c:v>
                </c:pt>
                <c:pt idx="11880">
                  <c:v>368.95400000000001</c:v>
                </c:pt>
                <c:pt idx="11881">
                  <c:v>368.91199999999998</c:v>
                </c:pt>
                <c:pt idx="11882">
                  <c:v>368.82499999999999</c:v>
                </c:pt>
                <c:pt idx="11883">
                  <c:v>368.77600000000001</c:v>
                </c:pt>
                <c:pt idx="11884">
                  <c:v>368.77</c:v>
                </c:pt>
                <c:pt idx="11885">
                  <c:v>368.75700000000001</c:v>
                </c:pt>
                <c:pt idx="11886">
                  <c:v>368.75700000000001</c:v>
                </c:pt>
                <c:pt idx="11887">
                  <c:v>368.74400000000003</c:v>
                </c:pt>
                <c:pt idx="11888">
                  <c:v>368.66899999999998</c:v>
                </c:pt>
                <c:pt idx="11889">
                  <c:v>368.666</c:v>
                </c:pt>
                <c:pt idx="11890">
                  <c:v>368.64</c:v>
                </c:pt>
                <c:pt idx="11891">
                  <c:v>368.61099999999999</c:v>
                </c:pt>
                <c:pt idx="11892">
                  <c:v>368.49099999999999</c:v>
                </c:pt>
                <c:pt idx="11893">
                  <c:v>368.48399999999998</c:v>
                </c:pt>
                <c:pt idx="11894">
                  <c:v>368.42599999999999</c:v>
                </c:pt>
                <c:pt idx="11895">
                  <c:v>368.416</c:v>
                </c:pt>
                <c:pt idx="11896">
                  <c:v>368.39299999999997</c:v>
                </c:pt>
                <c:pt idx="11897">
                  <c:v>368.36799999999999</c:v>
                </c:pt>
                <c:pt idx="11898">
                  <c:v>368.30900000000003</c:v>
                </c:pt>
                <c:pt idx="11899">
                  <c:v>368.166</c:v>
                </c:pt>
                <c:pt idx="11900">
                  <c:v>368.09500000000003</c:v>
                </c:pt>
                <c:pt idx="11901">
                  <c:v>368.08499999999998</c:v>
                </c:pt>
                <c:pt idx="11902">
                  <c:v>368.08199999999999</c:v>
                </c:pt>
                <c:pt idx="11903">
                  <c:v>368.072</c:v>
                </c:pt>
                <c:pt idx="11904">
                  <c:v>368.04599999999999</c:v>
                </c:pt>
                <c:pt idx="11905">
                  <c:v>368.04599999999999</c:v>
                </c:pt>
                <c:pt idx="11906">
                  <c:v>368.00799999999998</c:v>
                </c:pt>
                <c:pt idx="11907">
                  <c:v>367.98200000000003</c:v>
                </c:pt>
                <c:pt idx="11908">
                  <c:v>367.959</c:v>
                </c:pt>
                <c:pt idx="11909">
                  <c:v>367.95600000000002</c:v>
                </c:pt>
                <c:pt idx="11910">
                  <c:v>367.94900000000001</c:v>
                </c:pt>
                <c:pt idx="11911">
                  <c:v>367.94600000000003</c:v>
                </c:pt>
                <c:pt idx="11912">
                  <c:v>367.91300000000001</c:v>
                </c:pt>
                <c:pt idx="11913">
                  <c:v>367.89100000000002</c:v>
                </c:pt>
                <c:pt idx="11914">
                  <c:v>367.88799999999998</c:v>
                </c:pt>
                <c:pt idx="11915">
                  <c:v>367.85500000000002</c:v>
                </c:pt>
                <c:pt idx="11916">
                  <c:v>367.81299999999999</c:v>
                </c:pt>
                <c:pt idx="11917">
                  <c:v>367.8</c:v>
                </c:pt>
                <c:pt idx="11918">
                  <c:v>367.71899999999999</c:v>
                </c:pt>
                <c:pt idx="11919">
                  <c:v>367.63099999999997</c:v>
                </c:pt>
                <c:pt idx="11920">
                  <c:v>367.56</c:v>
                </c:pt>
                <c:pt idx="11921">
                  <c:v>367.54700000000003</c:v>
                </c:pt>
                <c:pt idx="11922">
                  <c:v>367.53100000000001</c:v>
                </c:pt>
                <c:pt idx="11923">
                  <c:v>367.43700000000001</c:v>
                </c:pt>
                <c:pt idx="11924">
                  <c:v>367.42700000000002</c:v>
                </c:pt>
                <c:pt idx="11925">
                  <c:v>367.42099999999999</c:v>
                </c:pt>
                <c:pt idx="11926">
                  <c:v>367.39100000000002</c:v>
                </c:pt>
                <c:pt idx="11927">
                  <c:v>367.31400000000002</c:v>
                </c:pt>
                <c:pt idx="11928">
                  <c:v>367.291</c:v>
                </c:pt>
                <c:pt idx="11929">
                  <c:v>367.26799999999997</c:v>
                </c:pt>
                <c:pt idx="11930">
                  <c:v>367.262</c:v>
                </c:pt>
                <c:pt idx="11931">
                  <c:v>367.20699999999999</c:v>
                </c:pt>
                <c:pt idx="11932">
                  <c:v>367.13200000000001</c:v>
                </c:pt>
                <c:pt idx="11933">
                  <c:v>367.05700000000002</c:v>
                </c:pt>
                <c:pt idx="11934">
                  <c:v>367.01900000000001</c:v>
                </c:pt>
                <c:pt idx="11935">
                  <c:v>366.983</c:v>
                </c:pt>
                <c:pt idx="11936">
                  <c:v>366.98</c:v>
                </c:pt>
                <c:pt idx="11937">
                  <c:v>366.91500000000002</c:v>
                </c:pt>
                <c:pt idx="11938">
                  <c:v>366.892</c:v>
                </c:pt>
                <c:pt idx="11939">
                  <c:v>366.83</c:v>
                </c:pt>
                <c:pt idx="11940">
                  <c:v>366.827</c:v>
                </c:pt>
                <c:pt idx="11941">
                  <c:v>366.82100000000003</c:v>
                </c:pt>
                <c:pt idx="11942">
                  <c:v>366.79500000000002</c:v>
                </c:pt>
                <c:pt idx="11943">
                  <c:v>366.779</c:v>
                </c:pt>
                <c:pt idx="11944">
                  <c:v>366.76900000000001</c:v>
                </c:pt>
                <c:pt idx="11945">
                  <c:v>366.76600000000002</c:v>
                </c:pt>
                <c:pt idx="11946">
                  <c:v>366.74299999999999</c:v>
                </c:pt>
                <c:pt idx="11947">
                  <c:v>366.714</c:v>
                </c:pt>
                <c:pt idx="11948">
                  <c:v>366.69099999999997</c:v>
                </c:pt>
                <c:pt idx="11949">
                  <c:v>366.61599999999999</c:v>
                </c:pt>
                <c:pt idx="11950">
                  <c:v>366.60700000000003</c:v>
                </c:pt>
                <c:pt idx="11951">
                  <c:v>366.58699999999999</c:v>
                </c:pt>
                <c:pt idx="11952">
                  <c:v>366.53899999999999</c:v>
                </c:pt>
                <c:pt idx="11953">
                  <c:v>366.53500000000003</c:v>
                </c:pt>
                <c:pt idx="11954">
                  <c:v>366.52199999999999</c:v>
                </c:pt>
                <c:pt idx="11955">
                  <c:v>366.51299999999998</c:v>
                </c:pt>
                <c:pt idx="11956">
                  <c:v>366.51299999999998</c:v>
                </c:pt>
                <c:pt idx="11957">
                  <c:v>366.49</c:v>
                </c:pt>
                <c:pt idx="11958">
                  <c:v>366.48700000000002</c:v>
                </c:pt>
                <c:pt idx="11959">
                  <c:v>366.45400000000001</c:v>
                </c:pt>
                <c:pt idx="11960">
                  <c:v>366.43200000000002</c:v>
                </c:pt>
                <c:pt idx="11961">
                  <c:v>366.40600000000001</c:v>
                </c:pt>
                <c:pt idx="11962">
                  <c:v>366.35</c:v>
                </c:pt>
                <c:pt idx="11963">
                  <c:v>366.34399999999999</c:v>
                </c:pt>
                <c:pt idx="11964">
                  <c:v>366.334</c:v>
                </c:pt>
                <c:pt idx="11965">
                  <c:v>366.22399999999999</c:v>
                </c:pt>
                <c:pt idx="11966">
                  <c:v>366.22399999999999</c:v>
                </c:pt>
                <c:pt idx="11967">
                  <c:v>366.221</c:v>
                </c:pt>
                <c:pt idx="11968">
                  <c:v>366.13</c:v>
                </c:pt>
                <c:pt idx="11969">
                  <c:v>366.10399999999998</c:v>
                </c:pt>
                <c:pt idx="11970">
                  <c:v>366.08800000000002</c:v>
                </c:pt>
                <c:pt idx="11971">
                  <c:v>366.08100000000002</c:v>
                </c:pt>
                <c:pt idx="11972">
                  <c:v>366.05200000000002</c:v>
                </c:pt>
                <c:pt idx="11973">
                  <c:v>365.97399999999999</c:v>
                </c:pt>
                <c:pt idx="11974">
                  <c:v>365.91300000000001</c:v>
                </c:pt>
                <c:pt idx="11975">
                  <c:v>365.90899999999999</c:v>
                </c:pt>
                <c:pt idx="11976">
                  <c:v>365.89600000000002</c:v>
                </c:pt>
                <c:pt idx="11977">
                  <c:v>365.77699999999999</c:v>
                </c:pt>
                <c:pt idx="11978">
                  <c:v>365.77300000000002</c:v>
                </c:pt>
                <c:pt idx="11979">
                  <c:v>365.77</c:v>
                </c:pt>
                <c:pt idx="11980">
                  <c:v>365.70800000000003</c:v>
                </c:pt>
                <c:pt idx="11981">
                  <c:v>365.70499999999998</c:v>
                </c:pt>
                <c:pt idx="11982">
                  <c:v>365.673</c:v>
                </c:pt>
                <c:pt idx="11983">
                  <c:v>365.66</c:v>
                </c:pt>
                <c:pt idx="11984">
                  <c:v>365.61099999999999</c:v>
                </c:pt>
                <c:pt idx="11985">
                  <c:v>365.58499999999998</c:v>
                </c:pt>
                <c:pt idx="11986">
                  <c:v>365.56200000000001</c:v>
                </c:pt>
                <c:pt idx="11987">
                  <c:v>365.50400000000002</c:v>
                </c:pt>
                <c:pt idx="11988">
                  <c:v>365.47800000000001</c:v>
                </c:pt>
                <c:pt idx="11989">
                  <c:v>365.47800000000001</c:v>
                </c:pt>
                <c:pt idx="11990">
                  <c:v>365.47199999999998</c:v>
                </c:pt>
                <c:pt idx="11991">
                  <c:v>365.44900000000001</c:v>
                </c:pt>
                <c:pt idx="11992">
                  <c:v>365.44900000000001</c:v>
                </c:pt>
                <c:pt idx="11993">
                  <c:v>365.44299999999998</c:v>
                </c:pt>
                <c:pt idx="11994">
                  <c:v>365.43</c:v>
                </c:pt>
                <c:pt idx="11995">
                  <c:v>365.39100000000002</c:v>
                </c:pt>
                <c:pt idx="11996">
                  <c:v>365.36099999999999</c:v>
                </c:pt>
                <c:pt idx="11997">
                  <c:v>365.339</c:v>
                </c:pt>
                <c:pt idx="11998">
                  <c:v>365.31900000000002</c:v>
                </c:pt>
                <c:pt idx="11999">
                  <c:v>365.28399999999999</c:v>
                </c:pt>
                <c:pt idx="12000">
                  <c:v>365.19</c:v>
                </c:pt>
                <c:pt idx="12001">
                  <c:v>365.154</c:v>
                </c:pt>
                <c:pt idx="12002">
                  <c:v>365.15100000000001</c:v>
                </c:pt>
                <c:pt idx="12003">
                  <c:v>365.14699999999999</c:v>
                </c:pt>
                <c:pt idx="12004">
                  <c:v>365.125</c:v>
                </c:pt>
                <c:pt idx="12005">
                  <c:v>365.07299999999998</c:v>
                </c:pt>
                <c:pt idx="12006">
                  <c:v>365.05700000000002</c:v>
                </c:pt>
                <c:pt idx="12007">
                  <c:v>364.995</c:v>
                </c:pt>
                <c:pt idx="12008">
                  <c:v>364.98500000000001</c:v>
                </c:pt>
                <c:pt idx="12009">
                  <c:v>364.97500000000002</c:v>
                </c:pt>
                <c:pt idx="12010">
                  <c:v>364.96899999999999</c:v>
                </c:pt>
                <c:pt idx="12011">
                  <c:v>364.95299999999997</c:v>
                </c:pt>
                <c:pt idx="12012">
                  <c:v>364.93700000000001</c:v>
                </c:pt>
                <c:pt idx="12013">
                  <c:v>364.93299999999999</c:v>
                </c:pt>
                <c:pt idx="12014">
                  <c:v>364.90699999999998</c:v>
                </c:pt>
                <c:pt idx="12015">
                  <c:v>364.90100000000001</c:v>
                </c:pt>
                <c:pt idx="12016">
                  <c:v>364.875</c:v>
                </c:pt>
                <c:pt idx="12017">
                  <c:v>364.85899999999998</c:v>
                </c:pt>
                <c:pt idx="12018">
                  <c:v>364.80700000000002</c:v>
                </c:pt>
                <c:pt idx="12019">
                  <c:v>364.80399999999997</c:v>
                </c:pt>
                <c:pt idx="12020">
                  <c:v>364.8</c:v>
                </c:pt>
                <c:pt idx="12021">
                  <c:v>364.76100000000002</c:v>
                </c:pt>
                <c:pt idx="12022">
                  <c:v>364.71</c:v>
                </c:pt>
                <c:pt idx="12023">
                  <c:v>364.70600000000002</c:v>
                </c:pt>
                <c:pt idx="12024">
                  <c:v>364.67399999999998</c:v>
                </c:pt>
                <c:pt idx="12025">
                  <c:v>364.62900000000002</c:v>
                </c:pt>
                <c:pt idx="12026">
                  <c:v>364.60599999999999</c:v>
                </c:pt>
                <c:pt idx="12027">
                  <c:v>364.59</c:v>
                </c:pt>
                <c:pt idx="12028">
                  <c:v>364.58300000000003</c:v>
                </c:pt>
                <c:pt idx="12029">
                  <c:v>364.577</c:v>
                </c:pt>
                <c:pt idx="12030">
                  <c:v>364.505</c:v>
                </c:pt>
                <c:pt idx="12031">
                  <c:v>364.45</c:v>
                </c:pt>
                <c:pt idx="12032">
                  <c:v>364.392</c:v>
                </c:pt>
                <c:pt idx="12033">
                  <c:v>364.37599999999998</c:v>
                </c:pt>
                <c:pt idx="12034">
                  <c:v>364.32</c:v>
                </c:pt>
                <c:pt idx="12035">
                  <c:v>364.28199999999998</c:v>
                </c:pt>
                <c:pt idx="12036">
                  <c:v>364.27499999999998</c:v>
                </c:pt>
                <c:pt idx="12037">
                  <c:v>364.24599999999998</c:v>
                </c:pt>
                <c:pt idx="12038">
                  <c:v>364.233</c:v>
                </c:pt>
                <c:pt idx="12039">
                  <c:v>364.21</c:v>
                </c:pt>
                <c:pt idx="12040">
                  <c:v>364.20400000000001</c:v>
                </c:pt>
                <c:pt idx="12041">
                  <c:v>364.15199999999999</c:v>
                </c:pt>
                <c:pt idx="12042">
                  <c:v>364.14499999999998</c:v>
                </c:pt>
                <c:pt idx="12043">
                  <c:v>364.13600000000002</c:v>
                </c:pt>
                <c:pt idx="12044">
                  <c:v>364.13200000000001</c:v>
                </c:pt>
                <c:pt idx="12045">
                  <c:v>364.084</c:v>
                </c:pt>
                <c:pt idx="12046">
                  <c:v>364.05500000000001</c:v>
                </c:pt>
                <c:pt idx="12047">
                  <c:v>363.99900000000002</c:v>
                </c:pt>
                <c:pt idx="12048">
                  <c:v>363.99299999999999</c:v>
                </c:pt>
                <c:pt idx="12049">
                  <c:v>363.95100000000002</c:v>
                </c:pt>
                <c:pt idx="12050">
                  <c:v>363.91199999999998</c:v>
                </c:pt>
                <c:pt idx="12051">
                  <c:v>363.83100000000002</c:v>
                </c:pt>
                <c:pt idx="12052">
                  <c:v>363.82100000000003</c:v>
                </c:pt>
                <c:pt idx="12053">
                  <c:v>363.81799999999998</c:v>
                </c:pt>
                <c:pt idx="12054">
                  <c:v>363.79500000000002</c:v>
                </c:pt>
                <c:pt idx="12055">
                  <c:v>363.78899999999999</c:v>
                </c:pt>
                <c:pt idx="12056">
                  <c:v>363.78899999999999</c:v>
                </c:pt>
                <c:pt idx="12057">
                  <c:v>363.78199999999998</c:v>
                </c:pt>
                <c:pt idx="12058">
                  <c:v>363.76900000000001</c:v>
                </c:pt>
                <c:pt idx="12059">
                  <c:v>363.75599999999997</c:v>
                </c:pt>
                <c:pt idx="12060">
                  <c:v>363.733</c:v>
                </c:pt>
                <c:pt idx="12061">
                  <c:v>363.72399999999999</c:v>
                </c:pt>
                <c:pt idx="12062">
                  <c:v>363.64600000000002</c:v>
                </c:pt>
                <c:pt idx="12063">
                  <c:v>363.64299999999997</c:v>
                </c:pt>
                <c:pt idx="12064">
                  <c:v>363.63600000000002</c:v>
                </c:pt>
                <c:pt idx="12065">
                  <c:v>363.63299999999998</c:v>
                </c:pt>
                <c:pt idx="12066">
                  <c:v>363.60399999999998</c:v>
                </c:pt>
                <c:pt idx="12067">
                  <c:v>363.56200000000001</c:v>
                </c:pt>
                <c:pt idx="12068">
                  <c:v>363.49</c:v>
                </c:pt>
                <c:pt idx="12069">
                  <c:v>363.48099999999999</c:v>
                </c:pt>
                <c:pt idx="12070">
                  <c:v>363.387</c:v>
                </c:pt>
                <c:pt idx="12071">
                  <c:v>363.315</c:v>
                </c:pt>
                <c:pt idx="12072">
                  <c:v>363.29899999999998</c:v>
                </c:pt>
                <c:pt idx="12073">
                  <c:v>363.29599999999999</c:v>
                </c:pt>
                <c:pt idx="12074">
                  <c:v>363.286</c:v>
                </c:pt>
                <c:pt idx="12075">
                  <c:v>363.28</c:v>
                </c:pt>
                <c:pt idx="12076">
                  <c:v>363.25700000000001</c:v>
                </c:pt>
                <c:pt idx="12077">
                  <c:v>363.24400000000003</c:v>
                </c:pt>
                <c:pt idx="12078">
                  <c:v>363.221</c:v>
                </c:pt>
                <c:pt idx="12079">
                  <c:v>363.202</c:v>
                </c:pt>
                <c:pt idx="12080">
                  <c:v>363.185</c:v>
                </c:pt>
                <c:pt idx="12081">
                  <c:v>363.17599999999999</c:v>
                </c:pt>
                <c:pt idx="12082">
                  <c:v>363.16</c:v>
                </c:pt>
                <c:pt idx="12083">
                  <c:v>363.06599999999997</c:v>
                </c:pt>
                <c:pt idx="12084">
                  <c:v>363.04300000000001</c:v>
                </c:pt>
                <c:pt idx="12085">
                  <c:v>363.00700000000001</c:v>
                </c:pt>
                <c:pt idx="12086">
                  <c:v>363.00400000000002</c:v>
                </c:pt>
                <c:pt idx="12087">
                  <c:v>362.93900000000002</c:v>
                </c:pt>
                <c:pt idx="12088">
                  <c:v>362.93900000000002</c:v>
                </c:pt>
                <c:pt idx="12089">
                  <c:v>362.93900000000002</c:v>
                </c:pt>
                <c:pt idx="12090">
                  <c:v>362.93299999999999</c:v>
                </c:pt>
                <c:pt idx="12091">
                  <c:v>362.92899999999997</c:v>
                </c:pt>
                <c:pt idx="12092">
                  <c:v>362.89400000000001</c:v>
                </c:pt>
                <c:pt idx="12093">
                  <c:v>362.85199999999998</c:v>
                </c:pt>
                <c:pt idx="12094">
                  <c:v>362.83800000000002</c:v>
                </c:pt>
                <c:pt idx="12095">
                  <c:v>362.81900000000002</c:v>
                </c:pt>
                <c:pt idx="12096">
                  <c:v>362.80900000000003</c:v>
                </c:pt>
                <c:pt idx="12097">
                  <c:v>362.79599999999999</c:v>
                </c:pt>
                <c:pt idx="12098">
                  <c:v>362.76100000000002</c:v>
                </c:pt>
                <c:pt idx="12099">
                  <c:v>362.75400000000002</c:v>
                </c:pt>
                <c:pt idx="12100">
                  <c:v>362.64400000000001</c:v>
                </c:pt>
                <c:pt idx="12101">
                  <c:v>362.63400000000001</c:v>
                </c:pt>
                <c:pt idx="12102">
                  <c:v>362.589</c:v>
                </c:pt>
                <c:pt idx="12103">
                  <c:v>362.58600000000001</c:v>
                </c:pt>
                <c:pt idx="12104">
                  <c:v>362.53399999999999</c:v>
                </c:pt>
                <c:pt idx="12105">
                  <c:v>362.52699999999999</c:v>
                </c:pt>
                <c:pt idx="12106">
                  <c:v>362.505</c:v>
                </c:pt>
                <c:pt idx="12107">
                  <c:v>362.50099999999998</c:v>
                </c:pt>
                <c:pt idx="12108">
                  <c:v>362.495</c:v>
                </c:pt>
                <c:pt idx="12109">
                  <c:v>362.38799999999998</c:v>
                </c:pt>
                <c:pt idx="12110">
                  <c:v>362.38799999999998</c:v>
                </c:pt>
                <c:pt idx="12111">
                  <c:v>362.375</c:v>
                </c:pt>
                <c:pt idx="12112">
                  <c:v>362.255</c:v>
                </c:pt>
                <c:pt idx="12113">
                  <c:v>362.23899999999998</c:v>
                </c:pt>
                <c:pt idx="12114">
                  <c:v>362.23200000000003</c:v>
                </c:pt>
                <c:pt idx="12115">
                  <c:v>362.23200000000003</c:v>
                </c:pt>
                <c:pt idx="12116">
                  <c:v>362.22899999999998</c:v>
                </c:pt>
                <c:pt idx="12117">
                  <c:v>362.18299999999999</c:v>
                </c:pt>
                <c:pt idx="12118">
                  <c:v>362.17099999999999</c:v>
                </c:pt>
                <c:pt idx="12119">
                  <c:v>362.16699999999997</c:v>
                </c:pt>
                <c:pt idx="12120">
                  <c:v>362.11900000000003</c:v>
                </c:pt>
                <c:pt idx="12121">
                  <c:v>362.11500000000001</c:v>
                </c:pt>
                <c:pt idx="12122">
                  <c:v>362.02100000000002</c:v>
                </c:pt>
                <c:pt idx="12123">
                  <c:v>361.99900000000002</c:v>
                </c:pt>
                <c:pt idx="12124">
                  <c:v>361.96</c:v>
                </c:pt>
                <c:pt idx="12125">
                  <c:v>361.95299999999997</c:v>
                </c:pt>
                <c:pt idx="12126">
                  <c:v>361.95</c:v>
                </c:pt>
                <c:pt idx="12127">
                  <c:v>361.947</c:v>
                </c:pt>
                <c:pt idx="12128">
                  <c:v>361.92399999999998</c:v>
                </c:pt>
                <c:pt idx="12129">
                  <c:v>361.91399999999999</c:v>
                </c:pt>
                <c:pt idx="12130">
                  <c:v>361.88499999999999</c:v>
                </c:pt>
                <c:pt idx="12131">
                  <c:v>361.85300000000001</c:v>
                </c:pt>
                <c:pt idx="12132">
                  <c:v>361.84</c:v>
                </c:pt>
                <c:pt idx="12133">
                  <c:v>361.77499999999998</c:v>
                </c:pt>
                <c:pt idx="12134">
                  <c:v>361.62200000000001</c:v>
                </c:pt>
                <c:pt idx="12135">
                  <c:v>361.61900000000003</c:v>
                </c:pt>
                <c:pt idx="12136">
                  <c:v>361.51900000000001</c:v>
                </c:pt>
                <c:pt idx="12137">
                  <c:v>361.50599999999997</c:v>
                </c:pt>
                <c:pt idx="12138">
                  <c:v>361.47</c:v>
                </c:pt>
                <c:pt idx="12139">
                  <c:v>361.42099999999999</c:v>
                </c:pt>
                <c:pt idx="12140">
                  <c:v>361.36599999999999</c:v>
                </c:pt>
                <c:pt idx="12141">
                  <c:v>361.36</c:v>
                </c:pt>
                <c:pt idx="12142">
                  <c:v>361.32100000000003</c:v>
                </c:pt>
                <c:pt idx="12143">
                  <c:v>361.28899999999999</c:v>
                </c:pt>
                <c:pt idx="12144">
                  <c:v>361.26600000000002</c:v>
                </c:pt>
                <c:pt idx="12145">
                  <c:v>361.26299999999998</c:v>
                </c:pt>
                <c:pt idx="12146">
                  <c:v>361.24</c:v>
                </c:pt>
                <c:pt idx="12147">
                  <c:v>361.13900000000001</c:v>
                </c:pt>
                <c:pt idx="12148">
                  <c:v>361.02600000000001</c:v>
                </c:pt>
                <c:pt idx="12149">
                  <c:v>361.01299999999998</c:v>
                </c:pt>
                <c:pt idx="12150">
                  <c:v>361.00599999999997</c:v>
                </c:pt>
                <c:pt idx="12151">
                  <c:v>361.00299999999999</c:v>
                </c:pt>
                <c:pt idx="12152">
                  <c:v>360.97699999999998</c:v>
                </c:pt>
                <c:pt idx="12153">
                  <c:v>360.94799999999998</c:v>
                </c:pt>
                <c:pt idx="12154">
                  <c:v>360.90899999999999</c:v>
                </c:pt>
                <c:pt idx="12155">
                  <c:v>360.90899999999999</c:v>
                </c:pt>
                <c:pt idx="12156">
                  <c:v>360.83499999999998</c:v>
                </c:pt>
                <c:pt idx="12157">
                  <c:v>360.79199999999997</c:v>
                </c:pt>
                <c:pt idx="12158">
                  <c:v>360.73700000000002</c:v>
                </c:pt>
                <c:pt idx="12159">
                  <c:v>360.685</c:v>
                </c:pt>
                <c:pt idx="12160">
                  <c:v>360.67200000000003</c:v>
                </c:pt>
                <c:pt idx="12161">
                  <c:v>360.61700000000002</c:v>
                </c:pt>
                <c:pt idx="12162">
                  <c:v>360.601</c:v>
                </c:pt>
                <c:pt idx="12163">
                  <c:v>360.601</c:v>
                </c:pt>
                <c:pt idx="12164">
                  <c:v>360.56200000000001</c:v>
                </c:pt>
                <c:pt idx="12165">
                  <c:v>360.54599999999999</c:v>
                </c:pt>
                <c:pt idx="12166">
                  <c:v>360.53899999999999</c:v>
                </c:pt>
                <c:pt idx="12167">
                  <c:v>360.53</c:v>
                </c:pt>
                <c:pt idx="12168">
                  <c:v>360.50700000000001</c:v>
                </c:pt>
                <c:pt idx="12169">
                  <c:v>360.5</c:v>
                </c:pt>
                <c:pt idx="12170">
                  <c:v>360.49700000000001</c:v>
                </c:pt>
                <c:pt idx="12171">
                  <c:v>360.45800000000003</c:v>
                </c:pt>
                <c:pt idx="12172">
                  <c:v>360.44499999999999</c:v>
                </c:pt>
                <c:pt idx="12173">
                  <c:v>360.44200000000001</c:v>
                </c:pt>
                <c:pt idx="12174">
                  <c:v>360.4</c:v>
                </c:pt>
                <c:pt idx="12175">
                  <c:v>360.37700000000001</c:v>
                </c:pt>
                <c:pt idx="12176">
                  <c:v>360.36700000000002</c:v>
                </c:pt>
                <c:pt idx="12177">
                  <c:v>360.35399999999998</c:v>
                </c:pt>
                <c:pt idx="12178">
                  <c:v>360.35399999999998</c:v>
                </c:pt>
                <c:pt idx="12179">
                  <c:v>360.33800000000002</c:v>
                </c:pt>
                <c:pt idx="12180">
                  <c:v>360.33199999999999</c:v>
                </c:pt>
                <c:pt idx="12181">
                  <c:v>360.32499999999999</c:v>
                </c:pt>
                <c:pt idx="12182">
                  <c:v>360.29599999999999</c:v>
                </c:pt>
                <c:pt idx="12183">
                  <c:v>360.25700000000001</c:v>
                </c:pt>
                <c:pt idx="12184">
                  <c:v>360.23099999999999</c:v>
                </c:pt>
                <c:pt idx="12185">
                  <c:v>360.20499999999998</c:v>
                </c:pt>
                <c:pt idx="12186">
                  <c:v>360.16300000000001</c:v>
                </c:pt>
                <c:pt idx="12187">
                  <c:v>360.15699999999998</c:v>
                </c:pt>
                <c:pt idx="12188">
                  <c:v>360.154</c:v>
                </c:pt>
                <c:pt idx="12189">
                  <c:v>360.15300000000002</c:v>
                </c:pt>
                <c:pt idx="12190">
                  <c:v>360.12099999999998</c:v>
                </c:pt>
                <c:pt idx="12191">
                  <c:v>360.11799999999999</c:v>
                </c:pt>
                <c:pt idx="12192">
                  <c:v>360.053</c:v>
                </c:pt>
                <c:pt idx="12193">
                  <c:v>360.03300000000002</c:v>
                </c:pt>
                <c:pt idx="12194">
                  <c:v>360.024</c:v>
                </c:pt>
                <c:pt idx="12195">
                  <c:v>359.97800000000001</c:v>
                </c:pt>
                <c:pt idx="12196">
                  <c:v>359.93</c:v>
                </c:pt>
                <c:pt idx="12197">
                  <c:v>359.92599999999999</c:v>
                </c:pt>
                <c:pt idx="12198">
                  <c:v>359.84199999999998</c:v>
                </c:pt>
                <c:pt idx="12199">
                  <c:v>359.79</c:v>
                </c:pt>
                <c:pt idx="12200">
                  <c:v>359.78699999999998</c:v>
                </c:pt>
                <c:pt idx="12201">
                  <c:v>359.77699999999999</c:v>
                </c:pt>
                <c:pt idx="12202">
                  <c:v>359.77100000000002</c:v>
                </c:pt>
                <c:pt idx="12203">
                  <c:v>359.77100000000002</c:v>
                </c:pt>
                <c:pt idx="12204">
                  <c:v>359.67399999999998</c:v>
                </c:pt>
                <c:pt idx="12205">
                  <c:v>359.63099999999997</c:v>
                </c:pt>
                <c:pt idx="12206">
                  <c:v>359.61799999999999</c:v>
                </c:pt>
                <c:pt idx="12207">
                  <c:v>359.57</c:v>
                </c:pt>
                <c:pt idx="12208">
                  <c:v>359.55399999999997</c:v>
                </c:pt>
                <c:pt idx="12209">
                  <c:v>359.47899999999998</c:v>
                </c:pt>
                <c:pt idx="12210">
                  <c:v>359.46</c:v>
                </c:pt>
                <c:pt idx="12211">
                  <c:v>359.45600000000002</c:v>
                </c:pt>
                <c:pt idx="12212">
                  <c:v>359.45299999999997</c:v>
                </c:pt>
                <c:pt idx="12213">
                  <c:v>359.447</c:v>
                </c:pt>
                <c:pt idx="12214">
                  <c:v>359.404</c:v>
                </c:pt>
                <c:pt idx="12215">
                  <c:v>359.38499999999999</c:v>
                </c:pt>
                <c:pt idx="12216">
                  <c:v>359.38200000000001</c:v>
                </c:pt>
                <c:pt idx="12217">
                  <c:v>359.35899999999998</c:v>
                </c:pt>
                <c:pt idx="12218">
                  <c:v>359.27499999999998</c:v>
                </c:pt>
                <c:pt idx="12219">
                  <c:v>359.262</c:v>
                </c:pt>
                <c:pt idx="12220">
                  <c:v>359.255</c:v>
                </c:pt>
                <c:pt idx="12221">
                  <c:v>359.22899999999998</c:v>
                </c:pt>
                <c:pt idx="12222">
                  <c:v>359.20699999999999</c:v>
                </c:pt>
                <c:pt idx="12223">
                  <c:v>359.20699999999999</c:v>
                </c:pt>
                <c:pt idx="12224">
                  <c:v>359.15100000000001</c:v>
                </c:pt>
                <c:pt idx="12225">
                  <c:v>359.08300000000003</c:v>
                </c:pt>
                <c:pt idx="12226">
                  <c:v>359.06700000000001</c:v>
                </c:pt>
                <c:pt idx="12227">
                  <c:v>359.05700000000002</c:v>
                </c:pt>
                <c:pt idx="12228">
                  <c:v>359.00900000000001</c:v>
                </c:pt>
                <c:pt idx="12229">
                  <c:v>358.98899999999998</c:v>
                </c:pt>
                <c:pt idx="12230">
                  <c:v>358.983</c:v>
                </c:pt>
                <c:pt idx="12231">
                  <c:v>358.94400000000002</c:v>
                </c:pt>
                <c:pt idx="12232">
                  <c:v>358.94099999999997</c:v>
                </c:pt>
                <c:pt idx="12233">
                  <c:v>358.84</c:v>
                </c:pt>
                <c:pt idx="12234">
                  <c:v>358.83</c:v>
                </c:pt>
                <c:pt idx="12235">
                  <c:v>358.82100000000003</c:v>
                </c:pt>
                <c:pt idx="12236">
                  <c:v>358.77800000000002</c:v>
                </c:pt>
                <c:pt idx="12237">
                  <c:v>358.74299999999999</c:v>
                </c:pt>
                <c:pt idx="12238">
                  <c:v>358.733</c:v>
                </c:pt>
                <c:pt idx="12239">
                  <c:v>358.63900000000001</c:v>
                </c:pt>
                <c:pt idx="12240">
                  <c:v>358.613</c:v>
                </c:pt>
                <c:pt idx="12241">
                  <c:v>358.59399999999999</c:v>
                </c:pt>
                <c:pt idx="12242">
                  <c:v>358.59</c:v>
                </c:pt>
                <c:pt idx="12243">
                  <c:v>358.58100000000002</c:v>
                </c:pt>
                <c:pt idx="12244">
                  <c:v>358.55500000000001</c:v>
                </c:pt>
                <c:pt idx="12245">
                  <c:v>358.529</c:v>
                </c:pt>
                <c:pt idx="12246">
                  <c:v>358.51900000000001</c:v>
                </c:pt>
                <c:pt idx="12247">
                  <c:v>358.49299999999999</c:v>
                </c:pt>
                <c:pt idx="12248">
                  <c:v>358.47699999999998</c:v>
                </c:pt>
                <c:pt idx="12249">
                  <c:v>358.47</c:v>
                </c:pt>
                <c:pt idx="12250">
                  <c:v>358.46699999999998</c:v>
                </c:pt>
                <c:pt idx="12251">
                  <c:v>358.43200000000002</c:v>
                </c:pt>
                <c:pt idx="12252">
                  <c:v>358.40199999999999</c:v>
                </c:pt>
                <c:pt idx="12253">
                  <c:v>358.399</c:v>
                </c:pt>
                <c:pt idx="12254">
                  <c:v>358.35700000000003</c:v>
                </c:pt>
                <c:pt idx="12255">
                  <c:v>358.35399999999998</c:v>
                </c:pt>
                <c:pt idx="12256">
                  <c:v>358.35399999999998</c:v>
                </c:pt>
                <c:pt idx="12257">
                  <c:v>358.32100000000003</c:v>
                </c:pt>
                <c:pt idx="12258">
                  <c:v>358.315</c:v>
                </c:pt>
                <c:pt idx="12259">
                  <c:v>358.22399999999999</c:v>
                </c:pt>
                <c:pt idx="12260">
                  <c:v>358.20400000000001</c:v>
                </c:pt>
                <c:pt idx="12261">
                  <c:v>358.19799999999998</c:v>
                </c:pt>
                <c:pt idx="12262">
                  <c:v>358.16199999999998</c:v>
                </c:pt>
                <c:pt idx="12263">
                  <c:v>358.07499999999999</c:v>
                </c:pt>
                <c:pt idx="12264">
                  <c:v>358.04899999999998</c:v>
                </c:pt>
                <c:pt idx="12265">
                  <c:v>357.91300000000001</c:v>
                </c:pt>
                <c:pt idx="12266">
                  <c:v>357.87400000000002</c:v>
                </c:pt>
                <c:pt idx="12267">
                  <c:v>357.86099999999999</c:v>
                </c:pt>
                <c:pt idx="12268">
                  <c:v>357.82499999999999</c:v>
                </c:pt>
                <c:pt idx="12269">
                  <c:v>357.79300000000001</c:v>
                </c:pt>
                <c:pt idx="12270">
                  <c:v>357.77600000000001</c:v>
                </c:pt>
                <c:pt idx="12271">
                  <c:v>357.76</c:v>
                </c:pt>
                <c:pt idx="12272">
                  <c:v>357.67599999999999</c:v>
                </c:pt>
                <c:pt idx="12273">
                  <c:v>357.673</c:v>
                </c:pt>
                <c:pt idx="12274">
                  <c:v>357.66899999999998</c:v>
                </c:pt>
                <c:pt idx="12275">
                  <c:v>357.65300000000002</c:v>
                </c:pt>
                <c:pt idx="12276">
                  <c:v>357.64699999999999</c:v>
                </c:pt>
                <c:pt idx="12277">
                  <c:v>357.637</c:v>
                </c:pt>
                <c:pt idx="12278">
                  <c:v>357.61399999999998</c:v>
                </c:pt>
                <c:pt idx="12279">
                  <c:v>357.59800000000001</c:v>
                </c:pt>
                <c:pt idx="12280">
                  <c:v>357.58199999999999</c:v>
                </c:pt>
                <c:pt idx="12281">
                  <c:v>357.54599999999999</c:v>
                </c:pt>
                <c:pt idx="12282">
                  <c:v>357.54300000000001</c:v>
                </c:pt>
                <c:pt idx="12283">
                  <c:v>357.51100000000002</c:v>
                </c:pt>
                <c:pt idx="12284">
                  <c:v>357.47500000000002</c:v>
                </c:pt>
                <c:pt idx="12285">
                  <c:v>357.43900000000002</c:v>
                </c:pt>
                <c:pt idx="12286">
                  <c:v>357.42</c:v>
                </c:pt>
                <c:pt idx="12287">
                  <c:v>357.39100000000002</c:v>
                </c:pt>
                <c:pt idx="12288">
                  <c:v>357.387</c:v>
                </c:pt>
                <c:pt idx="12289">
                  <c:v>357.34800000000001</c:v>
                </c:pt>
                <c:pt idx="12290">
                  <c:v>357.32600000000002</c:v>
                </c:pt>
                <c:pt idx="12291">
                  <c:v>357.31599999999997</c:v>
                </c:pt>
                <c:pt idx="12292">
                  <c:v>357.22199999999998</c:v>
                </c:pt>
                <c:pt idx="12293">
                  <c:v>357.19600000000003</c:v>
                </c:pt>
                <c:pt idx="12294">
                  <c:v>357.19299999999998</c:v>
                </c:pt>
                <c:pt idx="12295">
                  <c:v>357.173</c:v>
                </c:pt>
                <c:pt idx="12296">
                  <c:v>357.14699999999999</c:v>
                </c:pt>
                <c:pt idx="12297">
                  <c:v>357.13099999999997</c:v>
                </c:pt>
                <c:pt idx="12298">
                  <c:v>357.12799999999999</c:v>
                </c:pt>
                <c:pt idx="12299">
                  <c:v>357.12099999999998</c:v>
                </c:pt>
                <c:pt idx="12300">
                  <c:v>357.108</c:v>
                </c:pt>
                <c:pt idx="12301">
                  <c:v>357.07</c:v>
                </c:pt>
                <c:pt idx="12302">
                  <c:v>357.005</c:v>
                </c:pt>
                <c:pt idx="12303">
                  <c:v>356.94600000000003</c:v>
                </c:pt>
                <c:pt idx="12304">
                  <c:v>356.94299999999998</c:v>
                </c:pt>
                <c:pt idx="12305">
                  <c:v>356.88799999999998</c:v>
                </c:pt>
                <c:pt idx="12306">
                  <c:v>356.875</c:v>
                </c:pt>
                <c:pt idx="12307">
                  <c:v>356.87200000000001</c:v>
                </c:pt>
                <c:pt idx="12308">
                  <c:v>356.846</c:v>
                </c:pt>
                <c:pt idx="12309">
                  <c:v>356.81299999999999</c:v>
                </c:pt>
                <c:pt idx="12310">
                  <c:v>356.74200000000002</c:v>
                </c:pt>
                <c:pt idx="12311">
                  <c:v>356.71600000000001</c:v>
                </c:pt>
                <c:pt idx="12312">
                  <c:v>356.69</c:v>
                </c:pt>
                <c:pt idx="12313">
                  <c:v>356.577</c:v>
                </c:pt>
                <c:pt idx="12314">
                  <c:v>356.49900000000002</c:v>
                </c:pt>
                <c:pt idx="12315">
                  <c:v>356.476</c:v>
                </c:pt>
                <c:pt idx="12316">
                  <c:v>356.44</c:v>
                </c:pt>
                <c:pt idx="12317">
                  <c:v>356.43099999999998</c:v>
                </c:pt>
                <c:pt idx="12318">
                  <c:v>356.42399999999998</c:v>
                </c:pt>
                <c:pt idx="12319">
                  <c:v>356.37900000000002</c:v>
                </c:pt>
                <c:pt idx="12320">
                  <c:v>356.36900000000003</c:v>
                </c:pt>
                <c:pt idx="12321">
                  <c:v>356.35</c:v>
                </c:pt>
                <c:pt idx="12322">
                  <c:v>356.327</c:v>
                </c:pt>
                <c:pt idx="12323">
                  <c:v>356.31099999999998</c:v>
                </c:pt>
                <c:pt idx="12324">
                  <c:v>356.28500000000003</c:v>
                </c:pt>
                <c:pt idx="12325">
                  <c:v>356.16800000000001</c:v>
                </c:pt>
                <c:pt idx="12326">
                  <c:v>356.113</c:v>
                </c:pt>
                <c:pt idx="12327">
                  <c:v>356.09</c:v>
                </c:pt>
                <c:pt idx="12328">
                  <c:v>356.02199999999999</c:v>
                </c:pt>
                <c:pt idx="12329">
                  <c:v>356.01600000000002</c:v>
                </c:pt>
                <c:pt idx="12330">
                  <c:v>355.99599999999998</c:v>
                </c:pt>
                <c:pt idx="12331">
                  <c:v>355.98</c:v>
                </c:pt>
                <c:pt idx="12332">
                  <c:v>355.98</c:v>
                </c:pt>
                <c:pt idx="12333">
                  <c:v>355.96100000000001</c:v>
                </c:pt>
                <c:pt idx="12334">
                  <c:v>355.92500000000001</c:v>
                </c:pt>
                <c:pt idx="12335">
                  <c:v>355.92200000000003</c:v>
                </c:pt>
                <c:pt idx="12336">
                  <c:v>355.91800000000001</c:v>
                </c:pt>
                <c:pt idx="12337">
                  <c:v>355.86</c:v>
                </c:pt>
                <c:pt idx="12338">
                  <c:v>355.75599999999997</c:v>
                </c:pt>
                <c:pt idx="12339">
                  <c:v>355.75</c:v>
                </c:pt>
                <c:pt idx="12340">
                  <c:v>355.72399999999999</c:v>
                </c:pt>
                <c:pt idx="12341">
                  <c:v>355.72399999999999</c:v>
                </c:pt>
                <c:pt idx="12342">
                  <c:v>355.69499999999999</c:v>
                </c:pt>
                <c:pt idx="12343">
                  <c:v>355.57499999999999</c:v>
                </c:pt>
                <c:pt idx="12344">
                  <c:v>355.565</c:v>
                </c:pt>
                <c:pt idx="12345">
                  <c:v>355.44200000000001</c:v>
                </c:pt>
                <c:pt idx="12346">
                  <c:v>355.43799999999999</c:v>
                </c:pt>
                <c:pt idx="12347">
                  <c:v>355.399</c:v>
                </c:pt>
                <c:pt idx="12348">
                  <c:v>355.387</c:v>
                </c:pt>
                <c:pt idx="12349">
                  <c:v>355.38</c:v>
                </c:pt>
                <c:pt idx="12350">
                  <c:v>355.36700000000002</c:v>
                </c:pt>
                <c:pt idx="12351">
                  <c:v>355.23099999999999</c:v>
                </c:pt>
                <c:pt idx="12352">
                  <c:v>355.17899999999997</c:v>
                </c:pt>
                <c:pt idx="12353">
                  <c:v>355.09100000000001</c:v>
                </c:pt>
                <c:pt idx="12354">
                  <c:v>355.01400000000001</c:v>
                </c:pt>
                <c:pt idx="12355">
                  <c:v>354.99099999999999</c:v>
                </c:pt>
                <c:pt idx="12356">
                  <c:v>354.93599999999998</c:v>
                </c:pt>
                <c:pt idx="12357">
                  <c:v>354.88400000000001</c:v>
                </c:pt>
                <c:pt idx="12358">
                  <c:v>354.88099999999997</c:v>
                </c:pt>
                <c:pt idx="12359">
                  <c:v>354.83800000000002</c:v>
                </c:pt>
                <c:pt idx="12360">
                  <c:v>354.81299999999999</c:v>
                </c:pt>
                <c:pt idx="12361">
                  <c:v>354.81299999999999</c:v>
                </c:pt>
                <c:pt idx="12362">
                  <c:v>354.8</c:v>
                </c:pt>
                <c:pt idx="12363">
                  <c:v>354.79</c:v>
                </c:pt>
                <c:pt idx="12364">
                  <c:v>354.774</c:v>
                </c:pt>
                <c:pt idx="12365">
                  <c:v>354.767</c:v>
                </c:pt>
                <c:pt idx="12366">
                  <c:v>354.767</c:v>
                </c:pt>
                <c:pt idx="12367">
                  <c:v>354.76100000000002</c:v>
                </c:pt>
                <c:pt idx="12368">
                  <c:v>354.72800000000001</c:v>
                </c:pt>
                <c:pt idx="12369">
                  <c:v>354.72199999999998</c:v>
                </c:pt>
                <c:pt idx="12370">
                  <c:v>354.702</c:v>
                </c:pt>
                <c:pt idx="12371">
                  <c:v>354.702</c:v>
                </c:pt>
                <c:pt idx="12372">
                  <c:v>354.69299999999998</c:v>
                </c:pt>
                <c:pt idx="12373">
                  <c:v>354.67899999999997</c:v>
                </c:pt>
                <c:pt idx="12374">
                  <c:v>354.67</c:v>
                </c:pt>
                <c:pt idx="12375">
                  <c:v>354.66300000000001</c:v>
                </c:pt>
                <c:pt idx="12376">
                  <c:v>354.654</c:v>
                </c:pt>
                <c:pt idx="12377">
                  <c:v>354.59500000000003</c:v>
                </c:pt>
                <c:pt idx="12378">
                  <c:v>354.589</c:v>
                </c:pt>
                <c:pt idx="12379">
                  <c:v>354.58600000000001</c:v>
                </c:pt>
                <c:pt idx="12380">
                  <c:v>354.53699999999998</c:v>
                </c:pt>
                <c:pt idx="12381">
                  <c:v>354.53399999999999</c:v>
                </c:pt>
                <c:pt idx="12382">
                  <c:v>354.36799999999999</c:v>
                </c:pt>
                <c:pt idx="12383">
                  <c:v>354.36799999999999</c:v>
                </c:pt>
                <c:pt idx="12384">
                  <c:v>354.33300000000003</c:v>
                </c:pt>
                <c:pt idx="12385">
                  <c:v>354.29700000000003</c:v>
                </c:pt>
                <c:pt idx="12386">
                  <c:v>354.274</c:v>
                </c:pt>
                <c:pt idx="12387">
                  <c:v>354.26100000000002</c:v>
                </c:pt>
                <c:pt idx="12388">
                  <c:v>354.2</c:v>
                </c:pt>
                <c:pt idx="12389">
                  <c:v>354.18</c:v>
                </c:pt>
                <c:pt idx="12390">
                  <c:v>354.15100000000001</c:v>
                </c:pt>
                <c:pt idx="12391">
                  <c:v>354.03100000000001</c:v>
                </c:pt>
                <c:pt idx="12392">
                  <c:v>353.97899999999998</c:v>
                </c:pt>
                <c:pt idx="12393">
                  <c:v>353.947</c:v>
                </c:pt>
                <c:pt idx="12394">
                  <c:v>353.93700000000001</c:v>
                </c:pt>
                <c:pt idx="12395">
                  <c:v>353.92399999999998</c:v>
                </c:pt>
                <c:pt idx="12396">
                  <c:v>353.90100000000001</c:v>
                </c:pt>
                <c:pt idx="12397">
                  <c:v>353.89499999999998</c:v>
                </c:pt>
                <c:pt idx="12398">
                  <c:v>353.84300000000002</c:v>
                </c:pt>
                <c:pt idx="12399">
                  <c:v>353.80099999999999</c:v>
                </c:pt>
                <c:pt idx="12400">
                  <c:v>353.79399999999998</c:v>
                </c:pt>
                <c:pt idx="12401">
                  <c:v>353.78800000000001</c:v>
                </c:pt>
                <c:pt idx="12402">
                  <c:v>353.76499999999999</c:v>
                </c:pt>
                <c:pt idx="12403">
                  <c:v>353.72899999999998</c:v>
                </c:pt>
                <c:pt idx="12404">
                  <c:v>353.69</c:v>
                </c:pt>
                <c:pt idx="12405">
                  <c:v>353.62900000000002</c:v>
                </c:pt>
                <c:pt idx="12406">
                  <c:v>353.60899999999998</c:v>
                </c:pt>
                <c:pt idx="12407">
                  <c:v>353.60899999999998</c:v>
                </c:pt>
                <c:pt idx="12408">
                  <c:v>353.57100000000003</c:v>
                </c:pt>
                <c:pt idx="12409">
                  <c:v>353.55399999999997</c:v>
                </c:pt>
                <c:pt idx="12410">
                  <c:v>353.52800000000002</c:v>
                </c:pt>
                <c:pt idx="12411">
                  <c:v>353.49299999999999</c:v>
                </c:pt>
                <c:pt idx="12412">
                  <c:v>353.45100000000002</c:v>
                </c:pt>
                <c:pt idx="12413">
                  <c:v>353.41500000000002</c:v>
                </c:pt>
                <c:pt idx="12414">
                  <c:v>353.392</c:v>
                </c:pt>
                <c:pt idx="12415">
                  <c:v>353.35300000000001</c:v>
                </c:pt>
                <c:pt idx="12416">
                  <c:v>353.34</c:v>
                </c:pt>
                <c:pt idx="12417">
                  <c:v>353.33100000000002</c:v>
                </c:pt>
                <c:pt idx="12418">
                  <c:v>353.31099999999998</c:v>
                </c:pt>
                <c:pt idx="12419">
                  <c:v>353.30099999999999</c:v>
                </c:pt>
                <c:pt idx="12420">
                  <c:v>353.17500000000001</c:v>
                </c:pt>
                <c:pt idx="12421">
                  <c:v>353.17500000000001</c:v>
                </c:pt>
                <c:pt idx="12422">
                  <c:v>353.11700000000002</c:v>
                </c:pt>
                <c:pt idx="12423">
                  <c:v>353.07100000000003</c:v>
                </c:pt>
                <c:pt idx="12424">
                  <c:v>353.04199999999997</c:v>
                </c:pt>
                <c:pt idx="12425">
                  <c:v>353.03899999999999</c:v>
                </c:pt>
                <c:pt idx="12426">
                  <c:v>353.01299999999998</c:v>
                </c:pt>
                <c:pt idx="12427">
                  <c:v>353.00599999999997</c:v>
                </c:pt>
                <c:pt idx="12428">
                  <c:v>353.00599999999997</c:v>
                </c:pt>
                <c:pt idx="12429">
                  <c:v>352.98700000000002</c:v>
                </c:pt>
                <c:pt idx="12430">
                  <c:v>352.96100000000001</c:v>
                </c:pt>
                <c:pt idx="12431">
                  <c:v>352.935</c:v>
                </c:pt>
                <c:pt idx="12432">
                  <c:v>352.90199999999999</c:v>
                </c:pt>
                <c:pt idx="12433">
                  <c:v>352.815</c:v>
                </c:pt>
                <c:pt idx="12434">
                  <c:v>352.77</c:v>
                </c:pt>
                <c:pt idx="12435">
                  <c:v>352.74700000000001</c:v>
                </c:pt>
                <c:pt idx="12436">
                  <c:v>352.721</c:v>
                </c:pt>
                <c:pt idx="12437">
                  <c:v>352.68900000000002</c:v>
                </c:pt>
                <c:pt idx="12438">
                  <c:v>352.65</c:v>
                </c:pt>
                <c:pt idx="12439">
                  <c:v>352.61700000000002</c:v>
                </c:pt>
                <c:pt idx="12440">
                  <c:v>352.59399999999999</c:v>
                </c:pt>
                <c:pt idx="12441">
                  <c:v>352.59100000000001</c:v>
                </c:pt>
                <c:pt idx="12442">
                  <c:v>352.50400000000002</c:v>
                </c:pt>
                <c:pt idx="12443">
                  <c:v>352.452</c:v>
                </c:pt>
                <c:pt idx="12444">
                  <c:v>352.44200000000001</c:v>
                </c:pt>
                <c:pt idx="12445">
                  <c:v>352.416</c:v>
                </c:pt>
                <c:pt idx="12446">
                  <c:v>352.39299999999997</c:v>
                </c:pt>
                <c:pt idx="12447">
                  <c:v>352.38</c:v>
                </c:pt>
                <c:pt idx="12448">
                  <c:v>352.36099999999999</c:v>
                </c:pt>
                <c:pt idx="12449">
                  <c:v>352.303</c:v>
                </c:pt>
                <c:pt idx="12450">
                  <c:v>352.29899999999998</c:v>
                </c:pt>
                <c:pt idx="12451">
                  <c:v>352.27699999999999</c:v>
                </c:pt>
                <c:pt idx="12452">
                  <c:v>352.202</c:v>
                </c:pt>
                <c:pt idx="12453">
                  <c:v>352.17</c:v>
                </c:pt>
                <c:pt idx="12454">
                  <c:v>352.11799999999999</c:v>
                </c:pt>
                <c:pt idx="12455">
                  <c:v>352.089</c:v>
                </c:pt>
                <c:pt idx="12456">
                  <c:v>352.089</c:v>
                </c:pt>
                <c:pt idx="12457">
                  <c:v>352.072</c:v>
                </c:pt>
                <c:pt idx="12458">
                  <c:v>352.053</c:v>
                </c:pt>
                <c:pt idx="12459">
                  <c:v>352.02699999999999</c:v>
                </c:pt>
                <c:pt idx="12460">
                  <c:v>352.017</c:v>
                </c:pt>
                <c:pt idx="12461">
                  <c:v>351.99799999999999</c:v>
                </c:pt>
                <c:pt idx="12462">
                  <c:v>351.995</c:v>
                </c:pt>
                <c:pt idx="12463">
                  <c:v>351.96499999999997</c:v>
                </c:pt>
                <c:pt idx="12464">
                  <c:v>351.86799999999999</c:v>
                </c:pt>
                <c:pt idx="12465">
                  <c:v>351.84500000000003</c:v>
                </c:pt>
                <c:pt idx="12466">
                  <c:v>351.8</c:v>
                </c:pt>
                <c:pt idx="12467">
                  <c:v>351.79</c:v>
                </c:pt>
                <c:pt idx="12468">
                  <c:v>351.76400000000001</c:v>
                </c:pt>
                <c:pt idx="12469">
                  <c:v>351.76400000000001</c:v>
                </c:pt>
                <c:pt idx="12470">
                  <c:v>351.709</c:v>
                </c:pt>
                <c:pt idx="12471">
                  <c:v>351.68599999999998</c:v>
                </c:pt>
                <c:pt idx="12472">
                  <c:v>351.67399999999998</c:v>
                </c:pt>
                <c:pt idx="12473">
                  <c:v>351.60899999999998</c:v>
                </c:pt>
                <c:pt idx="12474">
                  <c:v>351.60199999999998</c:v>
                </c:pt>
                <c:pt idx="12475">
                  <c:v>351.596</c:v>
                </c:pt>
                <c:pt idx="12476">
                  <c:v>351.57900000000001</c:v>
                </c:pt>
                <c:pt idx="12477">
                  <c:v>351.56</c:v>
                </c:pt>
                <c:pt idx="12478">
                  <c:v>351.54399999999998</c:v>
                </c:pt>
                <c:pt idx="12479">
                  <c:v>351.541</c:v>
                </c:pt>
                <c:pt idx="12480">
                  <c:v>351.48200000000003</c:v>
                </c:pt>
                <c:pt idx="12481">
                  <c:v>351.46600000000001</c:v>
                </c:pt>
                <c:pt idx="12482">
                  <c:v>351.45600000000002</c:v>
                </c:pt>
                <c:pt idx="12483">
                  <c:v>351.44299999999998</c:v>
                </c:pt>
                <c:pt idx="12484">
                  <c:v>351.42099999999999</c:v>
                </c:pt>
                <c:pt idx="12485">
                  <c:v>351.41699999999997</c:v>
                </c:pt>
                <c:pt idx="12486">
                  <c:v>351.33600000000001</c:v>
                </c:pt>
                <c:pt idx="12487">
                  <c:v>351.26499999999999</c:v>
                </c:pt>
                <c:pt idx="12488">
                  <c:v>351.255</c:v>
                </c:pt>
                <c:pt idx="12489">
                  <c:v>351.21899999999999</c:v>
                </c:pt>
                <c:pt idx="12490">
                  <c:v>351.21300000000002</c:v>
                </c:pt>
                <c:pt idx="12491">
                  <c:v>351.21</c:v>
                </c:pt>
                <c:pt idx="12492">
                  <c:v>351.19</c:v>
                </c:pt>
                <c:pt idx="12493">
                  <c:v>351.18400000000003</c:v>
                </c:pt>
                <c:pt idx="12494">
                  <c:v>351.18099999999998</c:v>
                </c:pt>
                <c:pt idx="12495">
                  <c:v>351.15800000000002</c:v>
                </c:pt>
                <c:pt idx="12496">
                  <c:v>351.13200000000001</c:v>
                </c:pt>
                <c:pt idx="12497">
                  <c:v>351.1</c:v>
                </c:pt>
                <c:pt idx="12498">
                  <c:v>351.077</c:v>
                </c:pt>
                <c:pt idx="12499">
                  <c:v>351.06700000000001</c:v>
                </c:pt>
                <c:pt idx="12500">
                  <c:v>351.048</c:v>
                </c:pt>
                <c:pt idx="12501">
                  <c:v>351.03500000000003</c:v>
                </c:pt>
                <c:pt idx="12502">
                  <c:v>351.02199999999999</c:v>
                </c:pt>
                <c:pt idx="12503">
                  <c:v>351.00900000000001</c:v>
                </c:pt>
                <c:pt idx="12504">
                  <c:v>350.98899999999998</c:v>
                </c:pt>
                <c:pt idx="12505">
                  <c:v>350.928</c:v>
                </c:pt>
                <c:pt idx="12506">
                  <c:v>350.88200000000001</c:v>
                </c:pt>
                <c:pt idx="12507">
                  <c:v>350.86599999999999</c:v>
                </c:pt>
                <c:pt idx="12508">
                  <c:v>350.85</c:v>
                </c:pt>
                <c:pt idx="12509">
                  <c:v>350.82400000000001</c:v>
                </c:pt>
                <c:pt idx="12510">
                  <c:v>350.81400000000002</c:v>
                </c:pt>
                <c:pt idx="12511">
                  <c:v>350.71699999999998</c:v>
                </c:pt>
                <c:pt idx="12512">
                  <c:v>350.71</c:v>
                </c:pt>
                <c:pt idx="12513">
                  <c:v>350.62599999999998</c:v>
                </c:pt>
                <c:pt idx="12514">
                  <c:v>350.62299999999999</c:v>
                </c:pt>
                <c:pt idx="12515">
                  <c:v>350.60700000000003</c:v>
                </c:pt>
                <c:pt idx="12516">
                  <c:v>350.59399999999999</c:v>
                </c:pt>
                <c:pt idx="12517">
                  <c:v>350.584</c:v>
                </c:pt>
                <c:pt idx="12518">
                  <c:v>350.53199999999998</c:v>
                </c:pt>
                <c:pt idx="12519">
                  <c:v>350.49</c:v>
                </c:pt>
                <c:pt idx="12520">
                  <c:v>350.47699999999998</c:v>
                </c:pt>
                <c:pt idx="12521">
                  <c:v>350.47</c:v>
                </c:pt>
                <c:pt idx="12522">
                  <c:v>350.44499999999999</c:v>
                </c:pt>
                <c:pt idx="12523">
                  <c:v>350.43799999999999</c:v>
                </c:pt>
                <c:pt idx="12524">
                  <c:v>350.42500000000001</c:v>
                </c:pt>
                <c:pt idx="12525">
                  <c:v>350.42200000000003</c:v>
                </c:pt>
                <c:pt idx="12526">
                  <c:v>350.35700000000003</c:v>
                </c:pt>
                <c:pt idx="12527">
                  <c:v>350.35399999999998</c:v>
                </c:pt>
                <c:pt idx="12528">
                  <c:v>350.32100000000003</c:v>
                </c:pt>
                <c:pt idx="12529">
                  <c:v>350.29500000000002</c:v>
                </c:pt>
                <c:pt idx="12530">
                  <c:v>350.29199999999997</c:v>
                </c:pt>
                <c:pt idx="12531">
                  <c:v>350.286</c:v>
                </c:pt>
                <c:pt idx="12532">
                  <c:v>350.25599999999997</c:v>
                </c:pt>
                <c:pt idx="12533">
                  <c:v>350.24299999999999</c:v>
                </c:pt>
                <c:pt idx="12534">
                  <c:v>350.23700000000002</c:v>
                </c:pt>
                <c:pt idx="12535">
                  <c:v>350.221</c:v>
                </c:pt>
                <c:pt idx="12536">
                  <c:v>350.20800000000003</c:v>
                </c:pt>
                <c:pt idx="12537">
                  <c:v>350.185</c:v>
                </c:pt>
                <c:pt idx="12538">
                  <c:v>350.14</c:v>
                </c:pt>
                <c:pt idx="12539">
                  <c:v>350.12700000000001</c:v>
                </c:pt>
                <c:pt idx="12540">
                  <c:v>350.11</c:v>
                </c:pt>
                <c:pt idx="12541">
                  <c:v>350.101</c:v>
                </c:pt>
                <c:pt idx="12542">
                  <c:v>350.09800000000001</c:v>
                </c:pt>
                <c:pt idx="12543">
                  <c:v>349.91899999999998</c:v>
                </c:pt>
                <c:pt idx="12544">
                  <c:v>349.90300000000002</c:v>
                </c:pt>
                <c:pt idx="12545">
                  <c:v>349.887</c:v>
                </c:pt>
                <c:pt idx="12546">
                  <c:v>349.887</c:v>
                </c:pt>
                <c:pt idx="12547">
                  <c:v>349.84100000000001</c:v>
                </c:pt>
                <c:pt idx="12548">
                  <c:v>349.84100000000001</c:v>
                </c:pt>
                <c:pt idx="12549">
                  <c:v>349.76400000000001</c:v>
                </c:pt>
                <c:pt idx="12550">
                  <c:v>349.74700000000001</c:v>
                </c:pt>
                <c:pt idx="12551">
                  <c:v>349.74099999999999</c:v>
                </c:pt>
                <c:pt idx="12552">
                  <c:v>349.68200000000002</c:v>
                </c:pt>
                <c:pt idx="12553">
                  <c:v>349.637</c:v>
                </c:pt>
                <c:pt idx="12554">
                  <c:v>349.62700000000001</c:v>
                </c:pt>
                <c:pt idx="12555">
                  <c:v>349.61799999999999</c:v>
                </c:pt>
                <c:pt idx="12556">
                  <c:v>349.61399999999998</c:v>
                </c:pt>
                <c:pt idx="12557">
                  <c:v>349.60500000000002</c:v>
                </c:pt>
                <c:pt idx="12558">
                  <c:v>349.59199999999998</c:v>
                </c:pt>
                <c:pt idx="12559">
                  <c:v>349.59199999999998</c:v>
                </c:pt>
                <c:pt idx="12560">
                  <c:v>349.553</c:v>
                </c:pt>
                <c:pt idx="12561">
                  <c:v>349.536</c:v>
                </c:pt>
                <c:pt idx="12562">
                  <c:v>349.48099999999999</c:v>
                </c:pt>
                <c:pt idx="12563">
                  <c:v>349.47199999999998</c:v>
                </c:pt>
                <c:pt idx="12564">
                  <c:v>349.47199999999998</c:v>
                </c:pt>
                <c:pt idx="12565">
                  <c:v>349.46800000000002</c:v>
                </c:pt>
                <c:pt idx="12566">
                  <c:v>349.42</c:v>
                </c:pt>
                <c:pt idx="12567">
                  <c:v>349.358</c:v>
                </c:pt>
                <c:pt idx="12568">
                  <c:v>349.32299999999998</c:v>
                </c:pt>
                <c:pt idx="12569">
                  <c:v>349.29300000000001</c:v>
                </c:pt>
                <c:pt idx="12570">
                  <c:v>349.27100000000002</c:v>
                </c:pt>
                <c:pt idx="12571">
                  <c:v>349.21899999999999</c:v>
                </c:pt>
                <c:pt idx="12572">
                  <c:v>349.16399999999999</c:v>
                </c:pt>
                <c:pt idx="12573">
                  <c:v>349.154</c:v>
                </c:pt>
                <c:pt idx="12574">
                  <c:v>349.07900000000001</c:v>
                </c:pt>
                <c:pt idx="12575">
                  <c:v>349.03399999999999</c:v>
                </c:pt>
                <c:pt idx="12576">
                  <c:v>348.98200000000003</c:v>
                </c:pt>
                <c:pt idx="12577">
                  <c:v>348.92700000000002</c:v>
                </c:pt>
                <c:pt idx="12578">
                  <c:v>348.85500000000002</c:v>
                </c:pt>
                <c:pt idx="12579">
                  <c:v>348.75799999999998</c:v>
                </c:pt>
                <c:pt idx="12580">
                  <c:v>348.72899999999998</c:v>
                </c:pt>
                <c:pt idx="12581">
                  <c:v>348.697</c:v>
                </c:pt>
                <c:pt idx="12582">
                  <c:v>348.68700000000001</c:v>
                </c:pt>
                <c:pt idx="12583">
                  <c:v>348.68</c:v>
                </c:pt>
                <c:pt idx="12584">
                  <c:v>348.67399999999998</c:v>
                </c:pt>
                <c:pt idx="12585">
                  <c:v>348.63499999999999</c:v>
                </c:pt>
                <c:pt idx="12586">
                  <c:v>348.57</c:v>
                </c:pt>
                <c:pt idx="12587">
                  <c:v>348.505</c:v>
                </c:pt>
                <c:pt idx="12588">
                  <c:v>348.505</c:v>
                </c:pt>
                <c:pt idx="12589">
                  <c:v>348.45299999999997</c:v>
                </c:pt>
                <c:pt idx="12590">
                  <c:v>348.42399999999998</c:v>
                </c:pt>
                <c:pt idx="12591">
                  <c:v>348.42099999999999</c:v>
                </c:pt>
                <c:pt idx="12592">
                  <c:v>348.40499999999997</c:v>
                </c:pt>
                <c:pt idx="12593">
                  <c:v>348.392</c:v>
                </c:pt>
                <c:pt idx="12594">
                  <c:v>348.36599999999999</c:v>
                </c:pt>
                <c:pt idx="12595">
                  <c:v>348.24900000000002</c:v>
                </c:pt>
                <c:pt idx="12596">
                  <c:v>348.22</c:v>
                </c:pt>
                <c:pt idx="12597">
                  <c:v>348.19400000000002</c:v>
                </c:pt>
                <c:pt idx="12598">
                  <c:v>348.16500000000002</c:v>
                </c:pt>
                <c:pt idx="12599">
                  <c:v>348.13600000000002</c:v>
                </c:pt>
                <c:pt idx="12600">
                  <c:v>348.12900000000002</c:v>
                </c:pt>
                <c:pt idx="12601">
                  <c:v>348.11900000000003</c:v>
                </c:pt>
                <c:pt idx="12602">
                  <c:v>348.05799999999999</c:v>
                </c:pt>
                <c:pt idx="12603">
                  <c:v>347.94099999999997</c:v>
                </c:pt>
                <c:pt idx="12604">
                  <c:v>347.90199999999999</c:v>
                </c:pt>
                <c:pt idx="12605">
                  <c:v>347.89600000000002</c:v>
                </c:pt>
                <c:pt idx="12606">
                  <c:v>347.89600000000002</c:v>
                </c:pt>
                <c:pt idx="12607">
                  <c:v>347.84699999999998</c:v>
                </c:pt>
                <c:pt idx="12608">
                  <c:v>347.84</c:v>
                </c:pt>
                <c:pt idx="12609">
                  <c:v>347.834</c:v>
                </c:pt>
                <c:pt idx="12610">
                  <c:v>347.82100000000003</c:v>
                </c:pt>
                <c:pt idx="12611">
                  <c:v>347.82100000000003</c:v>
                </c:pt>
                <c:pt idx="12612">
                  <c:v>347.79199999999997</c:v>
                </c:pt>
                <c:pt idx="12613">
                  <c:v>347.78899999999999</c:v>
                </c:pt>
                <c:pt idx="12614">
                  <c:v>347.78500000000003</c:v>
                </c:pt>
                <c:pt idx="12615">
                  <c:v>347.77600000000001</c:v>
                </c:pt>
                <c:pt idx="12616">
                  <c:v>347.75</c:v>
                </c:pt>
                <c:pt idx="12617">
                  <c:v>347.66500000000002</c:v>
                </c:pt>
                <c:pt idx="12618">
                  <c:v>347.66199999999998</c:v>
                </c:pt>
                <c:pt idx="12619">
                  <c:v>347.65600000000001</c:v>
                </c:pt>
                <c:pt idx="12620">
                  <c:v>347.61</c:v>
                </c:pt>
                <c:pt idx="12621">
                  <c:v>347.54199999999997</c:v>
                </c:pt>
                <c:pt idx="12622">
                  <c:v>347.51</c:v>
                </c:pt>
                <c:pt idx="12623">
                  <c:v>347.49700000000001</c:v>
                </c:pt>
                <c:pt idx="12624">
                  <c:v>347.44799999999998</c:v>
                </c:pt>
                <c:pt idx="12625">
                  <c:v>347.43200000000002</c:v>
                </c:pt>
                <c:pt idx="12626">
                  <c:v>347.37</c:v>
                </c:pt>
                <c:pt idx="12627">
                  <c:v>347.37</c:v>
                </c:pt>
                <c:pt idx="12628">
                  <c:v>347.31799999999998</c:v>
                </c:pt>
                <c:pt idx="12629">
                  <c:v>347.28300000000002</c:v>
                </c:pt>
                <c:pt idx="12630">
                  <c:v>347.26</c:v>
                </c:pt>
                <c:pt idx="12631">
                  <c:v>347.23399999999998</c:v>
                </c:pt>
                <c:pt idx="12632">
                  <c:v>347.221</c:v>
                </c:pt>
                <c:pt idx="12633">
                  <c:v>347.20800000000003</c:v>
                </c:pt>
                <c:pt idx="12634">
                  <c:v>347.202</c:v>
                </c:pt>
                <c:pt idx="12635">
                  <c:v>347.17899999999997</c:v>
                </c:pt>
                <c:pt idx="12636">
                  <c:v>347.11099999999999</c:v>
                </c:pt>
                <c:pt idx="12637">
                  <c:v>347.06900000000002</c:v>
                </c:pt>
                <c:pt idx="12638">
                  <c:v>347.04</c:v>
                </c:pt>
                <c:pt idx="12639">
                  <c:v>346.99099999999999</c:v>
                </c:pt>
                <c:pt idx="12640">
                  <c:v>346.98399999999998</c:v>
                </c:pt>
                <c:pt idx="12641">
                  <c:v>346.923</c:v>
                </c:pt>
                <c:pt idx="12642">
                  <c:v>346.88099999999997</c:v>
                </c:pt>
                <c:pt idx="12643">
                  <c:v>346.87400000000002</c:v>
                </c:pt>
                <c:pt idx="12644">
                  <c:v>346.839</c:v>
                </c:pt>
                <c:pt idx="12645">
                  <c:v>346.80900000000003</c:v>
                </c:pt>
                <c:pt idx="12646">
                  <c:v>346.79</c:v>
                </c:pt>
                <c:pt idx="12647">
                  <c:v>346.78699999999998</c:v>
                </c:pt>
                <c:pt idx="12648">
                  <c:v>346.74799999999999</c:v>
                </c:pt>
                <c:pt idx="12649">
                  <c:v>346.74099999999999</c:v>
                </c:pt>
                <c:pt idx="12650">
                  <c:v>346.74099999999999</c:v>
                </c:pt>
                <c:pt idx="12651">
                  <c:v>346.72500000000002</c:v>
                </c:pt>
                <c:pt idx="12652">
                  <c:v>346.67599999999999</c:v>
                </c:pt>
                <c:pt idx="12653">
                  <c:v>346.65</c:v>
                </c:pt>
                <c:pt idx="12654">
                  <c:v>346.637</c:v>
                </c:pt>
                <c:pt idx="12655">
                  <c:v>346.61500000000001</c:v>
                </c:pt>
                <c:pt idx="12656">
                  <c:v>346.60500000000002</c:v>
                </c:pt>
                <c:pt idx="12657">
                  <c:v>346.57900000000001</c:v>
                </c:pt>
                <c:pt idx="12658">
                  <c:v>346.53699999999998</c:v>
                </c:pt>
                <c:pt idx="12659">
                  <c:v>346.50400000000002</c:v>
                </c:pt>
                <c:pt idx="12660">
                  <c:v>346.41</c:v>
                </c:pt>
                <c:pt idx="12661">
                  <c:v>346.39400000000001</c:v>
                </c:pt>
                <c:pt idx="12662">
                  <c:v>346.32900000000001</c:v>
                </c:pt>
                <c:pt idx="12663">
                  <c:v>346.32600000000002</c:v>
                </c:pt>
                <c:pt idx="12664">
                  <c:v>346.29</c:v>
                </c:pt>
                <c:pt idx="12665">
                  <c:v>346.27699999999999</c:v>
                </c:pt>
                <c:pt idx="12666">
                  <c:v>346.274</c:v>
                </c:pt>
                <c:pt idx="12667">
                  <c:v>346.26100000000002</c:v>
                </c:pt>
                <c:pt idx="12668">
                  <c:v>346.21899999999999</c:v>
                </c:pt>
                <c:pt idx="12669">
                  <c:v>346.20299999999997</c:v>
                </c:pt>
                <c:pt idx="12670">
                  <c:v>346.13499999999999</c:v>
                </c:pt>
                <c:pt idx="12671">
                  <c:v>346.10199999999998</c:v>
                </c:pt>
                <c:pt idx="12672">
                  <c:v>346.07600000000002</c:v>
                </c:pt>
                <c:pt idx="12673">
                  <c:v>346.07299999999998</c:v>
                </c:pt>
                <c:pt idx="12674">
                  <c:v>345.99200000000002</c:v>
                </c:pt>
                <c:pt idx="12675">
                  <c:v>345.98899999999998</c:v>
                </c:pt>
                <c:pt idx="12676">
                  <c:v>345.93700000000001</c:v>
                </c:pt>
                <c:pt idx="12677">
                  <c:v>345.92099999999999</c:v>
                </c:pt>
                <c:pt idx="12678">
                  <c:v>345.89499999999998</c:v>
                </c:pt>
                <c:pt idx="12679">
                  <c:v>345.88799999999998</c:v>
                </c:pt>
                <c:pt idx="12680">
                  <c:v>345.79399999999998</c:v>
                </c:pt>
                <c:pt idx="12681">
                  <c:v>345.78800000000001</c:v>
                </c:pt>
                <c:pt idx="12682">
                  <c:v>345.71699999999998</c:v>
                </c:pt>
                <c:pt idx="12683">
                  <c:v>345.71600000000001</c:v>
                </c:pt>
                <c:pt idx="12684">
                  <c:v>345.71300000000002</c:v>
                </c:pt>
                <c:pt idx="12685">
                  <c:v>345.69400000000002</c:v>
                </c:pt>
                <c:pt idx="12686">
                  <c:v>345.678</c:v>
                </c:pt>
                <c:pt idx="12687">
                  <c:v>345.67399999999998</c:v>
                </c:pt>
                <c:pt idx="12688">
                  <c:v>345.63900000000001</c:v>
                </c:pt>
                <c:pt idx="12689">
                  <c:v>345.6</c:v>
                </c:pt>
                <c:pt idx="12690">
                  <c:v>345.54500000000002</c:v>
                </c:pt>
                <c:pt idx="12691">
                  <c:v>345.512</c:v>
                </c:pt>
                <c:pt idx="12692">
                  <c:v>345.48</c:v>
                </c:pt>
                <c:pt idx="12693">
                  <c:v>345.36599999999999</c:v>
                </c:pt>
                <c:pt idx="12694">
                  <c:v>345.28800000000001</c:v>
                </c:pt>
                <c:pt idx="12695">
                  <c:v>345.24299999999999</c:v>
                </c:pt>
                <c:pt idx="12696">
                  <c:v>345.233</c:v>
                </c:pt>
                <c:pt idx="12697">
                  <c:v>345.18799999999999</c:v>
                </c:pt>
                <c:pt idx="12698">
                  <c:v>345.12299999999999</c:v>
                </c:pt>
                <c:pt idx="12699">
                  <c:v>345.11700000000002</c:v>
                </c:pt>
                <c:pt idx="12700">
                  <c:v>345.084</c:v>
                </c:pt>
                <c:pt idx="12701">
                  <c:v>345.06099999999998</c:v>
                </c:pt>
                <c:pt idx="12702">
                  <c:v>345.04199999999997</c:v>
                </c:pt>
                <c:pt idx="12703">
                  <c:v>345.01900000000001</c:v>
                </c:pt>
                <c:pt idx="12704">
                  <c:v>344.94799999999998</c:v>
                </c:pt>
                <c:pt idx="12705">
                  <c:v>344.91500000000002</c:v>
                </c:pt>
                <c:pt idx="12706">
                  <c:v>344.90199999999999</c:v>
                </c:pt>
                <c:pt idx="12707">
                  <c:v>344.899</c:v>
                </c:pt>
                <c:pt idx="12708">
                  <c:v>344.88</c:v>
                </c:pt>
                <c:pt idx="12709">
                  <c:v>344.87299999999999</c:v>
                </c:pt>
                <c:pt idx="12710">
                  <c:v>344.87</c:v>
                </c:pt>
                <c:pt idx="12711">
                  <c:v>344.851</c:v>
                </c:pt>
                <c:pt idx="12712">
                  <c:v>344.82100000000003</c:v>
                </c:pt>
                <c:pt idx="12713">
                  <c:v>344.815</c:v>
                </c:pt>
                <c:pt idx="12714">
                  <c:v>344.79500000000002</c:v>
                </c:pt>
                <c:pt idx="12715">
                  <c:v>344.714</c:v>
                </c:pt>
                <c:pt idx="12716">
                  <c:v>344.70499999999998</c:v>
                </c:pt>
                <c:pt idx="12717">
                  <c:v>344.65300000000002</c:v>
                </c:pt>
                <c:pt idx="12718">
                  <c:v>344.58499999999998</c:v>
                </c:pt>
                <c:pt idx="12719">
                  <c:v>344.57499999999999</c:v>
                </c:pt>
                <c:pt idx="12720">
                  <c:v>344.572</c:v>
                </c:pt>
                <c:pt idx="12721">
                  <c:v>344.54599999999999</c:v>
                </c:pt>
                <c:pt idx="12722">
                  <c:v>344.50400000000002</c:v>
                </c:pt>
                <c:pt idx="12723">
                  <c:v>344.46800000000002</c:v>
                </c:pt>
                <c:pt idx="12724">
                  <c:v>344.33199999999999</c:v>
                </c:pt>
                <c:pt idx="12725">
                  <c:v>344.25400000000002</c:v>
                </c:pt>
                <c:pt idx="12726">
                  <c:v>344.24099999999999</c:v>
                </c:pt>
                <c:pt idx="12727">
                  <c:v>344.238</c:v>
                </c:pt>
                <c:pt idx="12728">
                  <c:v>344.221</c:v>
                </c:pt>
                <c:pt idx="12729">
                  <c:v>344.209</c:v>
                </c:pt>
                <c:pt idx="12730">
                  <c:v>344.04300000000001</c:v>
                </c:pt>
                <c:pt idx="12731">
                  <c:v>344.04300000000001</c:v>
                </c:pt>
                <c:pt idx="12732">
                  <c:v>344.03300000000002</c:v>
                </c:pt>
                <c:pt idx="12733">
                  <c:v>344.02699999999999</c:v>
                </c:pt>
                <c:pt idx="12734">
                  <c:v>344.024</c:v>
                </c:pt>
                <c:pt idx="12735">
                  <c:v>344.00400000000002</c:v>
                </c:pt>
                <c:pt idx="12736">
                  <c:v>343.97500000000002</c:v>
                </c:pt>
                <c:pt idx="12737">
                  <c:v>343.96499999999997</c:v>
                </c:pt>
                <c:pt idx="12738">
                  <c:v>343.93</c:v>
                </c:pt>
                <c:pt idx="12739">
                  <c:v>343.92599999999999</c:v>
                </c:pt>
                <c:pt idx="12740">
                  <c:v>343.89100000000002</c:v>
                </c:pt>
                <c:pt idx="12741">
                  <c:v>343.86200000000002</c:v>
                </c:pt>
                <c:pt idx="12742">
                  <c:v>343.82600000000002</c:v>
                </c:pt>
                <c:pt idx="12743">
                  <c:v>343.8</c:v>
                </c:pt>
                <c:pt idx="12744">
                  <c:v>343.767</c:v>
                </c:pt>
                <c:pt idx="12745">
                  <c:v>343.745</c:v>
                </c:pt>
                <c:pt idx="12746">
                  <c:v>343.69</c:v>
                </c:pt>
                <c:pt idx="12747">
                  <c:v>343.61500000000001</c:v>
                </c:pt>
                <c:pt idx="12748">
                  <c:v>343.61500000000001</c:v>
                </c:pt>
                <c:pt idx="12749">
                  <c:v>343.57600000000002</c:v>
                </c:pt>
                <c:pt idx="12750">
                  <c:v>343.55</c:v>
                </c:pt>
                <c:pt idx="12751">
                  <c:v>343.51499999999999</c:v>
                </c:pt>
                <c:pt idx="12752">
                  <c:v>343.49799999999999</c:v>
                </c:pt>
                <c:pt idx="12753">
                  <c:v>343.40800000000002</c:v>
                </c:pt>
                <c:pt idx="12754">
                  <c:v>343.39800000000002</c:v>
                </c:pt>
                <c:pt idx="12755">
                  <c:v>343.38499999999999</c:v>
                </c:pt>
                <c:pt idx="12756">
                  <c:v>343.34899999999999</c:v>
                </c:pt>
                <c:pt idx="12757">
                  <c:v>343.29700000000003</c:v>
                </c:pt>
                <c:pt idx="12758">
                  <c:v>343.28800000000001</c:v>
                </c:pt>
                <c:pt idx="12759">
                  <c:v>343.27499999999998</c:v>
                </c:pt>
                <c:pt idx="12760">
                  <c:v>343.25200000000001</c:v>
                </c:pt>
                <c:pt idx="12761">
                  <c:v>343.24200000000002</c:v>
                </c:pt>
                <c:pt idx="12762">
                  <c:v>343.226</c:v>
                </c:pt>
                <c:pt idx="12763">
                  <c:v>343.21300000000002</c:v>
                </c:pt>
                <c:pt idx="12764">
                  <c:v>343.21</c:v>
                </c:pt>
                <c:pt idx="12765">
                  <c:v>343.21</c:v>
                </c:pt>
                <c:pt idx="12766">
                  <c:v>343.19</c:v>
                </c:pt>
                <c:pt idx="12767">
                  <c:v>343.18099999999998</c:v>
                </c:pt>
                <c:pt idx="12768">
                  <c:v>343.16399999999999</c:v>
                </c:pt>
                <c:pt idx="12769">
                  <c:v>343.15800000000002</c:v>
                </c:pt>
                <c:pt idx="12770">
                  <c:v>343.12200000000001</c:v>
                </c:pt>
                <c:pt idx="12771">
                  <c:v>343.07400000000001</c:v>
                </c:pt>
                <c:pt idx="12772">
                  <c:v>343.05099999999999</c:v>
                </c:pt>
                <c:pt idx="12773">
                  <c:v>342.96699999999998</c:v>
                </c:pt>
                <c:pt idx="12774">
                  <c:v>342.93400000000003</c:v>
                </c:pt>
                <c:pt idx="12775">
                  <c:v>342.93099999999998</c:v>
                </c:pt>
                <c:pt idx="12776">
                  <c:v>342.80799999999999</c:v>
                </c:pt>
                <c:pt idx="12777">
                  <c:v>342.79199999999997</c:v>
                </c:pt>
                <c:pt idx="12778">
                  <c:v>342.78800000000001</c:v>
                </c:pt>
                <c:pt idx="12779">
                  <c:v>342.78199999999998</c:v>
                </c:pt>
                <c:pt idx="12780">
                  <c:v>342.75599999999997</c:v>
                </c:pt>
                <c:pt idx="12781">
                  <c:v>342.74</c:v>
                </c:pt>
                <c:pt idx="12782">
                  <c:v>342.71699999999998</c:v>
                </c:pt>
                <c:pt idx="12783">
                  <c:v>342.71</c:v>
                </c:pt>
                <c:pt idx="12784">
                  <c:v>342.649</c:v>
                </c:pt>
                <c:pt idx="12785">
                  <c:v>342.63900000000001</c:v>
                </c:pt>
                <c:pt idx="12786">
                  <c:v>342.56099999999998</c:v>
                </c:pt>
                <c:pt idx="12787">
                  <c:v>342.56099999999998</c:v>
                </c:pt>
                <c:pt idx="12788">
                  <c:v>342.54199999999997</c:v>
                </c:pt>
                <c:pt idx="12789">
                  <c:v>342.529</c:v>
                </c:pt>
                <c:pt idx="12790">
                  <c:v>342.34399999999999</c:v>
                </c:pt>
                <c:pt idx="12791">
                  <c:v>342.30799999999999</c:v>
                </c:pt>
                <c:pt idx="12792">
                  <c:v>342.30200000000002</c:v>
                </c:pt>
                <c:pt idx="12793">
                  <c:v>342.29500000000002</c:v>
                </c:pt>
                <c:pt idx="12794">
                  <c:v>342.20100000000002</c:v>
                </c:pt>
                <c:pt idx="12795">
                  <c:v>342.19799999999998</c:v>
                </c:pt>
                <c:pt idx="12796">
                  <c:v>342.17899999999997</c:v>
                </c:pt>
                <c:pt idx="12797">
                  <c:v>342.13299999999998</c:v>
                </c:pt>
                <c:pt idx="12798">
                  <c:v>342.12299999999999</c:v>
                </c:pt>
                <c:pt idx="12799">
                  <c:v>342.11700000000002</c:v>
                </c:pt>
                <c:pt idx="12800">
                  <c:v>342.09100000000001</c:v>
                </c:pt>
                <c:pt idx="12801">
                  <c:v>342.084</c:v>
                </c:pt>
                <c:pt idx="12802">
                  <c:v>342.072</c:v>
                </c:pt>
                <c:pt idx="12803">
                  <c:v>342</c:v>
                </c:pt>
                <c:pt idx="12804">
                  <c:v>341.971</c:v>
                </c:pt>
                <c:pt idx="12805">
                  <c:v>341.91899999999998</c:v>
                </c:pt>
                <c:pt idx="12806">
                  <c:v>341.87700000000001</c:v>
                </c:pt>
                <c:pt idx="12807">
                  <c:v>341.87700000000001</c:v>
                </c:pt>
                <c:pt idx="12808">
                  <c:v>341.80599999999998</c:v>
                </c:pt>
                <c:pt idx="12809">
                  <c:v>341.79899999999998</c:v>
                </c:pt>
                <c:pt idx="12810">
                  <c:v>341.767</c:v>
                </c:pt>
                <c:pt idx="12811">
                  <c:v>341.76299999999998</c:v>
                </c:pt>
                <c:pt idx="12812">
                  <c:v>341.72800000000001</c:v>
                </c:pt>
                <c:pt idx="12813">
                  <c:v>341.63400000000001</c:v>
                </c:pt>
                <c:pt idx="12814">
                  <c:v>341.58199999999999</c:v>
                </c:pt>
                <c:pt idx="12815">
                  <c:v>341.54899999999998</c:v>
                </c:pt>
                <c:pt idx="12816">
                  <c:v>341.50099999999998</c:v>
                </c:pt>
                <c:pt idx="12817">
                  <c:v>341.49700000000001</c:v>
                </c:pt>
                <c:pt idx="12818">
                  <c:v>341.488</c:v>
                </c:pt>
                <c:pt idx="12819">
                  <c:v>341.47800000000001</c:v>
                </c:pt>
                <c:pt idx="12820">
                  <c:v>341.452</c:v>
                </c:pt>
                <c:pt idx="12821">
                  <c:v>341.44200000000001</c:v>
                </c:pt>
                <c:pt idx="12822">
                  <c:v>341.37099999999998</c:v>
                </c:pt>
                <c:pt idx="12823">
                  <c:v>341.358</c:v>
                </c:pt>
                <c:pt idx="12824">
                  <c:v>341.32600000000002</c:v>
                </c:pt>
                <c:pt idx="12825">
                  <c:v>341.322</c:v>
                </c:pt>
                <c:pt idx="12826">
                  <c:v>341.30900000000003</c:v>
                </c:pt>
                <c:pt idx="12827">
                  <c:v>341.30599999999998</c:v>
                </c:pt>
                <c:pt idx="12828">
                  <c:v>341.28</c:v>
                </c:pt>
                <c:pt idx="12829">
                  <c:v>341.27699999999999</c:v>
                </c:pt>
                <c:pt idx="12830">
                  <c:v>341.21199999999999</c:v>
                </c:pt>
                <c:pt idx="12831">
                  <c:v>341.19900000000001</c:v>
                </c:pt>
                <c:pt idx="12832">
                  <c:v>341.14699999999999</c:v>
                </c:pt>
                <c:pt idx="12833">
                  <c:v>341.12799999999999</c:v>
                </c:pt>
                <c:pt idx="12834">
                  <c:v>341.11500000000001</c:v>
                </c:pt>
                <c:pt idx="12835">
                  <c:v>341.07299999999998</c:v>
                </c:pt>
                <c:pt idx="12836">
                  <c:v>340.95299999999997</c:v>
                </c:pt>
                <c:pt idx="12837">
                  <c:v>340.93299999999999</c:v>
                </c:pt>
                <c:pt idx="12838">
                  <c:v>340.911</c:v>
                </c:pt>
                <c:pt idx="12839">
                  <c:v>340.839</c:v>
                </c:pt>
                <c:pt idx="12840">
                  <c:v>340.79700000000003</c:v>
                </c:pt>
                <c:pt idx="12841">
                  <c:v>340.76799999999997</c:v>
                </c:pt>
                <c:pt idx="12842">
                  <c:v>340.72300000000001</c:v>
                </c:pt>
                <c:pt idx="12843">
                  <c:v>340.71899999999999</c:v>
                </c:pt>
                <c:pt idx="12844">
                  <c:v>340.71300000000002</c:v>
                </c:pt>
                <c:pt idx="12845">
                  <c:v>340.64100000000002</c:v>
                </c:pt>
                <c:pt idx="12846">
                  <c:v>340.62200000000001</c:v>
                </c:pt>
                <c:pt idx="12847">
                  <c:v>340.61599999999999</c:v>
                </c:pt>
                <c:pt idx="12848">
                  <c:v>340.56400000000002</c:v>
                </c:pt>
                <c:pt idx="12849">
                  <c:v>340.56400000000002</c:v>
                </c:pt>
                <c:pt idx="12850">
                  <c:v>340.56</c:v>
                </c:pt>
                <c:pt idx="12851">
                  <c:v>340.53800000000001</c:v>
                </c:pt>
                <c:pt idx="12852">
                  <c:v>340.447</c:v>
                </c:pt>
                <c:pt idx="12853">
                  <c:v>340.44</c:v>
                </c:pt>
                <c:pt idx="12854">
                  <c:v>340.43099999999998</c:v>
                </c:pt>
                <c:pt idx="12855">
                  <c:v>340.37900000000002</c:v>
                </c:pt>
                <c:pt idx="12856">
                  <c:v>340.37200000000001</c:v>
                </c:pt>
                <c:pt idx="12857">
                  <c:v>340.36900000000003</c:v>
                </c:pt>
                <c:pt idx="12858">
                  <c:v>340.35</c:v>
                </c:pt>
                <c:pt idx="12859">
                  <c:v>340.33300000000003</c:v>
                </c:pt>
                <c:pt idx="12860">
                  <c:v>340.23599999999999</c:v>
                </c:pt>
                <c:pt idx="12861">
                  <c:v>340.21699999999998</c:v>
                </c:pt>
                <c:pt idx="12862">
                  <c:v>340.13900000000001</c:v>
                </c:pt>
                <c:pt idx="12863">
                  <c:v>340.077</c:v>
                </c:pt>
                <c:pt idx="12864">
                  <c:v>340.06700000000001</c:v>
                </c:pt>
                <c:pt idx="12865">
                  <c:v>340.029</c:v>
                </c:pt>
                <c:pt idx="12866">
                  <c:v>340.01600000000002</c:v>
                </c:pt>
                <c:pt idx="12867">
                  <c:v>340.00900000000001</c:v>
                </c:pt>
                <c:pt idx="12868">
                  <c:v>339.95100000000002</c:v>
                </c:pt>
                <c:pt idx="12869">
                  <c:v>339.91500000000002</c:v>
                </c:pt>
                <c:pt idx="12870">
                  <c:v>339.88900000000001</c:v>
                </c:pt>
                <c:pt idx="12871">
                  <c:v>339.87900000000002</c:v>
                </c:pt>
                <c:pt idx="12872">
                  <c:v>339.84399999999999</c:v>
                </c:pt>
                <c:pt idx="12873">
                  <c:v>339.84</c:v>
                </c:pt>
                <c:pt idx="12874">
                  <c:v>339.83100000000002</c:v>
                </c:pt>
                <c:pt idx="12875">
                  <c:v>339.79199999999997</c:v>
                </c:pt>
                <c:pt idx="12876">
                  <c:v>339.76900000000001</c:v>
                </c:pt>
                <c:pt idx="12877">
                  <c:v>339.75599999999997</c:v>
                </c:pt>
                <c:pt idx="12878">
                  <c:v>339.67500000000001</c:v>
                </c:pt>
                <c:pt idx="12879">
                  <c:v>339.66500000000002</c:v>
                </c:pt>
                <c:pt idx="12880">
                  <c:v>339.66500000000002</c:v>
                </c:pt>
                <c:pt idx="12881">
                  <c:v>339.62599999999998</c:v>
                </c:pt>
                <c:pt idx="12882">
                  <c:v>339.62599999999998</c:v>
                </c:pt>
                <c:pt idx="12883">
                  <c:v>339.62</c:v>
                </c:pt>
                <c:pt idx="12884">
                  <c:v>339.61700000000002</c:v>
                </c:pt>
                <c:pt idx="12885">
                  <c:v>339.58800000000002</c:v>
                </c:pt>
                <c:pt idx="12886">
                  <c:v>339.55500000000001</c:v>
                </c:pt>
                <c:pt idx="12887">
                  <c:v>339.54199999999997</c:v>
                </c:pt>
                <c:pt idx="12888">
                  <c:v>339.53899999999999</c:v>
                </c:pt>
                <c:pt idx="12889">
                  <c:v>339.53199999999998</c:v>
                </c:pt>
                <c:pt idx="12890">
                  <c:v>339.464</c:v>
                </c:pt>
                <c:pt idx="12891">
                  <c:v>339.42899999999997</c:v>
                </c:pt>
                <c:pt idx="12892">
                  <c:v>339.40300000000002</c:v>
                </c:pt>
                <c:pt idx="12893">
                  <c:v>339.39600000000002</c:v>
                </c:pt>
                <c:pt idx="12894">
                  <c:v>339.35399999999998</c:v>
                </c:pt>
                <c:pt idx="12895">
                  <c:v>339.33100000000002</c:v>
                </c:pt>
                <c:pt idx="12896">
                  <c:v>339.29899999999998</c:v>
                </c:pt>
                <c:pt idx="12897">
                  <c:v>339.28300000000002</c:v>
                </c:pt>
                <c:pt idx="12898">
                  <c:v>339.28300000000002</c:v>
                </c:pt>
                <c:pt idx="12899">
                  <c:v>339.24400000000003</c:v>
                </c:pt>
                <c:pt idx="12900">
                  <c:v>339.22399999999999</c:v>
                </c:pt>
                <c:pt idx="12901">
                  <c:v>339.21100000000001</c:v>
                </c:pt>
                <c:pt idx="12902">
                  <c:v>339.15899999999999</c:v>
                </c:pt>
                <c:pt idx="12903">
                  <c:v>339.15600000000001</c:v>
                </c:pt>
                <c:pt idx="12904">
                  <c:v>339.13</c:v>
                </c:pt>
                <c:pt idx="12905">
                  <c:v>339.12400000000002</c:v>
                </c:pt>
                <c:pt idx="12906">
                  <c:v>339.06900000000002</c:v>
                </c:pt>
                <c:pt idx="12907">
                  <c:v>339.06900000000002</c:v>
                </c:pt>
                <c:pt idx="12908">
                  <c:v>339.05200000000002</c:v>
                </c:pt>
                <c:pt idx="12909">
                  <c:v>338.96199999999999</c:v>
                </c:pt>
                <c:pt idx="12910">
                  <c:v>338.89</c:v>
                </c:pt>
                <c:pt idx="12911">
                  <c:v>338.82900000000001</c:v>
                </c:pt>
                <c:pt idx="12912">
                  <c:v>338.79599999999999</c:v>
                </c:pt>
                <c:pt idx="12913">
                  <c:v>338.79599999999999</c:v>
                </c:pt>
                <c:pt idx="12914">
                  <c:v>338.786</c:v>
                </c:pt>
                <c:pt idx="12915">
                  <c:v>338.774</c:v>
                </c:pt>
                <c:pt idx="12916">
                  <c:v>338.738</c:v>
                </c:pt>
                <c:pt idx="12917">
                  <c:v>338.72199999999998</c:v>
                </c:pt>
                <c:pt idx="12918">
                  <c:v>338.69600000000003</c:v>
                </c:pt>
                <c:pt idx="12919">
                  <c:v>338.673</c:v>
                </c:pt>
                <c:pt idx="12920">
                  <c:v>338.654</c:v>
                </c:pt>
                <c:pt idx="12921">
                  <c:v>338.59500000000003</c:v>
                </c:pt>
                <c:pt idx="12922">
                  <c:v>338.59199999999998</c:v>
                </c:pt>
                <c:pt idx="12923">
                  <c:v>338.58600000000001</c:v>
                </c:pt>
                <c:pt idx="12924">
                  <c:v>338.58499999999998</c:v>
                </c:pt>
                <c:pt idx="12925">
                  <c:v>338.572</c:v>
                </c:pt>
                <c:pt idx="12926">
                  <c:v>338.50400000000002</c:v>
                </c:pt>
                <c:pt idx="12927">
                  <c:v>338.48200000000003</c:v>
                </c:pt>
                <c:pt idx="12928">
                  <c:v>338.459</c:v>
                </c:pt>
                <c:pt idx="12929">
                  <c:v>338.44299999999998</c:v>
                </c:pt>
                <c:pt idx="12930">
                  <c:v>338.43599999999998</c:v>
                </c:pt>
                <c:pt idx="12931">
                  <c:v>338.43</c:v>
                </c:pt>
                <c:pt idx="12932">
                  <c:v>338.42</c:v>
                </c:pt>
                <c:pt idx="12933">
                  <c:v>338.40100000000001</c:v>
                </c:pt>
                <c:pt idx="12934">
                  <c:v>338.40100000000001</c:v>
                </c:pt>
                <c:pt idx="12935">
                  <c:v>338.39400000000001</c:v>
                </c:pt>
                <c:pt idx="12936">
                  <c:v>338.358</c:v>
                </c:pt>
                <c:pt idx="12937">
                  <c:v>338.32</c:v>
                </c:pt>
                <c:pt idx="12938">
                  <c:v>338.31599999999997</c:v>
                </c:pt>
                <c:pt idx="12939">
                  <c:v>338.303</c:v>
                </c:pt>
                <c:pt idx="12940">
                  <c:v>338.29399999999998</c:v>
                </c:pt>
                <c:pt idx="12941">
                  <c:v>338.29399999999998</c:v>
                </c:pt>
                <c:pt idx="12942">
                  <c:v>338.29399999999998</c:v>
                </c:pt>
                <c:pt idx="12943">
                  <c:v>338.26799999999997</c:v>
                </c:pt>
                <c:pt idx="12944">
                  <c:v>338.24799999999999</c:v>
                </c:pt>
                <c:pt idx="12945">
                  <c:v>338.21600000000001</c:v>
                </c:pt>
                <c:pt idx="12946">
                  <c:v>338.209</c:v>
                </c:pt>
                <c:pt idx="12947">
                  <c:v>338.20600000000002</c:v>
                </c:pt>
                <c:pt idx="12948">
                  <c:v>338.19299999999998</c:v>
                </c:pt>
                <c:pt idx="12949">
                  <c:v>338.17700000000002</c:v>
                </c:pt>
                <c:pt idx="12950">
                  <c:v>338.13200000000001</c:v>
                </c:pt>
                <c:pt idx="12951">
                  <c:v>338.12799999999999</c:v>
                </c:pt>
                <c:pt idx="12952">
                  <c:v>338.05700000000002</c:v>
                </c:pt>
                <c:pt idx="12953">
                  <c:v>338.05399999999997</c:v>
                </c:pt>
                <c:pt idx="12954">
                  <c:v>337.995</c:v>
                </c:pt>
                <c:pt idx="12955">
                  <c:v>337.95299999999997</c:v>
                </c:pt>
                <c:pt idx="12956">
                  <c:v>337.92099999999999</c:v>
                </c:pt>
                <c:pt idx="12957">
                  <c:v>337.911</c:v>
                </c:pt>
                <c:pt idx="12958">
                  <c:v>337.86900000000003</c:v>
                </c:pt>
                <c:pt idx="12959">
                  <c:v>337.827</c:v>
                </c:pt>
                <c:pt idx="12960">
                  <c:v>337.798</c:v>
                </c:pt>
                <c:pt idx="12961">
                  <c:v>337.77199999999999</c:v>
                </c:pt>
                <c:pt idx="12962">
                  <c:v>337.76799999999997</c:v>
                </c:pt>
                <c:pt idx="12963">
                  <c:v>337.76799999999997</c:v>
                </c:pt>
                <c:pt idx="12964">
                  <c:v>337.76499999999999</c:v>
                </c:pt>
                <c:pt idx="12965">
                  <c:v>337.73599999999999</c:v>
                </c:pt>
                <c:pt idx="12966">
                  <c:v>337.697</c:v>
                </c:pt>
                <c:pt idx="12967">
                  <c:v>337.69</c:v>
                </c:pt>
                <c:pt idx="12968">
                  <c:v>337.59300000000002</c:v>
                </c:pt>
                <c:pt idx="12969">
                  <c:v>337.59300000000002</c:v>
                </c:pt>
                <c:pt idx="12970">
                  <c:v>337.58699999999999</c:v>
                </c:pt>
                <c:pt idx="12971">
                  <c:v>337.55399999999997</c:v>
                </c:pt>
                <c:pt idx="12972">
                  <c:v>337.53500000000003</c:v>
                </c:pt>
                <c:pt idx="12973">
                  <c:v>337.49900000000002</c:v>
                </c:pt>
                <c:pt idx="12974">
                  <c:v>337.47699999999998</c:v>
                </c:pt>
                <c:pt idx="12975">
                  <c:v>337.45100000000002</c:v>
                </c:pt>
                <c:pt idx="12976">
                  <c:v>337.42099999999999</c:v>
                </c:pt>
                <c:pt idx="12977">
                  <c:v>337.41199999999998</c:v>
                </c:pt>
                <c:pt idx="12978">
                  <c:v>337.40499999999997</c:v>
                </c:pt>
                <c:pt idx="12979">
                  <c:v>337.40199999999999</c:v>
                </c:pt>
                <c:pt idx="12980">
                  <c:v>337.37900000000002</c:v>
                </c:pt>
                <c:pt idx="12981">
                  <c:v>337.37599999999998</c:v>
                </c:pt>
                <c:pt idx="12982">
                  <c:v>337.37599999999998</c:v>
                </c:pt>
                <c:pt idx="12983">
                  <c:v>337.37299999999999</c:v>
                </c:pt>
                <c:pt idx="12984">
                  <c:v>337.34</c:v>
                </c:pt>
                <c:pt idx="12985">
                  <c:v>337.32400000000001</c:v>
                </c:pt>
                <c:pt idx="12986">
                  <c:v>337.29199999999997</c:v>
                </c:pt>
                <c:pt idx="12987">
                  <c:v>337.21699999999998</c:v>
                </c:pt>
                <c:pt idx="12988">
                  <c:v>337.20400000000001</c:v>
                </c:pt>
                <c:pt idx="12989">
                  <c:v>337.18099999999998</c:v>
                </c:pt>
                <c:pt idx="12990">
                  <c:v>337.17200000000003</c:v>
                </c:pt>
                <c:pt idx="12991">
                  <c:v>337.16500000000002</c:v>
                </c:pt>
                <c:pt idx="12992">
                  <c:v>337.12599999999998</c:v>
                </c:pt>
                <c:pt idx="12993">
                  <c:v>337.06099999999998</c:v>
                </c:pt>
                <c:pt idx="12994">
                  <c:v>337.05799999999999</c:v>
                </c:pt>
                <c:pt idx="12995">
                  <c:v>337.02600000000001</c:v>
                </c:pt>
                <c:pt idx="12996">
                  <c:v>337.00599999999997</c:v>
                </c:pt>
                <c:pt idx="12997">
                  <c:v>336.99700000000001</c:v>
                </c:pt>
                <c:pt idx="12998">
                  <c:v>336.97399999999999</c:v>
                </c:pt>
                <c:pt idx="12999">
                  <c:v>336.97</c:v>
                </c:pt>
                <c:pt idx="13000">
                  <c:v>336.94799999999998</c:v>
                </c:pt>
                <c:pt idx="13001">
                  <c:v>336.90600000000001</c:v>
                </c:pt>
                <c:pt idx="13002">
                  <c:v>336.76600000000002</c:v>
                </c:pt>
                <c:pt idx="13003">
                  <c:v>336.75700000000001</c:v>
                </c:pt>
                <c:pt idx="13004">
                  <c:v>336.74</c:v>
                </c:pt>
                <c:pt idx="13005">
                  <c:v>336.70100000000002</c:v>
                </c:pt>
                <c:pt idx="13006">
                  <c:v>336.67200000000003</c:v>
                </c:pt>
                <c:pt idx="13007">
                  <c:v>336.63299999999998</c:v>
                </c:pt>
                <c:pt idx="13008">
                  <c:v>336.58800000000002</c:v>
                </c:pt>
                <c:pt idx="13009">
                  <c:v>336.536</c:v>
                </c:pt>
                <c:pt idx="13010">
                  <c:v>336.51299999999998</c:v>
                </c:pt>
                <c:pt idx="13011">
                  <c:v>336.41899999999998</c:v>
                </c:pt>
                <c:pt idx="13012">
                  <c:v>336.39299999999997</c:v>
                </c:pt>
                <c:pt idx="13013">
                  <c:v>336.37400000000002</c:v>
                </c:pt>
                <c:pt idx="13014">
                  <c:v>336.32799999999997</c:v>
                </c:pt>
                <c:pt idx="13015">
                  <c:v>336.322</c:v>
                </c:pt>
                <c:pt idx="13016">
                  <c:v>336.28300000000002</c:v>
                </c:pt>
                <c:pt idx="13017">
                  <c:v>336.23099999999999</c:v>
                </c:pt>
                <c:pt idx="13018">
                  <c:v>336.202</c:v>
                </c:pt>
                <c:pt idx="13019">
                  <c:v>336.17899999999997</c:v>
                </c:pt>
                <c:pt idx="13020">
                  <c:v>336.173</c:v>
                </c:pt>
                <c:pt idx="13021">
                  <c:v>336.166</c:v>
                </c:pt>
                <c:pt idx="13022">
                  <c:v>336.14699999999999</c:v>
                </c:pt>
                <c:pt idx="13023">
                  <c:v>336.14400000000001</c:v>
                </c:pt>
                <c:pt idx="13024">
                  <c:v>336.137</c:v>
                </c:pt>
                <c:pt idx="13025">
                  <c:v>336.10199999999998</c:v>
                </c:pt>
                <c:pt idx="13026">
                  <c:v>336.06900000000002</c:v>
                </c:pt>
                <c:pt idx="13027">
                  <c:v>336.04599999999999</c:v>
                </c:pt>
                <c:pt idx="13028">
                  <c:v>336.03300000000002</c:v>
                </c:pt>
                <c:pt idx="13029">
                  <c:v>335.99799999999999</c:v>
                </c:pt>
                <c:pt idx="13030">
                  <c:v>335.923</c:v>
                </c:pt>
                <c:pt idx="13031">
                  <c:v>335.90699999999998</c:v>
                </c:pt>
                <c:pt idx="13032">
                  <c:v>335.875</c:v>
                </c:pt>
                <c:pt idx="13033">
                  <c:v>335.87099999999998</c:v>
                </c:pt>
                <c:pt idx="13034">
                  <c:v>335.77699999999999</c:v>
                </c:pt>
                <c:pt idx="13035">
                  <c:v>335.77699999999999</c:v>
                </c:pt>
                <c:pt idx="13036">
                  <c:v>335.77699999999999</c:v>
                </c:pt>
                <c:pt idx="13037">
                  <c:v>335.75400000000002</c:v>
                </c:pt>
                <c:pt idx="13038">
                  <c:v>335.74799999999999</c:v>
                </c:pt>
                <c:pt idx="13039">
                  <c:v>335.71600000000001</c:v>
                </c:pt>
                <c:pt idx="13040">
                  <c:v>335.62799999999999</c:v>
                </c:pt>
                <c:pt idx="13041">
                  <c:v>335.58600000000001</c:v>
                </c:pt>
                <c:pt idx="13042">
                  <c:v>335.57900000000001</c:v>
                </c:pt>
                <c:pt idx="13043">
                  <c:v>335.553</c:v>
                </c:pt>
                <c:pt idx="13044">
                  <c:v>335.55</c:v>
                </c:pt>
                <c:pt idx="13045">
                  <c:v>335.524</c:v>
                </c:pt>
                <c:pt idx="13046">
                  <c:v>335.47899999999998</c:v>
                </c:pt>
                <c:pt idx="13047">
                  <c:v>335.44</c:v>
                </c:pt>
                <c:pt idx="13048">
                  <c:v>335.43700000000001</c:v>
                </c:pt>
                <c:pt idx="13049">
                  <c:v>335.42399999999998</c:v>
                </c:pt>
                <c:pt idx="13050">
                  <c:v>335.39800000000002</c:v>
                </c:pt>
                <c:pt idx="13051">
                  <c:v>335.38499999999999</c:v>
                </c:pt>
                <c:pt idx="13052">
                  <c:v>335.38200000000001</c:v>
                </c:pt>
                <c:pt idx="13053">
                  <c:v>335.36200000000002</c:v>
                </c:pt>
                <c:pt idx="13054">
                  <c:v>335.327</c:v>
                </c:pt>
                <c:pt idx="13055">
                  <c:v>335.30399999999997</c:v>
                </c:pt>
                <c:pt idx="13056">
                  <c:v>335.28100000000001</c:v>
                </c:pt>
                <c:pt idx="13057">
                  <c:v>335.27800000000002</c:v>
                </c:pt>
                <c:pt idx="13058">
                  <c:v>335.24900000000002</c:v>
                </c:pt>
                <c:pt idx="13059">
                  <c:v>335.245</c:v>
                </c:pt>
                <c:pt idx="13060">
                  <c:v>335.22899999999998</c:v>
                </c:pt>
                <c:pt idx="13061">
                  <c:v>335.22899999999998</c:v>
                </c:pt>
                <c:pt idx="13062">
                  <c:v>335.20299999999997</c:v>
                </c:pt>
                <c:pt idx="13063">
                  <c:v>335.2</c:v>
                </c:pt>
                <c:pt idx="13064">
                  <c:v>335.17700000000002</c:v>
                </c:pt>
                <c:pt idx="13065">
                  <c:v>335.16800000000001</c:v>
                </c:pt>
                <c:pt idx="13066">
                  <c:v>335.096</c:v>
                </c:pt>
                <c:pt idx="13067">
                  <c:v>335.04399999999998</c:v>
                </c:pt>
                <c:pt idx="13068">
                  <c:v>335.02199999999999</c:v>
                </c:pt>
                <c:pt idx="13069">
                  <c:v>335.01799999999997</c:v>
                </c:pt>
                <c:pt idx="13070">
                  <c:v>334.99599999999998</c:v>
                </c:pt>
                <c:pt idx="13071">
                  <c:v>334.97300000000001</c:v>
                </c:pt>
                <c:pt idx="13072">
                  <c:v>334.96</c:v>
                </c:pt>
                <c:pt idx="13073">
                  <c:v>334.96</c:v>
                </c:pt>
                <c:pt idx="13074">
                  <c:v>334.92399999999998</c:v>
                </c:pt>
                <c:pt idx="13075">
                  <c:v>334.86599999999999</c:v>
                </c:pt>
                <c:pt idx="13076">
                  <c:v>334.86599999999999</c:v>
                </c:pt>
                <c:pt idx="13077">
                  <c:v>334.81400000000002</c:v>
                </c:pt>
                <c:pt idx="13078">
                  <c:v>334.77499999999998</c:v>
                </c:pt>
                <c:pt idx="13079">
                  <c:v>334.74299999999999</c:v>
                </c:pt>
                <c:pt idx="13080">
                  <c:v>334.74</c:v>
                </c:pt>
                <c:pt idx="13081">
                  <c:v>334.70100000000002</c:v>
                </c:pt>
                <c:pt idx="13082">
                  <c:v>334.70100000000002</c:v>
                </c:pt>
                <c:pt idx="13083">
                  <c:v>334.69400000000002</c:v>
                </c:pt>
                <c:pt idx="13084">
                  <c:v>334.69099999999997</c:v>
                </c:pt>
                <c:pt idx="13085">
                  <c:v>334.65800000000002</c:v>
                </c:pt>
                <c:pt idx="13086">
                  <c:v>334.65800000000002</c:v>
                </c:pt>
                <c:pt idx="13087">
                  <c:v>334.62299999999999</c:v>
                </c:pt>
                <c:pt idx="13088">
                  <c:v>334.613</c:v>
                </c:pt>
                <c:pt idx="13089">
                  <c:v>334.61</c:v>
                </c:pt>
                <c:pt idx="13090">
                  <c:v>334.58699999999999</c:v>
                </c:pt>
                <c:pt idx="13091">
                  <c:v>334.584</c:v>
                </c:pt>
                <c:pt idx="13092">
                  <c:v>334.577</c:v>
                </c:pt>
                <c:pt idx="13093">
                  <c:v>334.53199999999998</c:v>
                </c:pt>
                <c:pt idx="13094">
                  <c:v>334.52600000000001</c:v>
                </c:pt>
                <c:pt idx="13095">
                  <c:v>334.50900000000001</c:v>
                </c:pt>
                <c:pt idx="13096">
                  <c:v>334.483</c:v>
                </c:pt>
                <c:pt idx="13097">
                  <c:v>334.38600000000002</c:v>
                </c:pt>
                <c:pt idx="13098">
                  <c:v>334.34399999999999</c:v>
                </c:pt>
                <c:pt idx="13099">
                  <c:v>334.34100000000001</c:v>
                </c:pt>
                <c:pt idx="13100">
                  <c:v>334.32499999999999</c:v>
                </c:pt>
                <c:pt idx="13101">
                  <c:v>334.31099999999998</c:v>
                </c:pt>
                <c:pt idx="13102">
                  <c:v>334.30500000000001</c:v>
                </c:pt>
                <c:pt idx="13103">
                  <c:v>334.27300000000002</c:v>
                </c:pt>
                <c:pt idx="13104">
                  <c:v>334.23</c:v>
                </c:pt>
                <c:pt idx="13105">
                  <c:v>334.214</c:v>
                </c:pt>
                <c:pt idx="13106">
                  <c:v>334.20400000000001</c:v>
                </c:pt>
                <c:pt idx="13107">
                  <c:v>334.19499999999999</c:v>
                </c:pt>
                <c:pt idx="13108">
                  <c:v>334.17899999999997</c:v>
                </c:pt>
                <c:pt idx="13109">
                  <c:v>334.13600000000002</c:v>
                </c:pt>
                <c:pt idx="13110">
                  <c:v>334.11399999999998</c:v>
                </c:pt>
                <c:pt idx="13111">
                  <c:v>334.09100000000001</c:v>
                </c:pt>
                <c:pt idx="13112">
                  <c:v>334.07799999999997</c:v>
                </c:pt>
                <c:pt idx="13113">
                  <c:v>334.06200000000001</c:v>
                </c:pt>
                <c:pt idx="13114">
                  <c:v>334.03899999999999</c:v>
                </c:pt>
                <c:pt idx="13115">
                  <c:v>334.02600000000001</c:v>
                </c:pt>
                <c:pt idx="13116">
                  <c:v>334.02300000000002</c:v>
                </c:pt>
                <c:pt idx="13117">
                  <c:v>334.02</c:v>
                </c:pt>
                <c:pt idx="13118">
                  <c:v>334.00299999999999</c:v>
                </c:pt>
                <c:pt idx="13119">
                  <c:v>333.98399999999998</c:v>
                </c:pt>
                <c:pt idx="13120">
                  <c:v>333.952</c:v>
                </c:pt>
                <c:pt idx="13121">
                  <c:v>333.916</c:v>
                </c:pt>
                <c:pt idx="13122">
                  <c:v>333.89</c:v>
                </c:pt>
                <c:pt idx="13123">
                  <c:v>333.87</c:v>
                </c:pt>
                <c:pt idx="13124">
                  <c:v>333.86099999999999</c:v>
                </c:pt>
                <c:pt idx="13125">
                  <c:v>333.81200000000001</c:v>
                </c:pt>
                <c:pt idx="13126">
                  <c:v>333.76</c:v>
                </c:pt>
                <c:pt idx="13127">
                  <c:v>333.69499999999999</c:v>
                </c:pt>
                <c:pt idx="13128">
                  <c:v>333.666</c:v>
                </c:pt>
                <c:pt idx="13129">
                  <c:v>333.666</c:v>
                </c:pt>
                <c:pt idx="13130">
                  <c:v>333.66300000000001</c:v>
                </c:pt>
                <c:pt idx="13131">
                  <c:v>333.61799999999999</c:v>
                </c:pt>
                <c:pt idx="13132">
                  <c:v>333.51</c:v>
                </c:pt>
                <c:pt idx="13133">
                  <c:v>333.50099999999998</c:v>
                </c:pt>
                <c:pt idx="13134">
                  <c:v>333.47800000000001</c:v>
                </c:pt>
                <c:pt idx="13135">
                  <c:v>333.46800000000002</c:v>
                </c:pt>
                <c:pt idx="13136">
                  <c:v>333.452</c:v>
                </c:pt>
                <c:pt idx="13137">
                  <c:v>333.44200000000001</c:v>
                </c:pt>
                <c:pt idx="13138">
                  <c:v>333.43599999999998</c:v>
                </c:pt>
                <c:pt idx="13139">
                  <c:v>333.43299999999999</c:v>
                </c:pt>
                <c:pt idx="13140">
                  <c:v>333.42899999999997</c:v>
                </c:pt>
                <c:pt idx="13141">
                  <c:v>333.40699999999998</c:v>
                </c:pt>
                <c:pt idx="13142">
                  <c:v>333.404</c:v>
                </c:pt>
                <c:pt idx="13143">
                  <c:v>333.38400000000001</c:v>
                </c:pt>
                <c:pt idx="13144">
                  <c:v>333.36099999999999</c:v>
                </c:pt>
                <c:pt idx="13145">
                  <c:v>333.28300000000002</c:v>
                </c:pt>
                <c:pt idx="13146">
                  <c:v>333.274</c:v>
                </c:pt>
                <c:pt idx="13147">
                  <c:v>333.20600000000002</c:v>
                </c:pt>
                <c:pt idx="13148">
                  <c:v>333.19600000000003</c:v>
                </c:pt>
                <c:pt idx="13149">
                  <c:v>333.18299999999999</c:v>
                </c:pt>
                <c:pt idx="13150">
                  <c:v>333.18299999999999</c:v>
                </c:pt>
                <c:pt idx="13151">
                  <c:v>333.13799999999998</c:v>
                </c:pt>
                <c:pt idx="13152">
                  <c:v>333.13799999999998</c:v>
                </c:pt>
                <c:pt idx="13153">
                  <c:v>333.10199999999998</c:v>
                </c:pt>
                <c:pt idx="13154">
                  <c:v>333.09500000000003</c:v>
                </c:pt>
                <c:pt idx="13155">
                  <c:v>332.91399999999999</c:v>
                </c:pt>
                <c:pt idx="13156">
                  <c:v>332.88499999999999</c:v>
                </c:pt>
                <c:pt idx="13157">
                  <c:v>332.86500000000001</c:v>
                </c:pt>
                <c:pt idx="13158">
                  <c:v>332.86200000000002</c:v>
                </c:pt>
                <c:pt idx="13159">
                  <c:v>332.86200000000002</c:v>
                </c:pt>
                <c:pt idx="13160">
                  <c:v>332.81700000000001</c:v>
                </c:pt>
                <c:pt idx="13161">
                  <c:v>332.8</c:v>
                </c:pt>
                <c:pt idx="13162">
                  <c:v>332.78100000000001</c:v>
                </c:pt>
                <c:pt idx="13163">
                  <c:v>332.77800000000002</c:v>
                </c:pt>
                <c:pt idx="13164">
                  <c:v>332.76499999999999</c:v>
                </c:pt>
                <c:pt idx="13165">
                  <c:v>332.745</c:v>
                </c:pt>
                <c:pt idx="13166">
                  <c:v>332.74200000000002</c:v>
                </c:pt>
                <c:pt idx="13167">
                  <c:v>332.68</c:v>
                </c:pt>
                <c:pt idx="13168">
                  <c:v>332.63499999999999</c:v>
                </c:pt>
                <c:pt idx="13169">
                  <c:v>332.56</c:v>
                </c:pt>
                <c:pt idx="13170">
                  <c:v>332.56</c:v>
                </c:pt>
                <c:pt idx="13171">
                  <c:v>332.55700000000002</c:v>
                </c:pt>
                <c:pt idx="13172">
                  <c:v>332.541</c:v>
                </c:pt>
                <c:pt idx="13173">
                  <c:v>332.52100000000002</c:v>
                </c:pt>
                <c:pt idx="13174">
                  <c:v>332.49900000000002</c:v>
                </c:pt>
                <c:pt idx="13175">
                  <c:v>332.447</c:v>
                </c:pt>
                <c:pt idx="13176">
                  <c:v>332.363</c:v>
                </c:pt>
                <c:pt idx="13177">
                  <c:v>332.35300000000001</c:v>
                </c:pt>
                <c:pt idx="13178">
                  <c:v>332.34</c:v>
                </c:pt>
                <c:pt idx="13179">
                  <c:v>332.30399999999997</c:v>
                </c:pt>
                <c:pt idx="13180">
                  <c:v>332.28800000000001</c:v>
                </c:pt>
                <c:pt idx="13181">
                  <c:v>332.24900000000002</c:v>
                </c:pt>
                <c:pt idx="13182">
                  <c:v>332.24599999999998</c:v>
                </c:pt>
                <c:pt idx="13183">
                  <c:v>332.23599999999999</c:v>
                </c:pt>
                <c:pt idx="13184">
                  <c:v>332.22</c:v>
                </c:pt>
                <c:pt idx="13185">
                  <c:v>332.20400000000001</c:v>
                </c:pt>
                <c:pt idx="13186">
                  <c:v>332.20400000000001</c:v>
                </c:pt>
                <c:pt idx="13187">
                  <c:v>332.19400000000002</c:v>
                </c:pt>
                <c:pt idx="13188">
                  <c:v>332.178</c:v>
                </c:pt>
                <c:pt idx="13189">
                  <c:v>332.17099999999999</c:v>
                </c:pt>
                <c:pt idx="13190">
                  <c:v>332.16500000000002</c:v>
                </c:pt>
                <c:pt idx="13191">
                  <c:v>332.13200000000001</c:v>
                </c:pt>
                <c:pt idx="13192">
                  <c:v>332.11900000000003</c:v>
                </c:pt>
                <c:pt idx="13193">
                  <c:v>332.09</c:v>
                </c:pt>
                <c:pt idx="13194">
                  <c:v>332.077</c:v>
                </c:pt>
                <c:pt idx="13195">
                  <c:v>332.06099999999998</c:v>
                </c:pt>
                <c:pt idx="13196">
                  <c:v>332.01900000000001</c:v>
                </c:pt>
                <c:pt idx="13197">
                  <c:v>332.01900000000001</c:v>
                </c:pt>
                <c:pt idx="13198">
                  <c:v>332.00599999999997</c:v>
                </c:pt>
                <c:pt idx="13199">
                  <c:v>331.97699999999998</c:v>
                </c:pt>
                <c:pt idx="13200">
                  <c:v>331.96</c:v>
                </c:pt>
                <c:pt idx="13201">
                  <c:v>331.94400000000002</c:v>
                </c:pt>
                <c:pt idx="13202">
                  <c:v>331.93799999999999</c:v>
                </c:pt>
                <c:pt idx="13203">
                  <c:v>331.928</c:v>
                </c:pt>
                <c:pt idx="13204">
                  <c:v>331.92099999999999</c:v>
                </c:pt>
                <c:pt idx="13205">
                  <c:v>331.88299999999998</c:v>
                </c:pt>
                <c:pt idx="13206">
                  <c:v>331.86</c:v>
                </c:pt>
                <c:pt idx="13207">
                  <c:v>331.84</c:v>
                </c:pt>
                <c:pt idx="13208">
                  <c:v>331.80500000000001</c:v>
                </c:pt>
                <c:pt idx="13209">
                  <c:v>331.80200000000002</c:v>
                </c:pt>
                <c:pt idx="13210">
                  <c:v>331.79500000000002</c:v>
                </c:pt>
                <c:pt idx="13211">
                  <c:v>331.75599999999997</c:v>
                </c:pt>
                <c:pt idx="13212">
                  <c:v>331.74599999999998</c:v>
                </c:pt>
                <c:pt idx="13213">
                  <c:v>331.74</c:v>
                </c:pt>
                <c:pt idx="13214">
                  <c:v>331.69499999999999</c:v>
                </c:pt>
                <c:pt idx="13215">
                  <c:v>331.69099999999997</c:v>
                </c:pt>
                <c:pt idx="13216">
                  <c:v>331.66500000000002</c:v>
                </c:pt>
                <c:pt idx="13217">
                  <c:v>331.66199999999998</c:v>
                </c:pt>
                <c:pt idx="13218">
                  <c:v>331.63600000000002</c:v>
                </c:pt>
                <c:pt idx="13219">
                  <c:v>331.58800000000002</c:v>
                </c:pt>
                <c:pt idx="13220">
                  <c:v>331.57499999999999</c:v>
                </c:pt>
                <c:pt idx="13221">
                  <c:v>331.55200000000002</c:v>
                </c:pt>
                <c:pt idx="13222">
                  <c:v>331.53899999999999</c:v>
                </c:pt>
                <c:pt idx="13223">
                  <c:v>331.536</c:v>
                </c:pt>
                <c:pt idx="13224">
                  <c:v>331.51900000000001</c:v>
                </c:pt>
                <c:pt idx="13225">
                  <c:v>331.51299999999998</c:v>
                </c:pt>
                <c:pt idx="13226">
                  <c:v>331.49</c:v>
                </c:pt>
                <c:pt idx="13227">
                  <c:v>331.47399999999999</c:v>
                </c:pt>
                <c:pt idx="13228">
                  <c:v>331.46699999999998</c:v>
                </c:pt>
                <c:pt idx="13229">
                  <c:v>331.464</c:v>
                </c:pt>
                <c:pt idx="13230">
                  <c:v>331.41899999999998</c:v>
                </c:pt>
                <c:pt idx="13231">
                  <c:v>331.36399999999998</c:v>
                </c:pt>
                <c:pt idx="13232">
                  <c:v>331.33800000000002</c:v>
                </c:pt>
                <c:pt idx="13233">
                  <c:v>331.32799999999997</c:v>
                </c:pt>
                <c:pt idx="13234">
                  <c:v>331.29599999999999</c:v>
                </c:pt>
                <c:pt idx="13235">
                  <c:v>331.29199999999997</c:v>
                </c:pt>
                <c:pt idx="13236">
                  <c:v>331.17899999999997</c:v>
                </c:pt>
                <c:pt idx="13237">
                  <c:v>331.17200000000003</c:v>
                </c:pt>
                <c:pt idx="13238">
                  <c:v>331.072</c:v>
                </c:pt>
                <c:pt idx="13239">
                  <c:v>331.05200000000002</c:v>
                </c:pt>
                <c:pt idx="13240">
                  <c:v>331.017</c:v>
                </c:pt>
                <c:pt idx="13241">
                  <c:v>330.92599999999999</c:v>
                </c:pt>
                <c:pt idx="13242">
                  <c:v>330.90699999999998</c:v>
                </c:pt>
                <c:pt idx="13243">
                  <c:v>330.87700000000001</c:v>
                </c:pt>
                <c:pt idx="13244">
                  <c:v>330.81599999999997</c:v>
                </c:pt>
                <c:pt idx="13245">
                  <c:v>330.80900000000003</c:v>
                </c:pt>
                <c:pt idx="13246">
                  <c:v>330.77</c:v>
                </c:pt>
                <c:pt idx="13247">
                  <c:v>330.76100000000002</c:v>
                </c:pt>
                <c:pt idx="13248">
                  <c:v>330.75400000000002</c:v>
                </c:pt>
                <c:pt idx="13249">
                  <c:v>330.74400000000003</c:v>
                </c:pt>
                <c:pt idx="13250">
                  <c:v>330.709</c:v>
                </c:pt>
                <c:pt idx="13251">
                  <c:v>330.69900000000001</c:v>
                </c:pt>
                <c:pt idx="13252">
                  <c:v>330.64100000000002</c:v>
                </c:pt>
                <c:pt idx="13253">
                  <c:v>330.63400000000001</c:v>
                </c:pt>
                <c:pt idx="13254">
                  <c:v>330.58499999999998</c:v>
                </c:pt>
                <c:pt idx="13255">
                  <c:v>330.524</c:v>
                </c:pt>
                <c:pt idx="13256">
                  <c:v>330.488</c:v>
                </c:pt>
                <c:pt idx="13257">
                  <c:v>330.40100000000001</c:v>
                </c:pt>
                <c:pt idx="13258">
                  <c:v>330.38099999999997</c:v>
                </c:pt>
                <c:pt idx="13259">
                  <c:v>330.29</c:v>
                </c:pt>
                <c:pt idx="13260">
                  <c:v>330.28699999999998</c:v>
                </c:pt>
                <c:pt idx="13261">
                  <c:v>330.28100000000001</c:v>
                </c:pt>
                <c:pt idx="13262">
                  <c:v>330.27100000000002</c:v>
                </c:pt>
                <c:pt idx="13263">
                  <c:v>330.26799999999997</c:v>
                </c:pt>
                <c:pt idx="13264">
                  <c:v>330.26100000000002</c:v>
                </c:pt>
                <c:pt idx="13265">
                  <c:v>330.20600000000002</c:v>
                </c:pt>
                <c:pt idx="13266">
                  <c:v>330.2</c:v>
                </c:pt>
                <c:pt idx="13267">
                  <c:v>330.18</c:v>
                </c:pt>
                <c:pt idx="13268">
                  <c:v>330.16399999999999</c:v>
                </c:pt>
                <c:pt idx="13269">
                  <c:v>330.154</c:v>
                </c:pt>
                <c:pt idx="13270">
                  <c:v>330.14800000000002</c:v>
                </c:pt>
                <c:pt idx="13271">
                  <c:v>330.125</c:v>
                </c:pt>
                <c:pt idx="13272">
                  <c:v>330.03399999999999</c:v>
                </c:pt>
                <c:pt idx="13273">
                  <c:v>330.01499999999999</c:v>
                </c:pt>
                <c:pt idx="13274">
                  <c:v>330.01499999999999</c:v>
                </c:pt>
                <c:pt idx="13275">
                  <c:v>329.98500000000001</c:v>
                </c:pt>
                <c:pt idx="13276">
                  <c:v>329.976</c:v>
                </c:pt>
                <c:pt idx="13277">
                  <c:v>329.95299999999997</c:v>
                </c:pt>
                <c:pt idx="13278">
                  <c:v>329.91399999999999</c:v>
                </c:pt>
                <c:pt idx="13279">
                  <c:v>329.911</c:v>
                </c:pt>
                <c:pt idx="13280">
                  <c:v>329.904</c:v>
                </c:pt>
                <c:pt idx="13281">
                  <c:v>329.88200000000001</c:v>
                </c:pt>
                <c:pt idx="13282">
                  <c:v>329.875</c:v>
                </c:pt>
                <c:pt idx="13283">
                  <c:v>329.85599999999999</c:v>
                </c:pt>
                <c:pt idx="13284">
                  <c:v>329.82299999999998</c:v>
                </c:pt>
                <c:pt idx="13285">
                  <c:v>329.82</c:v>
                </c:pt>
                <c:pt idx="13286">
                  <c:v>329.80399999999997</c:v>
                </c:pt>
                <c:pt idx="13287">
                  <c:v>329.80099999999999</c:v>
                </c:pt>
                <c:pt idx="13288">
                  <c:v>329.80099999999999</c:v>
                </c:pt>
                <c:pt idx="13289">
                  <c:v>329.63200000000001</c:v>
                </c:pt>
                <c:pt idx="13290">
                  <c:v>329.577</c:v>
                </c:pt>
                <c:pt idx="13291">
                  <c:v>329.56400000000002</c:v>
                </c:pt>
                <c:pt idx="13292">
                  <c:v>329.55099999999999</c:v>
                </c:pt>
                <c:pt idx="13293">
                  <c:v>329.548</c:v>
                </c:pt>
                <c:pt idx="13294">
                  <c:v>329.50599999999997</c:v>
                </c:pt>
                <c:pt idx="13295">
                  <c:v>329.476</c:v>
                </c:pt>
                <c:pt idx="13296">
                  <c:v>329.447</c:v>
                </c:pt>
                <c:pt idx="13297">
                  <c:v>329.39499999999998</c:v>
                </c:pt>
                <c:pt idx="13298">
                  <c:v>329.38200000000001</c:v>
                </c:pt>
                <c:pt idx="13299">
                  <c:v>329.37299999999999</c:v>
                </c:pt>
                <c:pt idx="13300">
                  <c:v>329.36599999999999</c:v>
                </c:pt>
                <c:pt idx="13301">
                  <c:v>329.32400000000001</c:v>
                </c:pt>
                <c:pt idx="13302">
                  <c:v>329.31700000000001</c:v>
                </c:pt>
                <c:pt idx="13303">
                  <c:v>329.298</c:v>
                </c:pt>
                <c:pt idx="13304">
                  <c:v>329.28500000000003</c:v>
                </c:pt>
                <c:pt idx="13305">
                  <c:v>329.27199999999999</c:v>
                </c:pt>
                <c:pt idx="13306">
                  <c:v>329.24900000000002</c:v>
                </c:pt>
                <c:pt idx="13307">
                  <c:v>329.20100000000002</c:v>
                </c:pt>
                <c:pt idx="13308">
                  <c:v>329.14600000000002</c:v>
                </c:pt>
                <c:pt idx="13309">
                  <c:v>329.11</c:v>
                </c:pt>
                <c:pt idx="13310">
                  <c:v>329.048</c:v>
                </c:pt>
                <c:pt idx="13311">
                  <c:v>328.94799999999998</c:v>
                </c:pt>
                <c:pt idx="13312">
                  <c:v>328.94099999999997</c:v>
                </c:pt>
                <c:pt idx="13313">
                  <c:v>328.87700000000001</c:v>
                </c:pt>
                <c:pt idx="13314">
                  <c:v>328.863</c:v>
                </c:pt>
                <c:pt idx="13315">
                  <c:v>328.851</c:v>
                </c:pt>
                <c:pt idx="13316">
                  <c:v>328.84100000000001</c:v>
                </c:pt>
                <c:pt idx="13317">
                  <c:v>328.80200000000002</c:v>
                </c:pt>
                <c:pt idx="13318">
                  <c:v>328.666</c:v>
                </c:pt>
                <c:pt idx="13319">
                  <c:v>328.63</c:v>
                </c:pt>
                <c:pt idx="13320">
                  <c:v>328.60399999999998</c:v>
                </c:pt>
                <c:pt idx="13321">
                  <c:v>328.58800000000002</c:v>
                </c:pt>
                <c:pt idx="13322">
                  <c:v>328.572</c:v>
                </c:pt>
                <c:pt idx="13323">
                  <c:v>328.56799999999998</c:v>
                </c:pt>
                <c:pt idx="13324">
                  <c:v>328.55900000000003</c:v>
                </c:pt>
                <c:pt idx="13325">
                  <c:v>328.49400000000003</c:v>
                </c:pt>
                <c:pt idx="13326">
                  <c:v>328.47800000000001</c:v>
                </c:pt>
                <c:pt idx="13327">
                  <c:v>328.471</c:v>
                </c:pt>
                <c:pt idx="13328">
                  <c:v>328.471</c:v>
                </c:pt>
                <c:pt idx="13329">
                  <c:v>328.44900000000001</c:v>
                </c:pt>
                <c:pt idx="13330">
                  <c:v>328.44799999999998</c:v>
                </c:pt>
                <c:pt idx="13331">
                  <c:v>328.43200000000002</c:v>
                </c:pt>
                <c:pt idx="13332">
                  <c:v>328.423</c:v>
                </c:pt>
                <c:pt idx="13333">
                  <c:v>328.41</c:v>
                </c:pt>
                <c:pt idx="13334">
                  <c:v>328.39</c:v>
                </c:pt>
                <c:pt idx="13335">
                  <c:v>328.35399999999998</c:v>
                </c:pt>
                <c:pt idx="13336">
                  <c:v>328.33199999999999</c:v>
                </c:pt>
                <c:pt idx="13337">
                  <c:v>328.30599999999998</c:v>
                </c:pt>
                <c:pt idx="13338">
                  <c:v>328.29899999999998</c:v>
                </c:pt>
                <c:pt idx="13339">
                  <c:v>328.26400000000001</c:v>
                </c:pt>
                <c:pt idx="13340">
                  <c:v>328.25700000000001</c:v>
                </c:pt>
                <c:pt idx="13341">
                  <c:v>328.21199999999999</c:v>
                </c:pt>
                <c:pt idx="13342">
                  <c:v>328.18900000000002</c:v>
                </c:pt>
                <c:pt idx="13343">
                  <c:v>328.11099999999999</c:v>
                </c:pt>
                <c:pt idx="13344">
                  <c:v>328.108</c:v>
                </c:pt>
                <c:pt idx="13345">
                  <c:v>328.10500000000002</c:v>
                </c:pt>
                <c:pt idx="13346">
                  <c:v>328.017</c:v>
                </c:pt>
                <c:pt idx="13347">
                  <c:v>328.00400000000002</c:v>
                </c:pt>
                <c:pt idx="13348">
                  <c:v>327.98500000000001</c:v>
                </c:pt>
                <c:pt idx="13349">
                  <c:v>327.95600000000002</c:v>
                </c:pt>
                <c:pt idx="13350">
                  <c:v>327.923</c:v>
                </c:pt>
                <c:pt idx="13351">
                  <c:v>327.89400000000001</c:v>
                </c:pt>
                <c:pt idx="13352">
                  <c:v>327.84899999999999</c:v>
                </c:pt>
                <c:pt idx="13353">
                  <c:v>327.84199999999998</c:v>
                </c:pt>
                <c:pt idx="13354">
                  <c:v>327.839</c:v>
                </c:pt>
                <c:pt idx="13355">
                  <c:v>327.81900000000002</c:v>
                </c:pt>
                <c:pt idx="13356">
                  <c:v>327.81299999999999</c:v>
                </c:pt>
                <c:pt idx="13357">
                  <c:v>327.79</c:v>
                </c:pt>
                <c:pt idx="13358">
                  <c:v>327.75400000000002</c:v>
                </c:pt>
                <c:pt idx="13359">
                  <c:v>327.589</c:v>
                </c:pt>
                <c:pt idx="13360">
                  <c:v>327.58600000000001</c:v>
                </c:pt>
                <c:pt idx="13361">
                  <c:v>327.57</c:v>
                </c:pt>
                <c:pt idx="13362">
                  <c:v>327.56</c:v>
                </c:pt>
                <c:pt idx="13363">
                  <c:v>327.53100000000001</c:v>
                </c:pt>
                <c:pt idx="13364">
                  <c:v>327.52100000000002</c:v>
                </c:pt>
                <c:pt idx="13365">
                  <c:v>327.48200000000003</c:v>
                </c:pt>
                <c:pt idx="13366">
                  <c:v>327.46899999999999</c:v>
                </c:pt>
                <c:pt idx="13367">
                  <c:v>327.45600000000002</c:v>
                </c:pt>
                <c:pt idx="13368">
                  <c:v>327.44299999999998</c:v>
                </c:pt>
                <c:pt idx="13369">
                  <c:v>327.44</c:v>
                </c:pt>
                <c:pt idx="13370">
                  <c:v>327.29399999999998</c:v>
                </c:pt>
                <c:pt idx="13371">
                  <c:v>327.23899999999998</c:v>
                </c:pt>
                <c:pt idx="13372">
                  <c:v>327.226</c:v>
                </c:pt>
                <c:pt idx="13373">
                  <c:v>327.21600000000001</c:v>
                </c:pt>
                <c:pt idx="13374">
                  <c:v>327.21300000000002</c:v>
                </c:pt>
                <c:pt idx="13375">
                  <c:v>327.16399999999999</c:v>
                </c:pt>
                <c:pt idx="13376">
                  <c:v>327.13799999999998</c:v>
                </c:pt>
                <c:pt idx="13377">
                  <c:v>327.09300000000002</c:v>
                </c:pt>
                <c:pt idx="13378">
                  <c:v>327.08300000000003</c:v>
                </c:pt>
                <c:pt idx="13379">
                  <c:v>327.03800000000001</c:v>
                </c:pt>
                <c:pt idx="13380">
                  <c:v>327.02800000000002</c:v>
                </c:pt>
                <c:pt idx="13381">
                  <c:v>327.02199999999999</c:v>
                </c:pt>
                <c:pt idx="13382">
                  <c:v>327.00900000000001</c:v>
                </c:pt>
                <c:pt idx="13383">
                  <c:v>326.97899999999998</c:v>
                </c:pt>
                <c:pt idx="13384">
                  <c:v>326.94</c:v>
                </c:pt>
                <c:pt idx="13385">
                  <c:v>326.93700000000001</c:v>
                </c:pt>
                <c:pt idx="13386">
                  <c:v>326.88900000000001</c:v>
                </c:pt>
                <c:pt idx="13387">
                  <c:v>326.86599999999999</c:v>
                </c:pt>
                <c:pt idx="13388">
                  <c:v>326.863</c:v>
                </c:pt>
                <c:pt idx="13389">
                  <c:v>326.82400000000001</c:v>
                </c:pt>
                <c:pt idx="13390">
                  <c:v>326.80099999999999</c:v>
                </c:pt>
                <c:pt idx="13391">
                  <c:v>326.79500000000002</c:v>
                </c:pt>
                <c:pt idx="13392">
                  <c:v>326.762</c:v>
                </c:pt>
                <c:pt idx="13393">
                  <c:v>326.74599999999998</c:v>
                </c:pt>
                <c:pt idx="13394">
                  <c:v>326.70699999999999</c:v>
                </c:pt>
                <c:pt idx="13395">
                  <c:v>326.70400000000001</c:v>
                </c:pt>
                <c:pt idx="13396">
                  <c:v>326.70400000000001</c:v>
                </c:pt>
                <c:pt idx="13397">
                  <c:v>326.68400000000003</c:v>
                </c:pt>
                <c:pt idx="13398">
                  <c:v>326.67500000000001</c:v>
                </c:pt>
                <c:pt idx="13399">
                  <c:v>326.66199999999998</c:v>
                </c:pt>
                <c:pt idx="13400">
                  <c:v>326.649</c:v>
                </c:pt>
                <c:pt idx="13401">
                  <c:v>326.642</c:v>
                </c:pt>
                <c:pt idx="13402">
                  <c:v>326.63299999999998</c:v>
                </c:pt>
                <c:pt idx="13403">
                  <c:v>326.63299999999998</c:v>
                </c:pt>
                <c:pt idx="13404">
                  <c:v>326.60000000000002</c:v>
                </c:pt>
                <c:pt idx="13405">
                  <c:v>326.57400000000001</c:v>
                </c:pt>
                <c:pt idx="13406">
                  <c:v>326.53800000000001</c:v>
                </c:pt>
                <c:pt idx="13407">
                  <c:v>326.48</c:v>
                </c:pt>
                <c:pt idx="13408">
                  <c:v>326.43799999999999</c:v>
                </c:pt>
                <c:pt idx="13409">
                  <c:v>326.40199999999999</c:v>
                </c:pt>
                <c:pt idx="13410">
                  <c:v>326.392</c:v>
                </c:pt>
                <c:pt idx="13411">
                  <c:v>326.25599999999997</c:v>
                </c:pt>
                <c:pt idx="13412">
                  <c:v>326.24</c:v>
                </c:pt>
                <c:pt idx="13413">
                  <c:v>326.21699999999998</c:v>
                </c:pt>
                <c:pt idx="13414">
                  <c:v>326.214</c:v>
                </c:pt>
                <c:pt idx="13415">
                  <c:v>326.20100000000002</c:v>
                </c:pt>
                <c:pt idx="13416">
                  <c:v>326.19499999999999</c:v>
                </c:pt>
                <c:pt idx="13417">
                  <c:v>326.14600000000002</c:v>
                </c:pt>
                <c:pt idx="13418">
                  <c:v>326.12</c:v>
                </c:pt>
                <c:pt idx="13419">
                  <c:v>326.10399999999998</c:v>
                </c:pt>
                <c:pt idx="13420">
                  <c:v>326.00700000000001</c:v>
                </c:pt>
                <c:pt idx="13421">
                  <c:v>325.99</c:v>
                </c:pt>
                <c:pt idx="13422">
                  <c:v>325.90600000000001</c:v>
                </c:pt>
                <c:pt idx="13423">
                  <c:v>325.89299999999997</c:v>
                </c:pt>
                <c:pt idx="13424">
                  <c:v>325.887</c:v>
                </c:pt>
                <c:pt idx="13425">
                  <c:v>325.85399999999998</c:v>
                </c:pt>
                <c:pt idx="13426">
                  <c:v>325.81900000000002</c:v>
                </c:pt>
                <c:pt idx="13427">
                  <c:v>325.77300000000002</c:v>
                </c:pt>
                <c:pt idx="13428">
                  <c:v>325.76299999999998</c:v>
                </c:pt>
                <c:pt idx="13429">
                  <c:v>325.666</c:v>
                </c:pt>
                <c:pt idx="13430">
                  <c:v>325.61799999999999</c:v>
                </c:pt>
                <c:pt idx="13431">
                  <c:v>325.601</c:v>
                </c:pt>
                <c:pt idx="13432">
                  <c:v>325.54300000000001</c:v>
                </c:pt>
                <c:pt idx="13433">
                  <c:v>325.50400000000002</c:v>
                </c:pt>
                <c:pt idx="13434">
                  <c:v>325.46800000000002</c:v>
                </c:pt>
                <c:pt idx="13435">
                  <c:v>325.452</c:v>
                </c:pt>
                <c:pt idx="13436">
                  <c:v>325.41300000000001</c:v>
                </c:pt>
                <c:pt idx="13437">
                  <c:v>325.37700000000001</c:v>
                </c:pt>
                <c:pt idx="13438">
                  <c:v>325.26100000000002</c:v>
                </c:pt>
                <c:pt idx="13439">
                  <c:v>325.23200000000003</c:v>
                </c:pt>
                <c:pt idx="13440">
                  <c:v>325.18</c:v>
                </c:pt>
                <c:pt idx="13441">
                  <c:v>325.12099999999998</c:v>
                </c:pt>
                <c:pt idx="13442">
                  <c:v>325.11200000000002</c:v>
                </c:pt>
                <c:pt idx="13443">
                  <c:v>325.108</c:v>
                </c:pt>
                <c:pt idx="13444">
                  <c:v>325.07900000000001</c:v>
                </c:pt>
                <c:pt idx="13445">
                  <c:v>325.005</c:v>
                </c:pt>
                <c:pt idx="13446">
                  <c:v>324.94</c:v>
                </c:pt>
                <c:pt idx="13447">
                  <c:v>324.90100000000001</c:v>
                </c:pt>
                <c:pt idx="13448">
                  <c:v>324.85899999999998</c:v>
                </c:pt>
                <c:pt idx="13449">
                  <c:v>324.81299999999999</c:v>
                </c:pt>
                <c:pt idx="13450">
                  <c:v>324.755</c:v>
                </c:pt>
                <c:pt idx="13451">
                  <c:v>324.7</c:v>
                </c:pt>
                <c:pt idx="13452">
                  <c:v>324.67099999999999</c:v>
                </c:pt>
                <c:pt idx="13453">
                  <c:v>324.64800000000002</c:v>
                </c:pt>
                <c:pt idx="13454">
                  <c:v>324.64100000000002</c:v>
                </c:pt>
                <c:pt idx="13455">
                  <c:v>324.62799999999999</c:v>
                </c:pt>
                <c:pt idx="13456">
                  <c:v>324.62200000000001</c:v>
                </c:pt>
                <c:pt idx="13457">
                  <c:v>324.60599999999999</c:v>
                </c:pt>
                <c:pt idx="13458">
                  <c:v>324.589</c:v>
                </c:pt>
                <c:pt idx="13459">
                  <c:v>324.56</c:v>
                </c:pt>
                <c:pt idx="13460">
                  <c:v>324.55700000000002</c:v>
                </c:pt>
                <c:pt idx="13461">
                  <c:v>324.55399999999997</c:v>
                </c:pt>
                <c:pt idx="13462">
                  <c:v>324.541</c:v>
                </c:pt>
                <c:pt idx="13463">
                  <c:v>324.53100000000001</c:v>
                </c:pt>
                <c:pt idx="13464">
                  <c:v>324.43700000000001</c:v>
                </c:pt>
                <c:pt idx="13465">
                  <c:v>324.42099999999999</c:v>
                </c:pt>
                <c:pt idx="13466">
                  <c:v>324.39800000000002</c:v>
                </c:pt>
                <c:pt idx="13467">
                  <c:v>324.33</c:v>
                </c:pt>
                <c:pt idx="13468">
                  <c:v>324.32</c:v>
                </c:pt>
                <c:pt idx="13469">
                  <c:v>324.31400000000002</c:v>
                </c:pt>
                <c:pt idx="13470">
                  <c:v>324.298</c:v>
                </c:pt>
                <c:pt idx="13471">
                  <c:v>324.262</c:v>
                </c:pt>
                <c:pt idx="13472">
                  <c:v>324.24299999999999</c:v>
                </c:pt>
                <c:pt idx="13473">
                  <c:v>324.17099999999999</c:v>
                </c:pt>
                <c:pt idx="13474">
                  <c:v>324.14499999999998</c:v>
                </c:pt>
                <c:pt idx="13475">
                  <c:v>324.13900000000001</c:v>
                </c:pt>
                <c:pt idx="13476">
                  <c:v>324.09699999999998</c:v>
                </c:pt>
                <c:pt idx="13477">
                  <c:v>324.07400000000001</c:v>
                </c:pt>
                <c:pt idx="13478">
                  <c:v>324.05099999999999</c:v>
                </c:pt>
                <c:pt idx="13479">
                  <c:v>324.04500000000002</c:v>
                </c:pt>
                <c:pt idx="13480">
                  <c:v>324.03500000000003</c:v>
                </c:pt>
                <c:pt idx="13481">
                  <c:v>324.01600000000002</c:v>
                </c:pt>
                <c:pt idx="13482">
                  <c:v>323.964</c:v>
                </c:pt>
                <c:pt idx="13483">
                  <c:v>323.94400000000002</c:v>
                </c:pt>
                <c:pt idx="13484">
                  <c:v>323.90899999999999</c:v>
                </c:pt>
                <c:pt idx="13485">
                  <c:v>323.90199999999999</c:v>
                </c:pt>
                <c:pt idx="13486">
                  <c:v>323.87299999999999</c:v>
                </c:pt>
                <c:pt idx="13487">
                  <c:v>323.87</c:v>
                </c:pt>
                <c:pt idx="13488">
                  <c:v>323.83100000000002</c:v>
                </c:pt>
                <c:pt idx="13489">
                  <c:v>323.80500000000001</c:v>
                </c:pt>
                <c:pt idx="13490">
                  <c:v>323.76900000000001</c:v>
                </c:pt>
                <c:pt idx="13491">
                  <c:v>323.76600000000002</c:v>
                </c:pt>
                <c:pt idx="13492">
                  <c:v>323.75900000000001</c:v>
                </c:pt>
                <c:pt idx="13493">
                  <c:v>323.73700000000002</c:v>
                </c:pt>
                <c:pt idx="13494">
                  <c:v>323.72399999999999</c:v>
                </c:pt>
                <c:pt idx="13495">
                  <c:v>323.67200000000003</c:v>
                </c:pt>
                <c:pt idx="13496">
                  <c:v>323.66899999999998</c:v>
                </c:pt>
                <c:pt idx="13497">
                  <c:v>323.64600000000002</c:v>
                </c:pt>
                <c:pt idx="13498">
                  <c:v>323.60399999999998</c:v>
                </c:pt>
                <c:pt idx="13499">
                  <c:v>323.60000000000002</c:v>
                </c:pt>
                <c:pt idx="13500">
                  <c:v>323.57499999999999</c:v>
                </c:pt>
                <c:pt idx="13501">
                  <c:v>323.55799999999999</c:v>
                </c:pt>
                <c:pt idx="13502">
                  <c:v>323.471</c:v>
                </c:pt>
                <c:pt idx="13503">
                  <c:v>323.45499999999998</c:v>
                </c:pt>
                <c:pt idx="13504">
                  <c:v>323.45100000000002</c:v>
                </c:pt>
                <c:pt idx="13505">
                  <c:v>323.44799999999998</c:v>
                </c:pt>
                <c:pt idx="13506">
                  <c:v>323.39</c:v>
                </c:pt>
                <c:pt idx="13507">
                  <c:v>323.38600000000002</c:v>
                </c:pt>
                <c:pt idx="13508">
                  <c:v>323.38299999999998</c:v>
                </c:pt>
                <c:pt idx="13509">
                  <c:v>323.34800000000001</c:v>
                </c:pt>
                <c:pt idx="13510">
                  <c:v>323.34399999999999</c:v>
                </c:pt>
                <c:pt idx="13511">
                  <c:v>323.31799999999998</c:v>
                </c:pt>
                <c:pt idx="13512">
                  <c:v>323.25299999999999</c:v>
                </c:pt>
                <c:pt idx="13513">
                  <c:v>323.23700000000002</c:v>
                </c:pt>
                <c:pt idx="13514">
                  <c:v>323.22800000000001</c:v>
                </c:pt>
                <c:pt idx="13515">
                  <c:v>323.19799999999998</c:v>
                </c:pt>
                <c:pt idx="13516">
                  <c:v>323.19799999999998</c:v>
                </c:pt>
                <c:pt idx="13517">
                  <c:v>323.185</c:v>
                </c:pt>
                <c:pt idx="13518">
                  <c:v>323.16899999999998</c:v>
                </c:pt>
                <c:pt idx="13519">
                  <c:v>323.166</c:v>
                </c:pt>
                <c:pt idx="13520">
                  <c:v>323.16000000000003</c:v>
                </c:pt>
                <c:pt idx="13521">
                  <c:v>323.15600000000001</c:v>
                </c:pt>
                <c:pt idx="13522">
                  <c:v>323.065</c:v>
                </c:pt>
                <c:pt idx="13523">
                  <c:v>323.02999999999997</c:v>
                </c:pt>
                <c:pt idx="13524">
                  <c:v>323.02999999999997</c:v>
                </c:pt>
                <c:pt idx="13525">
                  <c:v>322.98099999999999</c:v>
                </c:pt>
                <c:pt idx="13526">
                  <c:v>322.95800000000003</c:v>
                </c:pt>
                <c:pt idx="13527">
                  <c:v>322.952</c:v>
                </c:pt>
                <c:pt idx="13528">
                  <c:v>322.94200000000001</c:v>
                </c:pt>
                <c:pt idx="13529">
                  <c:v>322.92599999999999</c:v>
                </c:pt>
                <c:pt idx="13530">
                  <c:v>322.916</c:v>
                </c:pt>
                <c:pt idx="13531">
                  <c:v>322.91000000000003</c:v>
                </c:pt>
                <c:pt idx="13532">
                  <c:v>322.89400000000001</c:v>
                </c:pt>
                <c:pt idx="13533">
                  <c:v>322.84199999999998</c:v>
                </c:pt>
                <c:pt idx="13534">
                  <c:v>322.83800000000002</c:v>
                </c:pt>
                <c:pt idx="13535">
                  <c:v>322.83499999999998</c:v>
                </c:pt>
                <c:pt idx="13536">
                  <c:v>322.75099999999998</c:v>
                </c:pt>
                <c:pt idx="13537">
                  <c:v>322.738</c:v>
                </c:pt>
                <c:pt idx="13538">
                  <c:v>322.72800000000001</c:v>
                </c:pt>
                <c:pt idx="13539">
                  <c:v>322.68900000000002</c:v>
                </c:pt>
                <c:pt idx="13540">
                  <c:v>322.66699999999997</c:v>
                </c:pt>
                <c:pt idx="13541">
                  <c:v>322.64699999999999</c:v>
                </c:pt>
                <c:pt idx="13542">
                  <c:v>322.61099999999999</c:v>
                </c:pt>
                <c:pt idx="13543">
                  <c:v>322.59800000000001</c:v>
                </c:pt>
                <c:pt idx="13544">
                  <c:v>322.59800000000001</c:v>
                </c:pt>
                <c:pt idx="13545">
                  <c:v>322.59500000000003</c:v>
                </c:pt>
                <c:pt idx="13546">
                  <c:v>322.59199999999998</c:v>
                </c:pt>
                <c:pt idx="13547">
                  <c:v>322.572</c:v>
                </c:pt>
                <c:pt idx="13548">
                  <c:v>322.517</c:v>
                </c:pt>
                <c:pt idx="13549">
                  <c:v>322.49799999999999</c:v>
                </c:pt>
                <c:pt idx="13550">
                  <c:v>322.49099999999999</c:v>
                </c:pt>
                <c:pt idx="13551">
                  <c:v>322.47199999999998</c:v>
                </c:pt>
                <c:pt idx="13552">
                  <c:v>322.43299999999999</c:v>
                </c:pt>
                <c:pt idx="13553">
                  <c:v>322.41399999999999</c:v>
                </c:pt>
                <c:pt idx="13554">
                  <c:v>322.37099999999998</c:v>
                </c:pt>
                <c:pt idx="13555">
                  <c:v>322.36200000000002</c:v>
                </c:pt>
                <c:pt idx="13556">
                  <c:v>322.36200000000002</c:v>
                </c:pt>
                <c:pt idx="13557">
                  <c:v>322.358</c:v>
                </c:pt>
                <c:pt idx="13558">
                  <c:v>322.34899999999999</c:v>
                </c:pt>
                <c:pt idx="13559">
                  <c:v>322.32</c:v>
                </c:pt>
                <c:pt idx="13560">
                  <c:v>322.29000000000002</c:v>
                </c:pt>
                <c:pt idx="13561">
                  <c:v>322.255</c:v>
                </c:pt>
                <c:pt idx="13562">
                  <c:v>322.245</c:v>
                </c:pt>
                <c:pt idx="13563">
                  <c:v>322.22500000000002</c:v>
                </c:pt>
                <c:pt idx="13564">
                  <c:v>322.21600000000001</c:v>
                </c:pt>
                <c:pt idx="13565">
                  <c:v>322.17700000000002</c:v>
                </c:pt>
                <c:pt idx="13566">
                  <c:v>322.16699999999997</c:v>
                </c:pt>
                <c:pt idx="13567">
                  <c:v>322.16399999999999</c:v>
                </c:pt>
                <c:pt idx="13568">
                  <c:v>322.15699999999998</c:v>
                </c:pt>
                <c:pt idx="13569">
                  <c:v>322.125</c:v>
                </c:pt>
                <c:pt idx="13570">
                  <c:v>322.10599999999999</c:v>
                </c:pt>
                <c:pt idx="13571">
                  <c:v>322.08600000000001</c:v>
                </c:pt>
                <c:pt idx="13572">
                  <c:v>322.08300000000003</c:v>
                </c:pt>
                <c:pt idx="13573">
                  <c:v>322.06299999999999</c:v>
                </c:pt>
                <c:pt idx="13574">
                  <c:v>322.03100000000001</c:v>
                </c:pt>
                <c:pt idx="13575">
                  <c:v>322.02100000000002</c:v>
                </c:pt>
                <c:pt idx="13576">
                  <c:v>322.00799999999998</c:v>
                </c:pt>
                <c:pt idx="13577">
                  <c:v>321.96899999999999</c:v>
                </c:pt>
                <c:pt idx="13578">
                  <c:v>321.95600000000002</c:v>
                </c:pt>
                <c:pt idx="13579">
                  <c:v>321.94</c:v>
                </c:pt>
                <c:pt idx="13580">
                  <c:v>321.83</c:v>
                </c:pt>
                <c:pt idx="13581">
                  <c:v>321.79399999999998</c:v>
                </c:pt>
                <c:pt idx="13582">
                  <c:v>321.733</c:v>
                </c:pt>
                <c:pt idx="13583">
                  <c:v>321.69</c:v>
                </c:pt>
                <c:pt idx="13584">
                  <c:v>321.68700000000001</c:v>
                </c:pt>
                <c:pt idx="13585">
                  <c:v>321.613</c:v>
                </c:pt>
                <c:pt idx="13586">
                  <c:v>321.60599999999999</c:v>
                </c:pt>
                <c:pt idx="13587">
                  <c:v>321.58</c:v>
                </c:pt>
                <c:pt idx="13588">
                  <c:v>321.55099999999999</c:v>
                </c:pt>
                <c:pt idx="13589">
                  <c:v>321.54500000000002</c:v>
                </c:pt>
                <c:pt idx="13590">
                  <c:v>321.53800000000001</c:v>
                </c:pt>
                <c:pt idx="13591">
                  <c:v>321.447</c:v>
                </c:pt>
                <c:pt idx="13592">
                  <c:v>321.43400000000003</c:v>
                </c:pt>
                <c:pt idx="13593">
                  <c:v>321.40499999999997</c:v>
                </c:pt>
                <c:pt idx="13594">
                  <c:v>321.334</c:v>
                </c:pt>
                <c:pt idx="13595">
                  <c:v>321.334</c:v>
                </c:pt>
                <c:pt idx="13596">
                  <c:v>321.31799999999998</c:v>
                </c:pt>
                <c:pt idx="13597">
                  <c:v>321.28500000000003</c:v>
                </c:pt>
                <c:pt idx="13598">
                  <c:v>321.25599999999997</c:v>
                </c:pt>
                <c:pt idx="13599">
                  <c:v>321.23</c:v>
                </c:pt>
                <c:pt idx="13600">
                  <c:v>321.20999999999998</c:v>
                </c:pt>
                <c:pt idx="13601">
                  <c:v>321.16800000000001</c:v>
                </c:pt>
                <c:pt idx="13602">
                  <c:v>321.16500000000002</c:v>
                </c:pt>
                <c:pt idx="13603">
                  <c:v>321.149</c:v>
                </c:pt>
                <c:pt idx="13604">
                  <c:v>321.12299999999999</c:v>
                </c:pt>
                <c:pt idx="13605">
                  <c:v>321.12299999999999</c:v>
                </c:pt>
                <c:pt idx="13606">
                  <c:v>321.12</c:v>
                </c:pt>
                <c:pt idx="13607">
                  <c:v>321.084</c:v>
                </c:pt>
                <c:pt idx="13608">
                  <c:v>321.07100000000003</c:v>
                </c:pt>
                <c:pt idx="13609">
                  <c:v>321.05500000000001</c:v>
                </c:pt>
                <c:pt idx="13610">
                  <c:v>321.02199999999999</c:v>
                </c:pt>
                <c:pt idx="13611">
                  <c:v>320.99599999999998</c:v>
                </c:pt>
                <c:pt idx="13612">
                  <c:v>320.98700000000002</c:v>
                </c:pt>
                <c:pt idx="13613">
                  <c:v>320.98</c:v>
                </c:pt>
                <c:pt idx="13614">
                  <c:v>320.96100000000001</c:v>
                </c:pt>
                <c:pt idx="13615">
                  <c:v>320.95400000000001</c:v>
                </c:pt>
                <c:pt idx="13616">
                  <c:v>320.93200000000002</c:v>
                </c:pt>
                <c:pt idx="13617">
                  <c:v>320.87700000000001</c:v>
                </c:pt>
                <c:pt idx="13618">
                  <c:v>320.86700000000002</c:v>
                </c:pt>
                <c:pt idx="13619">
                  <c:v>320.83100000000002</c:v>
                </c:pt>
                <c:pt idx="13620">
                  <c:v>320.81200000000001</c:v>
                </c:pt>
                <c:pt idx="13621">
                  <c:v>320.786</c:v>
                </c:pt>
                <c:pt idx="13622">
                  <c:v>320.72699999999998</c:v>
                </c:pt>
                <c:pt idx="13623">
                  <c:v>320.721</c:v>
                </c:pt>
                <c:pt idx="13624">
                  <c:v>320.68200000000002</c:v>
                </c:pt>
                <c:pt idx="13625">
                  <c:v>320.601</c:v>
                </c:pt>
                <c:pt idx="13626">
                  <c:v>320.59800000000001</c:v>
                </c:pt>
                <c:pt idx="13627">
                  <c:v>320.56200000000001</c:v>
                </c:pt>
                <c:pt idx="13628">
                  <c:v>320.56200000000001</c:v>
                </c:pt>
                <c:pt idx="13629">
                  <c:v>320.54300000000001</c:v>
                </c:pt>
                <c:pt idx="13630">
                  <c:v>320.49700000000001</c:v>
                </c:pt>
                <c:pt idx="13631">
                  <c:v>320.45499999999998</c:v>
                </c:pt>
                <c:pt idx="13632">
                  <c:v>320.43900000000002</c:v>
                </c:pt>
                <c:pt idx="13633">
                  <c:v>320.41000000000003</c:v>
                </c:pt>
                <c:pt idx="13634">
                  <c:v>320.40600000000001</c:v>
                </c:pt>
                <c:pt idx="13635">
                  <c:v>320.387</c:v>
                </c:pt>
                <c:pt idx="13636">
                  <c:v>320.37099999999998</c:v>
                </c:pt>
                <c:pt idx="13637">
                  <c:v>320.358</c:v>
                </c:pt>
                <c:pt idx="13638">
                  <c:v>320.30599999999998</c:v>
                </c:pt>
                <c:pt idx="13639">
                  <c:v>320.26</c:v>
                </c:pt>
                <c:pt idx="13640">
                  <c:v>320.22800000000001</c:v>
                </c:pt>
                <c:pt idx="13641">
                  <c:v>320.21199999999999</c:v>
                </c:pt>
                <c:pt idx="13642">
                  <c:v>320.17599999999999</c:v>
                </c:pt>
                <c:pt idx="13643">
                  <c:v>320.12400000000002</c:v>
                </c:pt>
                <c:pt idx="13644">
                  <c:v>320.07900000000001</c:v>
                </c:pt>
                <c:pt idx="13645">
                  <c:v>320.02699999999999</c:v>
                </c:pt>
                <c:pt idx="13646">
                  <c:v>320.01100000000002</c:v>
                </c:pt>
                <c:pt idx="13647">
                  <c:v>319.952</c:v>
                </c:pt>
                <c:pt idx="13648">
                  <c:v>319.93599999999998</c:v>
                </c:pt>
                <c:pt idx="13649">
                  <c:v>319.87099999999998</c:v>
                </c:pt>
                <c:pt idx="13650">
                  <c:v>319.86500000000001</c:v>
                </c:pt>
                <c:pt idx="13651">
                  <c:v>319.84500000000003</c:v>
                </c:pt>
                <c:pt idx="13652">
                  <c:v>319.839</c:v>
                </c:pt>
                <c:pt idx="13653">
                  <c:v>319.80599999999998</c:v>
                </c:pt>
                <c:pt idx="13654">
                  <c:v>319.803</c:v>
                </c:pt>
                <c:pt idx="13655">
                  <c:v>319.803</c:v>
                </c:pt>
                <c:pt idx="13656">
                  <c:v>319.79700000000003</c:v>
                </c:pt>
                <c:pt idx="13657">
                  <c:v>319.69600000000003</c:v>
                </c:pt>
                <c:pt idx="13658">
                  <c:v>319.69299999999998</c:v>
                </c:pt>
                <c:pt idx="13659">
                  <c:v>319.66399999999999</c:v>
                </c:pt>
                <c:pt idx="13660">
                  <c:v>319.64699999999999</c:v>
                </c:pt>
                <c:pt idx="13661">
                  <c:v>319.60899999999998</c:v>
                </c:pt>
                <c:pt idx="13662">
                  <c:v>319.60199999999998</c:v>
                </c:pt>
                <c:pt idx="13663">
                  <c:v>319.57299999999998</c:v>
                </c:pt>
                <c:pt idx="13664">
                  <c:v>319.56599999999997</c:v>
                </c:pt>
                <c:pt idx="13665">
                  <c:v>319.49200000000002</c:v>
                </c:pt>
                <c:pt idx="13666">
                  <c:v>319.39800000000002</c:v>
                </c:pt>
                <c:pt idx="13667">
                  <c:v>319.39100000000002</c:v>
                </c:pt>
                <c:pt idx="13668">
                  <c:v>319.33600000000001</c:v>
                </c:pt>
                <c:pt idx="13669">
                  <c:v>319.31</c:v>
                </c:pt>
                <c:pt idx="13670">
                  <c:v>319.28100000000001</c:v>
                </c:pt>
                <c:pt idx="13671">
                  <c:v>319.26799999999997</c:v>
                </c:pt>
                <c:pt idx="13672">
                  <c:v>319.255</c:v>
                </c:pt>
                <c:pt idx="13673">
                  <c:v>319.23200000000003</c:v>
                </c:pt>
                <c:pt idx="13674">
                  <c:v>319.22899999999998</c:v>
                </c:pt>
                <c:pt idx="13675">
                  <c:v>319.20600000000002</c:v>
                </c:pt>
                <c:pt idx="13676">
                  <c:v>319.18099999999998</c:v>
                </c:pt>
                <c:pt idx="13677">
                  <c:v>319.16399999999999</c:v>
                </c:pt>
                <c:pt idx="13678">
                  <c:v>319.142</c:v>
                </c:pt>
                <c:pt idx="13679">
                  <c:v>319.13499999999999</c:v>
                </c:pt>
                <c:pt idx="13680">
                  <c:v>319.11900000000003</c:v>
                </c:pt>
                <c:pt idx="13681">
                  <c:v>319.04700000000003</c:v>
                </c:pt>
                <c:pt idx="13682">
                  <c:v>318.93099999999998</c:v>
                </c:pt>
                <c:pt idx="13683">
                  <c:v>318.928</c:v>
                </c:pt>
                <c:pt idx="13684">
                  <c:v>318.90800000000002</c:v>
                </c:pt>
                <c:pt idx="13685">
                  <c:v>318.87200000000001</c:v>
                </c:pt>
                <c:pt idx="13686">
                  <c:v>318.863</c:v>
                </c:pt>
                <c:pt idx="13687">
                  <c:v>318.85300000000001</c:v>
                </c:pt>
                <c:pt idx="13688">
                  <c:v>318.827</c:v>
                </c:pt>
                <c:pt idx="13689">
                  <c:v>318.81400000000002</c:v>
                </c:pt>
                <c:pt idx="13690">
                  <c:v>318.79500000000002</c:v>
                </c:pt>
                <c:pt idx="13691">
                  <c:v>318.77499999999998</c:v>
                </c:pt>
                <c:pt idx="13692">
                  <c:v>318.76900000000001</c:v>
                </c:pt>
                <c:pt idx="13693">
                  <c:v>318.76499999999999</c:v>
                </c:pt>
                <c:pt idx="13694">
                  <c:v>318.75900000000001</c:v>
                </c:pt>
                <c:pt idx="13695">
                  <c:v>318.74599999999998</c:v>
                </c:pt>
                <c:pt idx="13696">
                  <c:v>318.733</c:v>
                </c:pt>
                <c:pt idx="13697">
                  <c:v>318.72699999999998</c:v>
                </c:pt>
                <c:pt idx="13698">
                  <c:v>318.71699999999998</c:v>
                </c:pt>
                <c:pt idx="13699">
                  <c:v>318.70699999999999</c:v>
                </c:pt>
                <c:pt idx="13700">
                  <c:v>318.70100000000002</c:v>
                </c:pt>
                <c:pt idx="13701">
                  <c:v>318.68799999999999</c:v>
                </c:pt>
                <c:pt idx="13702">
                  <c:v>318.67500000000001</c:v>
                </c:pt>
                <c:pt idx="13703">
                  <c:v>318.65499999999997</c:v>
                </c:pt>
                <c:pt idx="13704">
                  <c:v>318.58999999999997</c:v>
                </c:pt>
                <c:pt idx="13705">
                  <c:v>318.57100000000003</c:v>
                </c:pt>
                <c:pt idx="13706">
                  <c:v>318.56400000000002</c:v>
                </c:pt>
                <c:pt idx="13707">
                  <c:v>318.55500000000001</c:v>
                </c:pt>
                <c:pt idx="13708">
                  <c:v>318.548</c:v>
                </c:pt>
                <c:pt idx="13709">
                  <c:v>318.548</c:v>
                </c:pt>
                <c:pt idx="13710">
                  <c:v>318.54199999999997</c:v>
                </c:pt>
                <c:pt idx="13711">
                  <c:v>318.51600000000002</c:v>
                </c:pt>
                <c:pt idx="13712">
                  <c:v>318.47000000000003</c:v>
                </c:pt>
                <c:pt idx="13713">
                  <c:v>318.428</c:v>
                </c:pt>
                <c:pt idx="13714">
                  <c:v>318.363</c:v>
                </c:pt>
                <c:pt idx="13715">
                  <c:v>318.363</c:v>
                </c:pt>
                <c:pt idx="13716">
                  <c:v>318.35700000000003</c:v>
                </c:pt>
                <c:pt idx="13717">
                  <c:v>318.35399999999998</c:v>
                </c:pt>
                <c:pt idx="13718">
                  <c:v>318.31799999999998</c:v>
                </c:pt>
                <c:pt idx="13719">
                  <c:v>318.28199999999998</c:v>
                </c:pt>
                <c:pt idx="13720">
                  <c:v>318.279</c:v>
                </c:pt>
                <c:pt idx="13721">
                  <c:v>318.23700000000002</c:v>
                </c:pt>
                <c:pt idx="13722">
                  <c:v>318.23399999999998</c:v>
                </c:pt>
                <c:pt idx="13723">
                  <c:v>318.221</c:v>
                </c:pt>
                <c:pt idx="13724">
                  <c:v>318.15600000000001</c:v>
                </c:pt>
                <c:pt idx="13725">
                  <c:v>318.13</c:v>
                </c:pt>
                <c:pt idx="13726">
                  <c:v>318.08100000000002</c:v>
                </c:pt>
                <c:pt idx="13727">
                  <c:v>318.07499999999999</c:v>
                </c:pt>
                <c:pt idx="13728">
                  <c:v>318.04199999999997</c:v>
                </c:pt>
                <c:pt idx="13729">
                  <c:v>318.03899999999999</c:v>
                </c:pt>
                <c:pt idx="13730">
                  <c:v>318.029</c:v>
                </c:pt>
                <c:pt idx="13731">
                  <c:v>317.99700000000001</c:v>
                </c:pt>
                <c:pt idx="13732">
                  <c:v>317.99400000000003</c:v>
                </c:pt>
                <c:pt idx="13733">
                  <c:v>317.94499999999999</c:v>
                </c:pt>
                <c:pt idx="13734">
                  <c:v>317.935</c:v>
                </c:pt>
                <c:pt idx="13735">
                  <c:v>317.92200000000003</c:v>
                </c:pt>
                <c:pt idx="13736">
                  <c:v>317.89600000000002</c:v>
                </c:pt>
                <c:pt idx="13737">
                  <c:v>317.88</c:v>
                </c:pt>
                <c:pt idx="13738">
                  <c:v>317.86399999999998</c:v>
                </c:pt>
                <c:pt idx="13739">
                  <c:v>317.851</c:v>
                </c:pt>
                <c:pt idx="13740">
                  <c:v>317.78899999999999</c:v>
                </c:pt>
                <c:pt idx="13741">
                  <c:v>317.767</c:v>
                </c:pt>
                <c:pt idx="13742">
                  <c:v>317.74400000000003</c:v>
                </c:pt>
                <c:pt idx="13743">
                  <c:v>317.73399999999998</c:v>
                </c:pt>
                <c:pt idx="13744">
                  <c:v>317.67599999999999</c:v>
                </c:pt>
                <c:pt idx="13745">
                  <c:v>317.62099999999998</c:v>
                </c:pt>
                <c:pt idx="13746">
                  <c:v>317.608</c:v>
                </c:pt>
                <c:pt idx="13747">
                  <c:v>317.553</c:v>
                </c:pt>
                <c:pt idx="13748">
                  <c:v>317.49400000000003</c:v>
                </c:pt>
                <c:pt idx="13749">
                  <c:v>317.488</c:v>
                </c:pt>
                <c:pt idx="13750">
                  <c:v>317.40300000000002</c:v>
                </c:pt>
                <c:pt idx="13751">
                  <c:v>317.39999999999998</c:v>
                </c:pt>
                <c:pt idx="13752">
                  <c:v>317.39400000000001</c:v>
                </c:pt>
                <c:pt idx="13753">
                  <c:v>317.38400000000001</c:v>
                </c:pt>
                <c:pt idx="13754">
                  <c:v>317.38099999999997</c:v>
                </c:pt>
                <c:pt idx="13755">
                  <c:v>317.37099999999998</c:v>
                </c:pt>
                <c:pt idx="13756">
                  <c:v>317.36099999999999</c:v>
                </c:pt>
                <c:pt idx="13757">
                  <c:v>317.36099999999999</c:v>
                </c:pt>
                <c:pt idx="13758">
                  <c:v>317.351</c:v>
                </c:pt>
                <c:pt idx="13759">
                  <c:v>317.28300000000002</c:v>
                </c:pt>
                <c:pt idx="13760">
                  <c:v>317.24099999999999</c:v>
                </c:pt>
                <c:pt idx="13761">
                  <c:v>317.22500000000002</c:v>
                </c:pt>
                <c:pt idx="13762">
                  <c:v>317.18299999999999</c:v>
                </c:pt>
                <c:pt idx="13763">
                  <c:v>317.18</c:v>
                </c:pt>
                <c:pt idx="13764">
                  <c:v>317.14400000000001</c:v>
                </c:pt>
                <c:pt idx="13765">
                  <c:v>317.10500000000002</c:v>
                </c:pt>
                <c:pt idx="13766">
                  <c:v>317.08199999999999</c:v>
                </c:pt>
                <c:pt idx="13767">
                  <c:v>317.06900000000002</c:v>
                </c:pt>
                <c:pt idx="13768">
                  <c:v>317.06599999999997</c:v>
                </c:pt>
                <c:pt idx="13769">
                  <c:v>317.02699999999999</c:v>
                </c:pt>
                <c:pt idx="13770">
                  <c:v>316.96600000000001</c:v>
                </c:pt>
                <c:pt idx="13771">
                  <c:v>316.959</c:v>
                </c:pt>
                <c:pt idx="13772">
                  <c:v>316.94900000000001</c:v>
                </c:pt>
                <c:pt idx="13773">
                  <c:v>316.92399999999998</c:v>
                </c:pt>
                <c:pt idx="13774">
                  <c:v>316.86799999999999</c:v>
                </c:pt>
                <c:pt idx="13775">
                  <c:v>316.81</c:v>
                </c:pt>
                <c:pt idx="13776">
                  <c:v>316.78100000000001</c:v>
                </c:pt>
                <c:pt idx="13777">
                  <c:v>316.74200000000002</c:v>
                </c:pt>
                <c:pt idx="13778">
                  <c:v>316.73899999999998</c:v>
                </c:pt>
                <c:pt idx="13779">
                  <c:v>316.73899999999998</c:v>
                </c:pt>
                <c:pt idx="13780">
                  <c:v>316.726</c:v>
                </c:pt>
                <c:pt idx="13781">
                  <c:v>316.68</c:v>
                </c:pt>
                <c:pt idx="13782">
                  <c:v>316.68</c:v>
                </c:pt>
                <c:pt idx="13783">
                  <c:v>316.661</c:v>
                </c:pt>
                <c:pt idx="13784">
                  <c:v>316.64100000000002</c:v>
                </c:pt>
                <c:pt idx="13785">
                  <c:v>316.596</c:v>
                </c:pt>
                <c:pt idx="13786">
                  <c:v>316.596</c:v>
                </c:pt>
                <c:pt idx="13787">
                  <c:v>316.57</c:v>
                </c:pt>
                <c:pt idx="13788">
                  <c:v>316.56</c:v>
                </c:pt>
                <c:pt idx="13789">
                  <c:v>316.55099999999999</c:v>
                </c:pt>
                <c:pt idx="13790">
                  <c:v>316.54399999999998</c:v>
                </c:pt>
                <c:pt idx="13791">
                  <c:v>316.53399999999999</c:v>
                </c:pt>
                <c:pt idx="13792">
                  <c:v>316.53399999999999</c:v>
                </c:pt>
                <c:pt idx="13793">
                  <c:v>316.46300000000002</c:v>
                </c:pt>
                <c:pt idx="13794">
                  <c:v>316.46300000000002</c:v>
                </c:pt>
                <c:pt idx="13795">
                  <c:v>316.447</c:v>
                </c:pt>
                <c:pt idx="13796">
                  <c:v>316.44</c:v>
                </c:pt>
                <c:pt idx="13797">
                  <c:v>316.40499999999997</c:v>
                </c:pt>
                <c:pt idx="13798">
                  <c:v>316.34300000000002</c:v>
                </c:pt>
                <c:pt idx="13799">
                  <c:v>316.30399999999997</c:v>
                </c:pt>
                <c:pt idx="13800">
                  <c:v>316.29399999999998</c:v>
                </c:pt>
                <c:pt idx="13801">
                  <c:v>316.291</c:v>
                </c:pt>
                <c:pt idx="13802">
                  <c:v>316.24900000000002</c:v>
                </c:pt>
                <c:pt idx="13803">
                  <c:v>316.24599999999998</c:v>
                </c:pt>
                <c:pt idx="13804">
                  <c:v>316.20999999999998</c:v>
                </c:pt>
                <c:pt idx="13805">
                  <c:v>316.2</c:v>
                </c:pt>
                <c:pt idx="13806">
                  <c:v>316.18099999999998</c:v>
                </c:pt>
                <c:pt idx="13807">
                  <c:v>316.14499999999998</c:v>
                </c:pt>
                <c:pt idx="13808">
                  <c:v>316.12299999999999</c:v>
                </c:pt>
                <c:pt idx="13809">
                  <c:v>316.077</c:v>
                </c:pt>
                <c:pt idx="13810">
                  <c:v>315.98599999999999</c:v>
                </c:pt>
                <c:pt idx="13811">
                  <c:v>315.983</c:v>
                </c:pt>
                <c:pt idx="13812">
                  <c:v>315.95999999999998</c:v>
                </c:pt>
                <c:pt idx="13813">
                  <c:v>315.90199999999999</c:v>
                </c:pt>
                <c:pt idx="13814">
                  <c:v>315.892</c:v>
                </c:pt>
                <c:pt idx="13815">
                  <c:v>315.88900000000001</c:v>
                </c:pt>
                <c:pt idx="13816">
                  <c:v>315.87299999999999</c:v>
                </c:pt>
                <c:pt idx="13817">
                  <c:v>315.84699999999998</c:v>
                </c:pt>
                <c:pt idx="13818">
                  <c:v>315.834</c:v>
                </c:pt>
                <c:pt idx="13819">
                  <c:v>315.79500000000002</c:v>
                </c:pt>
                <c:pt idx="13820">
                  <c:v>315.79199999999997</c:v>
                </c:pt>
                <c:pt idx="13821">
                  <c:v>315.77600000000001</c:v>
                </c:pt>
                <c:pt idx="13822">
                  <c:v>315.77199999999999</c:v>
                </c:pt>
                <c:pt idx="13823">
                  <c:v>315.67500000000001</c:v>
                </c:pt>
                <c:pt idx="13824">
                  <c:v>315.67200000000003</c:v>
                </c:pt>
                <c:pt idx="13825">
                  <c:v>315.66800000000001</c:v>
                </c:pt>
                <c:pt idx="13826">
                  <c:v>315.66199999999998</c:v>
                </c:pt>
                <c:pt idx="13827">
                  <c:v>315.63900000000001</c:v>
                </c:pt>
                <c:pt idx="13828">
                  <c:v>315.60700000000003</c:v>
                </c:pt>
                <c:pt idx="13829">
                  <c:v>315.60000000000002</c:v>
                </c:pt>
                <c:pt idx="13830">
                  <c:v>315.565</c:v>
                </c:pt>
                <c:pt idx="13831">
                  <c:v>315.565</c:v>
                </c:pt>
                <c:pt idx="13832">
                  <c:v>315.52600000000001</c:v>
                </c:pt>
                <c:pt idx="13833">
                  <c:v>315.51600000000002</c:v>
                </c:pt>
                <c:pt idx="13834">
                  <c:v>315.44499999999999</c:v>
                </c:pt>
                <c:pt idx="13835">
                  <c:v>315.435</c:v>
                </c:pt>
                <c:pt idx="13836">
                  <c:v>315.43200000000002</c:v>
                </c:pt>
                <c:pt idx="13837">
                  <c:v>315.39299999999997</c:v>
                </c:pt>
                <c:pt idx="13838">
                  <c:v>315.38600000000002</c:v>
                </c:pt>
                <c:pt idx="13839">
                  <c:v>315.35700000000003</c:v>
                </c:pt>
                <c:pt idx="13840">
                  <c:v>315.24099999999999</c:v>
                </c:pt>
                <c:pt idx="13841">
                  <c:v>315.18900000000002</c:v>
                </c:pt>
                <c:pt idx="13842">
                  <c:v>315.18200000000002</c:v>
                </c:pt>
                <c:pt idx="13843">
                  <c:v>315.16899999999998</c:v>
                </c:pt>
                <c:pt idx="13844">
                  <c:v>315.166</c:v>
                </c:pt>
                <c:pt idx="13845">
                  <c:v>315.15300000000002</c:v>
                </c:pt>
                <c:pt idx="13846">
                  <c:v>315.14999999999998</c:v>
                </c:pt>
                <c:pt idx="13847">
                  <c:v>315.11099999999999</c:v>
                </c:pt>
                <c:pt idx="13848">
                  <c:v>315.08499999999998</c:v>
                </c:pt>
                <c:pt idx="13849">
                  <c:v>315.08199999999999</c:v>
                </c:pt>
                <c:pt idx="13850">
                  <c:v>315.07799999999997</c:v>
                </c:pt>
                <c:pt idx="13851">
                  <c:v>315.03899999999999</c:v>
                </c:pt>
                <c:pt idx="13852">
                  <c:v>315.03300000000002</c:v>
                </c:pt>
                <c:pt idx="13853">
                  <c:v>315.02300000000002</c:v>
                </c:pt>
                <c:pt idx="13854">
                  <c:v>314.988</c:v>
                </c:pt>
                <c:pt idx="13855">
                  <c:v>314.98399999999998</c:v>
                </c:pt>
                <c:pt idx="13856">
                  <c:v>314.952</c:v>
                </c:pt>
                <c:pt idx="13857">
                  <c:v>314.94499999999999</c:v>
                </c:pt>
                <c:pt idx="13858">
                  <c:v>314.94200000000001</c:v>
                </c:pt>
                <c:pt idx="13859">
                  <c:v>314.91300000000001</c:v>
                </c:pt>
                <c:pt idx="13860">
                  <c:v>314.89999999999998</c:v>
                </c:pt>
                <c:pt idx="13861">
                  <c:v>314.89999999999998</c:v>
                </c:pt>
                <c:pt idx="13862">
                  <c:v>314.84800000000001</c:v>
                </c:pt>
                <c:pt idx="13863">
                  <c:v>314.84199999999998</c:v>
                </c:pt>
                <c:pt idx="13864">
                  <c:v>314.80599999999998</c:v>
                </c:pt>
                <c:pt idx="13865">
                  <c:v>314.79300000000001</c:v>
                </c:pt>
                <c:pt idx="13866">
                  <c:v>314.79000000000002</c:v>
                </c:pt>
                <c:pt idx="13867">
                  <c:v>314.79000000000002</c:v>
                </c:pt>
                <c:pt idx="13868">
                  <c:v>314.77999999999997</c:v>
                </c:pt>
                <c:pt idx="13869">
                  <c:v>314.71800000000002</c:v>
                </c:pt>
                <c:pt idx="13870">
                  <c:v>314.68599999999998</c:v>
                </c:pt>
                <c:pt idx="13871">
                  <c:v>314.66300000000001</c:v>
                </c:pt>
                <c:pt idx="13872">
                  <c:v>314.57900000000001</c:v>
                </c:pt>
                <c:pt idx="13873">
                  <c:v>314.56599999999997</c:v>
                </c:pt>
                <c:pt idx="13874">
                  <c:v>314.54700000000003</c:v>
                </c:pt>
                <c:pt idx="13875">
                  <c:v>314.524</c:v>
                </c:pt>
                <c:pt idx="13876">
                  <c:v>314.52100000000002</c:v>
                </c:pt>
                <c:pt idx="13877">
                  <c:v>314.51100000000002</c:v>
                </c:pt>
                <c:pt idx="13878">
                  <c:v>314.48200000000003</c:v>
                </c:pt>
                <c:pt idx="13879">
                  <c:v>314.423</c:v>
                </c:pt>
                <c:pt idx="13880">
                  <c:v>314.42</c:v>
                </c:pt>
                <c:pt idx="13881">
                  <c:v>314.37799999999999</c:v>
                </c:pt>
                <c:pt idx="13882">
                  <c:v>314.36200000000002</c:v>
                </c:pt>
                <c:pt idx="13883">
                  <c:v>314.35199999999998</c:v>
                </c:pt>
                <c:pt idx="13884">
                  <c:v>314.35199999999998</c:v>
                </c:pt>
                <c:pt idx="13885">
                  <c:v>314.34899999999999</c:v>
                </c:pt>
                <c:pt idx="13886">
                  <c:v>314.34500000000003</c:v>
                </c:pt>
                <c:pt idx="13887">
                  <c:v>314.31599999999997</c:v>
                </c:pt>
                <c:pt idx="13888">
                  <c:v>314.28699999999998</c:v>
                </c:pt>
                <c:pt idx="13889">
                  <c:v>314.274</c:v>
                </c:pt>
                <c:pt idx="13890">
                  <c:v>314.25099999999998</c:v>
                </c:pt>
                <c:pt idx="13891">
                  <c:v>314.23500000000001</c:v>
                </c:pt>
                <c:pt idx="13892">
                  <c:v>314.209</c:v>
                </c:pt>
                <c:pt idx="13893">
                  <c:v>314.19600000000003</c:v>
                </c:pt>
                <c:pt idx="13894">
                  <c:v>314.18700000000001</c:v>
                </c:pt>
                <c:pt idx="13895">
                  <c:v>314.16399999999999</c:v>
                </c:pt>
                <c:pt idx="13896">
                  <c:v>314.15100000000001</c:v>
                </c:pt>
                <c:pt idx="13897">
                  <c:v>314.15100000000001</c:v>
                </c:pt>
                <c:pt idx="13898">
                  <c:v>314.12799999999999</c:v>
                </c:pt>
                <c:pt idx="13899">
                  <c:v>314.12799999999999</c:v>
                </c:pt>
                <c:pt idx="13900">
                  <c:v>314.125</c:v>
                </c:pt>
                <c:pt idx="13901">
                  <c:v>314.11200000000002</c:v>
                </c:pt>
                <c:pt idx="13902">
                  <c:v>314.08300000000003</c:v>
                </c:pt>
                <c:pt idx="13903">
                  <c:v>314.005</c:v>
                </c:pt>
                <c:pt idx="13904">
                  <c:v>313.99900000000002</c:v>
                </c:pt>
                <c:pt idx="13905">
                  <c:v>313.96600000000001</c:v>
                </c:pt>
                <c:pt idx="13906">
                  <c:v>313.95600000000002</c:v>
                </c:pt>
                <c:pt idx="13907">
                  <c:v>313.904</c:v>
                </c:pt>
                <c:pt idx="13908">
                  <c:v>313.87900000000002</c:v>
                </c:pt>
                <c:pt idx="13909">
                  <c:v>313.875</c:v>
                </c:pt>
                <c:pt idx="13910">
                  <c:v>313.86599999999999</c:v>
                </c:pt>
                <c:pt idx="13911">
                  <c:v>313.84899999999999</c:v>
                </c:pt>
                <c:pt idx="13912">
                  <c:v>313.78800000000001</c:v>
                </c:pt>
                <c:pt idx="13913">
                  <c:v>313.76799999999997</c:v>
                </c:pt>
                <c:pt idx="13914">
                  <c:v>313.67700000000002</c:v>
                </c:pt>
                <c:pt idx="13915">
                  <c:v>313.661</c:v>
                </c:pt>
                <c:pt idx="13916">
                  <c:v>313.53500000000003</c:v>
                </c:pt>
                <c:pt idx="13917">
                  <c:v>313.52199999999999</c:v>
                </c:pt>
                <c:pt idx="13918">
                  <c:v>313.47300000000001</c:v>
                </c:pt>
                <c:pt idx="13919">
                  <c:v>313.47300000000001</c:v>
                </c:pt>
                <c:pt idx="13920">
                  <c:v>313.46699999999998</c:v>
                </c:pt>
                <c:pt idx="13921">
                  <c:v>313.44099999999997</c:v>
                </c:pt>
                <c:pt idx="13922">
                  <c:v>313.411</c:v>
                </c:pt>
                <c:pt idx="13923">
                  <c:v>313.24900000000002</c:v>
                </c:pt>
                <c:pt idx="13924">
                  <c:v>313.24</c:v>
                </c:pt>
                <c:pt idx="13925">
                  <c:v>313.22699999999998</c:v>
                </c:pt>
                <c:pt idx="13926">
                  <c:v>313.22000000000003</c:v>
                </c:pt>
                <c:pt idx="13927">
                  <c:v>313.20400000000001</c:v>
                </c:pt>
                <c:pt idx="13928">
                  <c:v>313.18799999999999</c:v>
                </c:pt>
                <c:pt idx="13929">
                  <c:v>313.18400000000003</c:v>
                </c:pt>
                <c:pt idx="13930">
                  <c:v>313.15199999999999</c:v>
                </c:pt>
                <c:pt idx="13931">
                  <c:v>313.149</c:v>
                </c:pt>
                <c:pt idx="13932">
                  <c:v>313.12</c:v>
                </c:pt>
                <c:pt idx="13933">
                  <c:v>313.08100000000002</c:v>
                </c:pt>
                <c:pt idx="13934">
                  <c:v>313.07100000000003</c:v>
                </c:pt>
                <c:pt idx="13935">
                  <c:v>313.065</c:v>
                </c:pt>
                <c:pt idx="13936">
                  <c:v>313.03199999999998</c:v>
                </c:pt>
                <c:pt idx="13937">
                  <c:v>313.02600000000001</c:v>
                </c:pt>
                <c:pt idx="13938">
                  <c:v>312.99299999999999</c:v>
                </c:pt>
                <c:pt idx="13939">
                  <c:v>312.99299999999999</c:v>
                </c:pt>
                <c:pt idx="13940">
                  <c:v>312.94099999999997</c:v>
                </c:pt>
                <c:pt idx="13941">
                  <c:v>312.935</c:v>
                </c:pt>
                <c:pt idx="13942">
                  <c:v>312.92200000000003</c:v>
                </c:pt>
                <c:pt idx="13943">
                  <c:v>312.88600000000002</c:v>
                </c:pt>
                <c:pt idx="13944">
                  <c:v>312.834</c:v>
                </c:pt>
                <c:pt idx="13945">
                  <c:v>312.81200000000001</c:v>
                </c:pt>
                <c:pt idx="13946">
                  <c:v>312.80200000000002</c:v>
                </c:pt>
                <c:pt idx="13947">
                  <c:v>312.78199999999998</c:v>
                </c:pt>
                <c:pt idx="13948">
                  <c:v>312.76900000000001</c:v>
                </c:pt>
                <c:pt idx="13949">
                  <c:v>312.76600000000002</c:v>
                </c:pt>
                <c:pt idx="13950">
                  <c:v>312.74700000000001</c:v>
                </c:pt>
                <c:pt idx="13951">
                  <c:v>312.714</c:v>
                </c:pt>
                <c:pt idx="13952">
                  <c:v>312.66899999999998</c:v>
                </c:pt>
                <c:pt idx="13953">
                  <c:v>312.66899999999998</c:v>
                </c:pt>
                <c:pt idx="13954">
                  <c:v>312.62400000000002</c:v>
                </c:pt>
                <c:pt idx="13955">
                  <c:v>312.62299999999999</c:v>
                </c:pt>
                <c:pt idx="13956">
                  <c:v>312.61700000000002</c:v>
                </c:pt>
                <c:pt idx="13957">
                  <c:v>312.53899999999999</c:v>
                </c:pt>
                <c:pt idx="13958">
                  <c:v>312.47800000000001</c:v>
                </c:pt>
                <c:pt idx="13959">
                  <c:v>312.452</c:v>
                </c:pt>
                <c:pt idx="13960">
                  <c:v>312.43900000000002</c:v>
                </c:pt>
                <c:pt idx="13961">
                  <c:v>312.39999999999998</c:v>
                </c:pt>
                <c:pt idx="13962">
                  <c:v>312.358</c:v>
                </c:pt>
                <c:pt idx="13963">
                  <c:v>312.35399999999998</c:v>
                </c:pt>
                <c:pt idx="13964">
                  <c:v>312.33800000000002</c:v>
                </c:pt>
                <c:pt idx="13965">
                  <c:v>312.33199999999999</c:v>
                </c:pt>
                <c:pt idx="13966">
                  <c:v>312.303</c:v>
                </c:pt>
                <c:pt idx="13967">
                  <c:v>312.29899999999998</c:v>
                </c:pt>
                <c:pt idx="13968">
                  <c:v>312.26</c:v>
                </c:pt>
                <c:pt idx="13969">
                  <c:v>312.25400000000002</c:v>
                </c:pt>
                <c:pt idx="13970">
                  <c:v>312.24400000000003</c:v>
                </c:pt>
                <c:pt idx="13971">
                  <c:v>312.238</c:v>
                </c:pt>
                <c:pt idx="13972">
                  <c:v>312.23399999999998</c:v>
                </c:pt>
                <c:pt idx="13973">
                  <c:v>312.23099999999999</c:v>
                </c:pt>
                <c:pt idx="13974">
                  <c:v>312.22500000000002</c:v>
                </c:pt>
                <c:pt idx="13975">
                  <c:v>312.221</c:v>
                </c:pt>
                <c:pt idx="13976">
                  <c:v>312.202</c:v>
                </c:pt>
                <c:pt idx="13977">
                  <c:v>312.19200000000001</c:v>
                </c:pt>
                <c:pt idx="13978">
                  <c:v>312.108</c:v>
                </c:pt>
                <c:pt idx="13979">
                  <c:v>312.101</c:v>
                </c:pt>
                <c:pt idx="13980">
                  <c:v>312.072</c:v>
                </c:pt>
                <c:pt idx="13981">
                  <c:v>312.072</c:v>
                </c:pt>
                <c:pt idx="13982">
                  <c:v>312.02699999999999</c:v>
                </c:pt>
                <c:pt idx="13983">
                  <c:v>311.96800000000002</c:v>
                </c:pt>
                <c:pt idx="13984">
                  <c:v>311.96800000000002</c:v>
                </c:pt>
                <c:pt idx="13985">
                  <c:v>311.89699999999999</c:v>
                </c:pt>
                <c:pt idx="13986">
                  <c:v>311.88099999999997</c:v>
                </c:pt>
                <c:pt idx="13987">
                  <c:v>311.86500000000001</c:v>
                </c:pt>
                <c:pt idx="13988">
                  <c:v>311.84800000000001</c:v>
                </c:pt>
                <c:pt idx="13989">
                  <c:v>311.84800000000001</c:v>
                </c:pt>
                <c:pt idx="13990">
                  <c:v>311.84800000000001</c:v>
                </c:pt>
                <c:pt idx="13991">
                  <c:v>311.82900000000001</c:v>
                </c:pt>
                <c:pt idx="13992">
                  <c:v>311.803</c:v>
                </c:pt>
                <c:pt idx="13993">
                  <c:v>311.79000000000002</c:v>
                </c:pt>
                <c:pt idx="13994">
                  <c:v>311.69299999999998</c:v>
                </c:pt>
                <c:pt idx="13995">
                  <c:v>311.68</c:v>
                </c:pt>
                <c:pt idx="13996">
                  <c:v>311.68</c:v>
                </c:pt>
                <c:pt idx="13997">
                  <c:v>311.64100000000002</c:v>
                </c:pt>
                <c:pt idx="13998">
                  <c:v>311.62099999999998</c:v>
                </c:pt>
                <c:pt idx="13999">
                  <c:v>311.60500000000002</c:v>
                </c:pt>
                <c:pt idx="14000">
                  <c:v>311.589</c:v>
                </c:pt>
                <c:pt idx="14001">
                  <c:v>311.58300000000003</c:v>
                </c:pt>
                <c:pt idx="14002">
                  <c:v>311.553</c:v>
                </c:pt>
                <c:pt idx="14003">
                  <c:v>311.54000000000002</c:v>
                </c:pt>
                <c:pt idx="14004">
                  <c:v>311.49200000000002</c:v>
                </c:pt>
                <c:pt idx="14005">
                  <c:v>311.48899999999998</c:v>
                </c:pt>
                <c:pt idx="14006">
                  <c:v>311.476</c:v>
                </c:pt>
                <c:pt idx="14007">
                  <c:v>311.476</c:v>
                </c:pt>
                <c:pt idx="14008">
                  <c:v>311.47199999999998</c:v>
                </c:pt>
                <c:pt idx="14009">
                  <c:v>311.46600000000001</c:v>
                </c:pt>
                <c:pt idx="14010">
                  <c:v>311.45299999999997</c:v>
                </c:pt>
                <c:pt idx="14011">
                  <c:v>311.45</c:v>
                </c:pt>
                <c:pt idx="14012">
                  <c:v>311.44299999999998</c:v>
                </c:pt>
                <c:pt idx="14013">
                  <c:v>311.44</c:v>
                </c:pt>
                <c:pt idx="14014">
                  <c:v>311.42399999999998</c:v>
                </c:pt>
                <c:pt idx="14015">
                  <c:v>311.39100000000002</c:v>
                </c:pt>
                <c:pt idx="14016">
                  <c:v>311.38799999999998</c:v>
                </c:pt>
                <c:pt idx="14017">
                  <c:v>311.38799999999998</c:v>
                </c:pt>
                <c:pt idx="14018">
                  <c:v>311.36200000000002</c:v>
                </c:pt>
                <c:pt idx="14019">
                  <c:v>311.30700000000002</c:v>
                </c:pt>
                <c:pt idx="14020">
                  <c:v>311.30399999999997</c:v>
                </c:pt>
                <c:pt idx="14021">
                  <c:v>311.30099999999999</c:v>
                </c:pt>
                <c:pt idx="14022">
                  <c:v>311.30099999999999</c:v>
                </c:pt>
                <c:pt idx="14023">
                  <c:v>311.28800000000001</c:v>
                </c:pt>
                <c:pt idx="14024">
                  <c:v>311.26499999999999</c:v>
                </c:pt>
                <c:pt idx="14025">
                  <c:v>311.262</c:v>
                </c:pt>
                <c:pt idx="14026">
                  <c:v>311.255</c:v>
                </c:pt>
                <c:pt idx="14027">
                  <c:v>311.19</c:v>
                </c:pt>
                <c:pt idx="14028">
                  <c:v>311.18400000000003</c:v>
                </c:pt>
                <c:pt idx="14029">
                  <c:v>311.161</c:v>
                </c:pt>
                <c:pt idx="14030">
                  <c:v>311.13799999999998</c:v>
                </c:pt>
                <c:pt idx="14031">
                  <c:v>311.125</c:v>
                </c:pt>
                <c:pt idx="14032">
                  <c:v>311.10300000000001</c:v>
                </c:pt>
                <c:pt idx="14033">
                  <c:v>311.09899999999999</c:v>
                </c:pt>
                <c:pt idx="14034">
                  <c:v>311.05399999999997</c:v>
                </c:pt>
                <c:pt idx="14035">
                  <c:v>310.99200000000002</c:v>
                </c:pt>
                <c:pt idx="14036">
                  <c:v>310.97899999999998</c:v>
                </c:pt>
                <c:pt idx="14037">
                  <c:v>310.97300000000001</c:v>
                </c:pt>
                <c:pt idx="14038">
                  <c:v>310.95699999999999</c:v>
                </c:pt>
                <c:pt idx="14039">
                  <c:v>310.89800000000002</c:v>
                </c:pt>
                <c:pt idx="14040">
                  <c:v>310.892</c:v>
                </c:pt>
                <c:pt idx="14041">
                  <c:v>310.88499999999999</c:v>
                </c:pt>
                <c:pt idx="14042">
                  <c:v>310.863</c:v>
                </c:pt>
                <c:pt idx="14043">
                  <c:v>310.85300000000001</c:v>
                </c:pt>
                <c:pt idx="14044">
                  <c:v>310.85000000000002</c:v>
                </c:pt>
                <c:pt idx="14045">
                  <c:v>310.83300000000003</c:v>
                </c:pt>
                <c:pt idx="14046">
                  <c:v>310.79500000000002</c:v>
                </c:pt>
                <c:pt idx="14047">
                  <c:v>310.72000000000003</c:v>
                </c:pt>
                <c:pt idx="14048">
                  <c:v>310.71699999999998</c:v>
                </c:pt>
                <c:pt idx="14049">
                  <c:v>310.66800000000001</c:v>
                </c:pt>
                <c:pt idx="14050">
                  <c:v>310.649</c:v>
                </c:pt>
                <c:pt idx="14051">
                  <c:v>310.62900000000002</c:v>
                </c:pt>
                <c:pt idx="14052">
                  <c:v>310.62299999999999</c:v>
                </c:pt>
                <c:pt idx="14053">
                  <c:v>310.577</c:v>
                </c:pt>
                <c:pt idx="14054">
                  <c:v>310.55500000000001</c:v>
                </c:pt>
                <c:pt idx="14055">
                  <c:v>310.55500000000001</c:v>
                </c:pt>
                <c:pt idx="14056">
                  <c:v>310.512</c:v>
                </c:pt>
                <c:pt idx="14057">
                  <c:v>310.49</c:v>
                </c:pt>
                <c:pt idx="14058">
                  <c:v>310.464</c:v>
                </c:pt>
                <c:pt idx="14059">
                  <c:v>310.45699999999999</c:v>
                </c:pt>
                <c:pt idx="14060">
                  <c:v>310.45699999999999</c:v>
                </c:pt>
                <c:pt idx="14061">
                  <c:v>310.42200000000003</c:v>
                </c:pt>
                <c:pt idx="14062">
                  <c:v>310.37599999999998</c:v>
                </c:pt>
                <c:pt idx="14063">
                  <c:v>310.32400000000001</c:v>
                </c:pt>
                <c:pt idx="14064">
                  <c:v>310.315</c:v>
                </c:pt>
                <c:pt idx="14065">
                  <c:v>310.27600000000001</c:v>
                </c:pt>
                <c:pt idx="14066">
                  <c:v>310.26600000000002</c:v>
                </c:pt>
                <c:pt idx="14067">
                  <c:v>310.23700000000002</c:v>
                </c:pt>
                <c:pt idx="14068">
                  <c:v>310.21100000000001</c:v>
                </c:pt>
                <c:pt idx="14069">
                  <c:v>310.20800000000003</c:v>
                </c:pt>
                <c:pt idx="14070">
                  <c:v>310.19799999999998</c:v>
                </c:pt>
                <c:pt idx="14071">
                  <c:v>310.18200000000002</c:v>
                </c:pt>
                <c:pt idx="14072">
                  <c:v>310.15600000000001</c:v>
                </c:pt>
                <c:pt idx="14073">
                  <c:v>310.11399999999998</c:v>
                </c:pt>
                <c:pt idx="14074">
                  <c:v>310.09100000000001</c:v>
                </c:pt>
                <c:pt idx="14075">
                  <c:v>310.08100000000002</c:v>
                </c:pt>
                <c:pt idx="14076">
                  <c:v>310.05900000000003</c:v>
                </c:pt>
                <c:pt idx="14077">
                  <c:v>310.05500000000001</c:v>
                </c:pt>
                <c:pt idx="14078">
                  <c:v>310.04500000000002</c:v>
                </c:pt>
                <c:pt idx="14079">
                  <c:v>310.04199999999997</c:v>
                </c:pt>
                <c:pt idx="14080">
                  <c:v>309.98399999999998</c:v>
                </c:pt>
                <c:pt idx="14081">
                  <c:v>309.935</c:v>
                </c:pt>
                <c:pt idx="14082">
                  <c:v>309.92899999999997</c:v>
                </c:pt>
                <c:pt idx="14083">
                  <c:v>309.92899999999997</c:v>
                </c:pt>
                <c:pt idx="14084">
                  <c:v>309.92200000000003</c:v>
                </c:pt>
                <c:pt idx="14085">
                  <c:v>309.916</c:v>
                </c:pt>
                <c:pt idx="14086">
                  <c:v>309.89</c:v>
                </c:pt>
                <c:pt idx="14087">
                  <c:v>309.87</c:v>
                </c:pt>
                <c:pt idx="14088">
                  <c:v>309.80900000000003</c:v>
                </c:pt>
                <c:pt idx="14089">
                  <c:v>309.767</c:v>
                </c:pt>
                <c:pt idx="14090">
                  <c:v>309.73399999999998</c:v>
                </c:pt>
                <c:pt idx="14091">
                  <c:v>309.73399999999998</c:v>
                </c:pt>
                <c:pt idx="14092">
                  <c:v>309.71800000000002</c:v>
                </c:pt>
                <c:pt idx="14093">
                  <c:v>309.70499999999998</c:v>
                </c:pt>
                <c:pt idx="14094">
                  <c:v>309.69200000000001</c:v>
                </c:pt>
                <c:pt idx="14095">
                  <c:v>309.66300000000001</c:v>
                </c:pt>
                <c:pt idx="14096">
                  <c:v>309.66300000000001</c:v>
                </c:pt>
                <c:pt idx="14097">
                  <c:v>309.66000000000003</c:v>
                </c:pt>
                <c:pt idx="14098">
                  <c:v>309.53300000000002</c:v>
                </c:pt>
                <c:pt idx="14099">
                  <c:v>309.52300000000002</c:v>
                </c:pt>
                <c:pt idx="14100">
                  <c:v>309.43299999999999</c:v>
                </c:pt>
                <c:pt idx="14101">
                  <c:v>309.42899999999997</c:v>
                </c:pt>
                <c:pt idx="14102">
                  <c:v>309.339</c:v>
                </c:pt>
                <c:pt idx="14103">
                  <c:v>309.32600000000002</c:v>
                </c:pt>
                <c:pt idx="14104">
                  <c:v>309.28699999999998</c:v>
                </c:pt>
                <c:pt idx="14105">
                  <c:v>309.27699999999999</c:v>
                </c:pt>
                <c:pt idx="14106">
                  <c:v>309.26400000000001</c:v>
                </c:pt>
                <c:pt idx="14107">
                  <c:v>309.245</c:v>
                </c:pt>
                <c:pt idx="14108">
                  <c:v>309.24400000000003</c:v>
                </c:pt>
                <c:pt idx="14109">
                  <c:v>309.21499999999997</c:v>
                </c:pt>
                <c:pt idx="14110">
                  <c:v>309.21499999999997</c:v>
                </c:pt>
                <c:pt idx="14111">
                  <c:v>309.21199999999999</c:v>
                </c:pt>
                <c:pt idx="14112">
                  <c:v>309.19600000000003</c:v>
                </c:pt>
                <c:pt idx="14113">
                  <c:v>309.154</c:v>
                </c:pt>
                <c:pt idx="14114">
                  <c:v>309.14699999999999</c:v>
                </c:pt>
                <c:pt idx="14115">
                  <c:v>309.137</c:v>
                </c:pt>
                <c:pt idx="14116">
                  <c:v>309.09500000000003</c:v>
                </c:pt>
                <c:pt idx="14117">
                  <c:v>309.05</c:v>
                </c:pt>
                <c:pt idx="14118">
                  <c:v>309.024</c:v>
                </c:pt>
                <c:pt idx="14119">
                  <c:v>309.00099999999998</c:v>
                </c:pt>
                <c:pt idx="14120">
                  <c:v>309.00099999999998</c:v>
                </c:pt>
                <c:pt idx="14121">
                  <c:v>308.959</c:v>
                </c:pt>
                <c:pt idx="14122">
                  <c:v>308.84899999999999</c:v>
                </c:pt>
                <c:pt idx="14123">
                  <c:v>308.81</c:v>
                </c:pt>
                <c:pt idx="14124">
                  <c:v>308.78100000000001</c:v>
                </c:pt>
                <c:pt idx="14125">
                  <c:v>308.745</c:v>
                </c:pt>
                <c:pt idx="14126">
                  <c:v>308.726</c:v>
                </c:pt>
                <c:pt idx="14127">
                  <c:v>308.71600000000001</c:v>
                </c:pt>
                <c:pt idx="14128">
                  <c:v>308.71600000000001</c:v>
                </c:pt>
                <c:pt idx="14129">
                  <c:v>308.69299999999998</c:v>
                </c:pt>
                <c:pt idx="14130">
                  <c:v>308.60599999999999</c:v>
                </c:pt>
                <c:pt idx="14131">
                  <c:v>308.56400000000002</c:v>
                </c:pt>
                <c:pt idx="14132">
                  <c:v>308.50799999999998</c:v>
                </c:pt>
                <c:pt idx="14133">
                  <c:v>308.48200000000003</c:v>
                </c:pt>
                <c:pt idx="14134">
                  <c:v>308.47899999999998</c:v>
                </c:pt>
                <c:pt idx="14135">
                  <c:v>308.46899999999999</c:v>
                </c:pt>
                <c:pt idx="14136">
                  <c:v>308.46899999999999</c:v>
                </c:pt>
                <c:pt idx="14137">
                  <c:v>308.43400000000003</c:v>
                </c:pt>
                <c:pt idx="14138">
                  <c:v>308.42700000000002</c:v>
                </c:pt>
                <c:pt idx="14139">
                  <c:v>308.42099999999999</c:v>
                </c:pt>
                <c:pt idx="14140">
                  <c:v>308.41800000000001</c:v>
                </c:pt>
                <c:pt idx="14141">
                  <c:v>308.41399999999999</c:v>
                </c:pt>
                <c:pt idx="14142">
                  <c:v>308.38799999999998</c:v>
                </c:pt>
                <c:pt idx="14143">
                  <c:v>308.37200000000001</c:v>
                </c:pt>
                <c:pt idx="14144">
                  <c:v>308.32400000000001</c:v>
                </c:pt>
                <c:pt idx="14145">
                  <c:v>308.32</c:v>
                </c:pt>
                <c:pt idx="14146">
                  <c:v>308.233</c:v>
                </c:pt>
                <c:pt idx="14147">
                  <c:v>308.15499999999997</c:v>
                </c:pt>
                <c:pt idx="14148">
                  <c:v>308.06400000000002</c:v>
                </c:pt>
                <c:pt idx="14149">
                  <c:v>308.06099999999998</c:v>
                </c:pt>
                <c:pt idx="14150">
                  <c:v>308.05799999999999</c:v>
                </c:pt>
                <c:pt idx="14151">
                  <c:v>308.02199999999999</c:v>
                </c:pt>
                <c:pt idx="14152">
                  <c:v>308.012</c:v>
                </c:pt>
                <c:pt idx="14153">
                  <c:v>307.98</c:v>
                </c:pt>
                <c:pt idx="14154">
                  <c:v>307.97699999999998</c:v>
                </c:pt>
                <c:pt idx="14155">
                  <c:v>307.96699999999998</c:v>
                </c:pt>
                <c:pt idx="14156">
                  <c:v>307.964</c:v>
                </c:pt>
                <c:pt idx="14157">
                  <c:v>307.91800000000001</c:v>
                </c:pt>
                <c:pt idx="14158">
                  <c:v>307.90199999999999</c:v>
                </c:pt>
                <c:pt idx="14159">
                  <c:v>307.88900000000001</c:v>
                </c:pt>
                <c:pt idx="14160">
                  <c:v>307.83699999999999</c:v>
                </c:pt>
                <c:pt idx="14161">
                  <c:v>307.81799999999998</c:v>
                </c:pt>
                <c:pt idx="14162">
                  <c:v>307.79500000000002</c:v>
                </c:pt>
                <c:pt idx="14163">
                  <c:v>307.77199999999999</c:v>
                </c:pt>
                <c:pt idx="14164">
                  <c:v>307.72399999999999</c:v>
                </c:pt>
                <c:pt idx="14165">
                  <c:v>307.70100000000002</c:v>
                </c:pt>
                <c:pt idx="14166">
                  <c:v>307.66199999999998</c:v>
                </c:pt>
                <c:pt idx="14167">
                  <c:v>307.63900000000001</c:v>
                </c:pt>
                <c:pt idx="14168">
                  <c:v>307.63</c:v>
                </c:pt>
                <c:pt idx="14169">
                  <c:v>307.63</c:v>
                </c:pt>
                <c:pt idx="14170">
                  <c:v>307.62299999999999</c:v>
                </c:pt>
                <c:pt idx="14171">
                  <c:v>307.59699999999998</c:v>
                </c:pt>
                <c:pt idx="14172">
                  <c:v>307.584</c:v>
                </c:pt>
                <c:pt idx="14173">
                  <c:v>307.57799999999997</c:v>
                </c:pt>
                <c:pt idx="14174">
                  <c:v>307.56200000000001</c:v>
                </c:pt>
                <c:pt idx="14175">
                  <c:v>307.55799999999999</c:v>
                </c:pt>
                <c:pt idx="14176">
                  <c:v>307.55500000000001</c:v>
                </c:pt>
                <c:pt idx="14177">
                  <c:v>307.54500000000002</c:v>
                </c:pt>
                <c:pt idx="14178">
                  <c:v>307.54199999999997</c:v>
                </c:pt>
                <c:pt idx="14179">
                  <c:v>307.529</c:v>
                </c:pt>
                <c:pt idx="14180">
                  <c:v>307.529</c:v>
                </c:pt>
                <c:pt idx="14181">
                  <c:v>307.51900000000001</c:v>
                </c:pt>
                <c:pt idx="14182">
                  <c:v>307.51600000000002</c:v>
                </c:pt>
                <c:pt idx="14183">
                  <c:v>307.51600000000002</c:v>
                </c:pt>
                <c:pt idx="14184">
                  <c:v>307.51299999999998</c:v>
                </c:pt>
                <c:pt idx="14185">
                  <c:v>307.50299999999999</c:v>
                </c:pt>
                <c:pt idx="14186">
                  <c:v>307.464</c:v>
                </c:pt>
                <c:pt idx="14187">
                  <c:v>307.399</c:v>
                </c:pt>
                <c:pt idx="14188">
                  <c:v>307.39600000000002</c:v>
                </c:pt>
                <c:pt idx="14189">
                  <c:v>307.36399999999998</c:v>
                </c:pt>
                <c:pt idx="14190">
                  <c:v>307.36</c:v>
                </c:pt>
                <c:pt idx="14191">
                  <c:v>307.34699999999998</c:v>
                </c:pt>
                <c:pt idx="14192">
                  <c:v>307.34100000000001</c:v>
                </c:pt>
                <c:pt idx="14193">
                  <c:v>307.33100000000002</c:v>
                </c:pt>
                <c:pt idx="14194">
                  <c:v>307.32499999999999</c:v>
                </c:pt>
                <c:pt idx="14195">
                  <c:v>307.279</c:v>
                </c:pt>
                <c:pt idx="14196">
                  <c:v>307.24400000000003</c:v>
                </c:pt>
                <c:pt idx="14197">
                  <c:v>307.23399999999998</c:v>
                </c:pt>
                <c:pt idx="14198">
                  <c:v>307.19499999999999</c:v>
                </c:pt>
                <c:pt idx="14199">
                  <c:v>307.137</c:v>
                </c:pt>
                <c:pt idx="14200">
                  <c:v>307.10700000000003</c:v>
                </c:pt>
                <c:pt idx="14201">
                  <c:v>307.07499999999999</c:v>
                </c:pt>
                <c:pt idx="14202">
                  <c:v>307.04899999999998</c:v>
                </c:pt>
                <c:pt idx="14203">
                  <c:v>306.93900000000002</c:v>
                </c:pt>
                <c:pt idx="14204">
                  <c:v>306.90600000000001</c:v>
                </c:pt>
                <c:pt idx="14205">
                  <c:v>306.90600000000001</c:v>
                </c:pt>
                <c:pt idx="14206">
                  <c:v>306.83800000000002</c:v>
                </c:pt>
                <c:pt idx="14207">
                  <c:v>306.79599999999999</c:v>
                </c:pt>
                <c:pt idx="14208">
                  <c:v>306.637</c:v>
                </c:pt>
                <c:pt idx="14209">
                  <c:v>306.589</c:v>
                </c:pt>
                <c:pt idx="14210">
                  <c:v>306.57900000000001</c:v>
                </c:pt>
                <c:pt idx="14211">
                  <c:v>306.56599999999997</c:v>
                </c:pt>
                <c:pt idx="14212">
                  <c:v>306.55599999999998</c:v>
                </c:pt>
                <c:pt idx="14213">
                  <c:v>306.55</c:v>
                </c:pt>
                <c:pt idx="14214">
                  <c:v>306.53699999999998</c:v>
                </c:pt>
                <c:pt idx="14215">
                  <c:v>306.50799999999998</c:v>
                </c:pt>
                <c:pt idx="14216">
                  <c:v>306.45600000000002</c:v>
                </c:pt>
                <c:pt idx="14217">
                  <c:v>306.44900000000001</c:v>
                </c:pt>
                <c:pt idx="14218">
                  <c:v>306.44600000000003</c:v>
                </c:pt>
                <c:pt idx="14219">
                  <c:v>306.43299999999999</c:v>
                </c:pt>
                <c:pt idx="14220">
                  <c:v>306.41000000000003</c:v>
                </c:pt>
                <c:pt idx="14221">
                  <c:v>306.39100000000002</c:v>
                </c:pt>
                <c:pt idx="14222">
                  <c:v>306.38799999999998</c:v>
                </c:pt>
                <c:pt idx="14223">
                  <c:v>306.36799999999999</c:v>
                </c:pt>
                <c:pt idx="14224">
                  <c:v>306.303</c:v>
                </c:pt>
                <c:pt idx="14225">
                  <c:v>306.29700000000003</c:v>
                </c:pt>
                <c:pt idx="14226">
                  <c:v>306.28699999999998</c:v>
                </c:pt>
                <c:pt idx="14227">
                  <c:v>306.26799999999997</c:v>
                </c:pt>
                <c:pt idx="14228">
                  <c:v>306.26400000000001</c:v>
                </c:pt>
                <c:pt idx="14229">
                  <c:v>306.26400000000001</c:v>
                </c:pt>
                <c:pt idx="14230">
                  <c:v>306.25799999999998</c:v>
                </c:pt>
                <c:pt idx="14231">
                  <c:v>306.24200000000002</c:v>
                </c:pt>
                <c:pt idx="14232">
                  <c:v>306.22500000000002</c:v>
                </c:pt>
                <c:pt idx="14233">
                  <c:v>306.22199999999998</c:v>
                </c:pt>
                <c:pt idx="14234">
                  <c:v>306.20299999999997</c:v>
                </c:pt>
                <c:pt idx="14235">
                  <c:v>306.17700000000002</c:v>
                </c:pt>
                <c:pt idx="14236">
                  <c:v>306.15100000000001</c:v>
                </c:pt>
                <c:pt idx="14237">
                  <c:v>306.14400000000001</c:v>
                </c:pt>
                <c:pt idx="14238">
                  <c:v>306.14400000000001</c:v>
                </c:pt>
                <c:pt idx="14239">
                  <c:v>306.13799999999998</c:v>
                </c:pt>
                <c:pt idx="14240">
                  <c:v>306.13099999999997</c:v>
                </c:pt>
                <c:pt idx="14241">
                  <c:v>306.03100000000001</c:v>
                </c:pt>
                <c:pt idx="14242">
                  <c:v>306.00200000000001</c:v>
                </c:pt>
                <c:pt idx="14243">
                  <c:v>305.995</c:v>
                </c:pt>
                <c:pt idx="14244">
                  <c:v>305.97899999999998</c:v>
                </c:pt>
                <c:pt idx="14245">
                  <c:v>305.90100000000001</c:v>
                </c:pt>
                <c:pt idx="14246">
                  <c:v>305.89499999999998</c:v>
                </c:pt>
                <c:pt idx="14247">
                  <c:v>305.89100000000002</c:v>
                </c:pt>
                <c:pt idx="14248">
                  <c:v>305.86200000000002</c:v>
                </c:pt>
                <c:pt idx="14249">
                  <c:v>305.86200000000002</c:v>
                </c:pt>
                <c:pt idx="14250">
                  <c:v>305.83600000000001</c:v>
                </c:pt>
                <c:pt idx="14251">
                  <c:v>305.74900000000002</c:v>
                </c:pt>
                <c:pt idx="14252">
                  <c:v>305.74200000000002</c:v>
                </c:pt>
                <c:pt idx="14253">
                  <c:v>305.73899999999998</c:v>
                </c:pt>
                <c:pt idx="14254">
                  <c:v>305.68400000000003</c:v>
                </c:pt>
                <c:pt idx="14255">
                  <c:v>305.596</c:v>
                </c:pt>
                <c:pt idx="14256">
                  <c:v>305.50599999999997</c:v>
                </c:pt>
                <c:pt idx="14257">
                  <c:v>305.49599999999998</c:v>
                </c:pt>
                <c:pt idx="14258">
                  <c:v>305.44400000000002</c:v>
                </c:pt>
                <c:pt idx="14259">
                  <c:v>305.43700000000001</c:v>
                </c:pt>
                <c:pt idx="14260">
                  <c:v>305.40499999999997</c:v>
                </c:pt>
                <c:pt idx="14261">
                  <c:v>305.392</c:v>
                </c:pt>
                <c:pt idx="14262">
                  <c:v>305.38900000000001</c:v>
                </c:pt>
                <c:pt idx="14263">
                  <c:v>305.37599999999998</c:v>
                </c:pt>
                <c:pt idx="14264">
                  <c:v>305.34699999999998</c:v>
                </c:pt>
                <c:pt idx="14265">
                  <c:v>305.33999999999997</c:v>
                </c:pt>
                <c:pt idx="14266">
                  <c:v>305.262</c:v>
                </c:pt>
                <c:pt idx="14267">
                  <c:v>305.23599999999999</c:v>
                </c:pt>
                <c:pt idx="14268">
                  <c:v>305.18799999999999</c:v>
                </c:pt>
                <c:pt idx="14269">
                  <c:v>305.13900000000001</c:v>
                </c:pt>
                <c:pt idx="14270">
                  <c:v>305.01600000000002</c:v>
                </c:pt>
                <c:pt idx="14271">
                  <c:v>305.00599999999997</c:v>
                </c:pt>
                <c:pt idx="14272">
                  <c:v>304.98700000000002</c:v>
                </c:pt>
                <c:pt idx="14273">
                  <c:v>304.98</c:v>
                </c:pt>
                <c:pt idx="14274">
                  <c:v>304.95400000000001</c:v>
                </c:pt>
                <c:pt idx="14275">
                  <c:v>304.928</c:v>
                </c:pt>
                <c:pt idx="14276">
                  <c:v>304.91500000000002</c:v>
                </c:pt>
                <c:pt idx="14277">
                  <c:v>304.89600000000002</c:v>
                </c:pt>
                <c:pt idx="14278">
                  <c:v>304.89600000000002</c:v>
                </c:pt>
                <c:pt idx="14279">
                  <c:v>304.86700000000002</c:v>
                </c:pt>
                <c:pt idx="14280">
                  <c:v>304.84699999999998</c:v>
                </c:pt>
                <c:pt idx="14281">
                  <c:v>304.84399999999999</c:v>
                </c:pt>
                <c:pt idx="14282">
                  <c:v>304.82499999999999</c:v>
                </c:pt>
                <c:pt idx="14283">
                  <c:v>304.81799999999998</c:v>
                </c:pt>
                <c:pt idx="14284">
                  <c:v>304.786</c:v>
                </c:pt>
                <c:pt idx="14285">
                  <c:v>304.76600000000002</c:v>
                </c:pt>
                <c:pt idx="14286">
                  <c:v>304.75299999999999</c:v>
                </c:pt>
                <c:pt idx="14287">
                  <c:v>304.73700000000002</c:v>
                </c:pt>
                <c:pt idx="14288">
                  <c:v>304.73</c:v>
                </c:pt>
                <c:pt idx="14289">
                  <c:v>304.714</c:v>
                </c:pt>
                <c:pt idx="14290">
                  <c:v>304.68799999999999</c:v>
                </c:pt>
                <c:pt idx="14291">
                  <c:v>304.68799999999999</c:v>
                </c:pt>
                <c:pt idx="14292">
                  <c:v>304.64600000000002</c:v>
                </c:pt>
                <c:pt idx="14293">
                  <c:v>304.61399999999998</c:v>
                </c:pt>
                <c:pt idx="14294">
                  <c:v>304.60399999999998</c:v>
                </c:pt>
                <c:pt idx="14295">
                  <c:v>304.58499999999998</c:v>
                </c:pt>
                <c:pt idx="14296">
                  <c:v>304.52</c:v>
                </c:pt>
                <c:pt idx="14297">
                  <c:v>304.44799999999998</c:v>
                </c:pt>
                <c:pt idx="14298">
                  <c:v>304.416</c:v>
                </c:pt>
                <c:pt idx="14299">
                  <c:v>304.39999999999998</c:v>
                </c:pt>
                <c:pt idx="14300">
                  <c:v>304.39600000000002</c:v>
                </c:pt>
                <c:pt idx="14301">
                  <c:v>304.39</c:v>
                </c:pt>
                <c:pt idx="14302">
                  <c:v>304.38400000000001</c:v>
                </c:pt>
                <c:pt idx="14303">
                  <c:v>304.33800000000002</c:v>
                </c:pt>
                <c:pt idx="14304">
                  <c:v>304.32499999999999</c:v>
                </c:pt>
                <c:pt idx="14305">
                  <c:v>304.26400000000001</c:v>
                </c:pt>
                <c:pt idx="14306">
                  <c:v>304.18200000000002</c:v>
                </c:pt>
                <c:pt idx="14307">
                  <c:v>304.16000000000003</c:v>
                </c:pt>
                <c:pt idx="14308">
                  <c:v>304.14400000000001</c:v>
                </c:pt>
                <c:pt idx="14309">
                  <c:v>304.12400000000002</c:v>
                </c:pt>
                <c:pt idx="14310">
                  <c:v>304.09800000000001</c:v>
                </c:pt>
                <c:pt idx="14311">
                  <c:v>303.93299999999999</c:v>
                </c:pt>
                <c:pt idx="14312">
                  <c:v>303.87799999999999</c:v>
                </c:pt>
                <c:pt idx="14313">
                  <c:v>303.87799999999999</c:v>
                </c:pt>
                <c:pt idx="14314">
                  <c:v>303.84800000000001</c:v>
                </c:pt>
                <c:pt idx="14315">
                  <c:v>303.83199999999999</c:v>
                </c:pt>
                <c:pt idx="14316">
                  <c:v>303.8</c:v>
                </c:pt>
                <c:pt idx="14317">
                  <c:v>303.8</c:v>
                </c:pt>
                <c:pt idx="14318">
                  <c:v>303.76100000000002</c:v>
                </c:pt>
                <c:pt idx="14319">
                  <c:v>303.738</c:v>
                </c:pt>
                <c:pt idx="14320">
                  <c:v>303.72199999999998</c:v>
                </c:pt>
                <c:pt idx="14321">
                  <c:v>303.65699999999998</c:v>
                </c:pt>
                <c:pt idx="14322">
                  <c:v>303.65699999999998</c:v>
                </c:pt>
                <c:pt idx="14323">
                  <c:v>303.654</c:v>
                </c:pt>
                <c:pt idx="14324">
                  <c:v>303.65100000000001</c:v>
                </c:pt>
                <c:pt idx="14325">
                  <c:v>303.625</c:v>
                </c:pt>
                <c:pt idx="14326">
                  <c:v>303.59899999999999</c:v>
                </c:pt>
                <c:pt idx="14327">
                  <c:v>303.58600000000001</c:v>
                </c:pt>
                <c:pt idx="14328">
                  <c:v>303.54399999999998</c:v>
                </c:pt>
                <c:pt idx="14329">
                  <c:v>303.53699999999998</c:v>
                </c:pt>
                <c:pt idx="14330">
                  <c:v>303.495</c:v>
                </c:pt>
                <c:pt idx="14331">
                  <c:v>303.46899999999999</c:v>
                </c:pt>
                <c:pt idx="14332">
                  <c:v>303.46300000000002</c:v>
                </c:pt>
                <c:pt idx="14333">
                  <c:v>303.33300000000003</c:v>
                </c:pt>
                <c:pt idx="14334">
                  <c:v>303.33</c:v>
                </c:pt>
                <c:pt idx="14335">
                  <c:v>303.33</c:v>
                </c:pt>
                <c:pt idx="14336">
                  <c:v>303.31700000000001</c:v>
                </c:pt>
                <c:pt idx="14337">
                  <c:v>303.31299999999999</c:v>
                </c:pt>
                <c:pt idx="14338">
                  <c:v>303.28699999999998</c:v>
                </c:pt>
                <c:pt idx="14339">
                  <c:v>303.27800000000002</c:v>
                </c:pt>
                <c:pt idx="14340">
                  <c:v>303.255</c:v>
                </c:pt>
                <c:pt idx="14341">
                  <c:v>303.245</c:v>
                </c:pt>
                <c:pt idx="14342">
                  <c:v>303.245</c:v>
                </c:pt>
                <c:pt idx="14343">
                  <c:v>303.24200000000002</c:v>
                </c:pt>
                <c:pt idx="14344">
                  <c:v>303.226</c:v>
                </c:pt>
                <c:pt idx="14345">
                  <c:v>303.161</c:v>
                </c:pt>
                <c:pt idx="14346">
                  <c:v>303.096</c:v>
                </c:pt>
                <c:pt idx="14347">
                  <c:v>303.06400000000002</c:v>
                </c:pt>
                <c:pt idx="14348">
                  <c:v>303.05399999999997</c:v>
                </c:pt>
                <c:pt idx="14349">
                  <c:v>303.05399999999997</c:v>
                </c:pt>
                <c:pt idx="14350">
                  <c:v>303.02800000000002</c:v>
                </c:pt>
                <c:pt idx="14351">
                  <c:v>302.98899999999998</c:v>
                </c:pt>
                <c:pt idx="14352">
                  <c:v>302.976</c:v>
                </c:pt>
                <c:pt idx="14353">
                  <c:v>302.97000000000003</c:v>
                </c:pt>
                <c:pt idx="14354">
                  <c:v>302.95</c:v>
                </c:pt>
                <c:pt idx="14355">
                  <c:v>302.947</c:v>
                </c:pt>
                <c:pt idx="14356">
                  <c:v>302.947</c:v>
                </c:pt>
                <c:pt idx="14357">
                  <c:v>302.92099999999999</c:v>
                </c:pt>
                <c:pt idx="14358">
                  <c:v>302.92099999999999</c:v>
                </c:pt>
                <c:pt idx="14359">
                  <c:v>302.90199999999999</c:v>
                </c:pt>
                <c:pt idx="14360">
                  <c:v>302.89800000000002</c:v>
                </c:pt>
                <c:pt idx="14361">
                  <c:v>302.87900000000002</c:v>
                </c:pt>
                <c:pt idx="14362">
                  <c:v>302.85300000000001</c:v>
                </c:pt>
                <c:pt idx="14363">
                  <c:v>302.84300000000002</c:v>
                </c:pt>
                <c:pt idx="14364">
                  <c:v>302.74599999999998</c:v>
                </c:pt>
                <c:pt idx="14365">
                  <c:v>302.73599999999999</c:v>
                </c:pt>
                <c:pt idx="14366">
                  <c:v>302.70100000000002</c:v>
                </c:pt>
                <c:pt idx="14367">
                  <c:v>302.65199999999999</c:v>
                </c:pt>
                <c:pt idx="14368">
                  <c:v>302.63600000000002</c:v>
                </c:pt>
                <c:pt idx="14369">
                  <c:v>302.58999999999997</c:v>
                </c:pt>
                <c:pt idx="14370">
                  <c:v>302.58999999999997</c:v>
                </c:pt>
                <c:pt idx="14371">
                  <c:v>302.57400000000001</c:v>
                </c:pt>
                <c:pt idx="14372">
                  <c:v>302.57400000000001</c:v>
                </c:pt>
                <c:pt idx="14373">
                  <c:v>302.548</c:v>
                </c:pt>
                <c:pt idx="14374">
                  <c:v>302.54500000000002</c:v>
                </c:pt>
                <c:pt idx="14375">
                  <c:v>302.54500000000002</c:v>
                </c:pt>
                <c:pt idx="14376">
                  <c:v>302.51900000000001</c:v>
                </c:pt>
                <c:pt idx="14377">
                  <c:v>302.45100000000002</c:v>
                </c:pt>
                <c:pt idx="14378">
                  <c:v>302.363</c:v>
                </c:pt>
                <c:pt idx="14379">
                  <c:v>302.33699999999999</c:v>
                </c:pt>
                <c:pt idx="14380">
                  <c:v>302.32799999999997</c:v>
                </c:pt>
                <c:pt idx="14381">
                  <c:v>302.28899999999999</c:v>
                </c:pt>
                <c:pt idx="14382">
                  <c:v>302.28899999999999</c:v>
                </c:pt>
                <c:pt idx="14383">
                  <c:v>302.28199999999998</c:v>
                </c:pt>
                <c:pt idx="14384">
                  <c:v>302.24299999999999</c:v>
                </c:pt>
                <c:pt idx="14385">
                  <c:v>302.20400000000001</c:v>
                </c:pt>
                <c:pt idx="14386">
                  <c:v>302.19499999999999</c:v>
                </c:pt>
                <c:pt idx="14387">
                  <c:v>302.16500000000002</c:v>
                </c:pt>
                <c:pt idx="14388">
                  <c:v>302.15899999999999</c:v>
                </c:pt>
                <c:pt idx="14389">
                  <c:v>302.11399999999998</c:v>
                </c:pt>
                <c:pt idx="14390">
                  <c:v>302.10399999999998</c:v>
                </c:pt>
                <c:pt idx="14391">
                  <c:v>302.03899999999999</c:v>
                </c:pt>
                <c:pt idx="14392">
                  <c:v>301.935</c:v>
                </c:pt>
                <c:pt idx="14393">
                  <c:v>301.91199999999998</c:v>
                </c:pt>
                <c:pt idx="14394">
                  <c:v>301.822</c:v>
                </c:pt>
                <c:pt idx="14395">
                  <c:v>301.80900000000003</c:v>
                </c:pt>
                <c:pt idx="14396">
                  <c:v>301.79899999999998</c:v>
                </c:pt>
                <c:pt idx="14397">
                  <c:v>301.68200000000002</c:v>
                </c:pt>
                <c:pt idx="14398">
                  <c:v>301.66300000000001</c:v>
                </c:pt>
                <c:pt idx="14399">
                  <c:v>301.63400000000001</c:v>
                </c:pt>
                <c:pt idx="14400">
                  <c:v>301.62099999999998</c:v>
                </c:pt>
                <c:pt idx="14401">
                  <c:v>301.58499999999998</c:v>
                </c:pt>
                <c:pt idx="14402">
                  <c:v>301.56900000000002</c:v>
                </c:pt>
                <c:pt idx="14403">
                  <c:v>301.56599999999997</c:v>
                </c:pt>
                <c:pt idx="14404">
                  <c:v>301.56599999999997</c:v>
                </c:pt>
                <c:pt idx="14405">
                  <c:v>301.50700000000001</c:v>
                </c:pt>
                <c:pt idx="14406">
                  <c:v>301.43299999999999</c:v>
                </c:pt>
                <c:pt idx="14407">
                  <c:v>301.416</c:v>
                </c:pt>
                <c:pt idx="14408">
                  <c:v>301.40699999999998</c:v>
                </c:pt>
                <c:pt idx="14409">
                  <c:v>301.39999999999998</c:v>
                </c:pt>
                <c:pt idx="14410">
                  <c:v>301.34199999999998</c:v>
                </c:pt>
                <c:pt idx="14411">
                  <c:v>301.339</c:v>
                </c:pt>
                <c:pt idx="14412">
                  <c:v>301.26100000000002</c:v>
                </c:pt>
                <c:pt idx="14413">
                  <c:v>301.21499999999997</c:v>
                </c:pt>
                <c:pt idx="14414">
                  <c:v>301.18900000000002</c:v>
                </c:pt>
                <c:pt idx="14415">
                  <c:v>301.14999999999998</c:v>
                </c:pt>
                <c:pt idx="14416">
                  <c:v>301.14999999999998</c:v>
                </c:pt>
                <c:pt idx="14417">
                  <c:v>301.03399999999999</c:v>
                </c:pt>
                <c:pt idx="14418">
                  <c:v>300.99799999999999</c:v>
                </c:pt>
                <c:pt idx="14419">
                  <c:v>300.98500000000001</c:v>
                </c:pt>
                <c:pt idx="14420">
                  <c:v>300.98200000000003</c:v>
                </c:pt>
                <c:pt idx="14421">
                  <c:v>300.94</c:v>
                </c:pt>
                <c:pt idx="14422">
                  <c:v>300.94</c:v>
                </c:pt>
                <c:pt idx="14423">
                  <c:v>300.923</c:v>
                </c:pt>
                <c:pt idx="14424">
                  <c:v>300.91000000000003</c:v>
                </c:pt>
                <c:pt idx="14425">
                  <c:v>300.85199999999998</c:v>
                </c:pt>
                <c:pt idx="14426">
                  <c:v>300.85199999999998</c:v>
                </c:pt>
                <c:pt idx="14427">
                  <c:v>300.82299999999998</c:v>
                </c:pt>
                <c:pt idx="14428">
                  <c:v>300.803</c:v>
                </c:pt>
                <c:pt idx="14429">
                  <c:v>300.77699999999999</c:v>
                </c:pt>
                <c:pt idx="14430">
                  <c:v>300.73200000000003</c:v>
                </c:pt>
                <c:pt idx="14431">
                  <c:v>300.64100000000002</c:v>
                </c:pt>
                <c:pt idx="14432">
                  <c:v>300.58</c:v>
                </c:pt>
                <c:pt idx="14433">
                  <c:v>300.53399999999999</c:v>
                </c:pt>
                <c:pt idx="14434">
                  <c:v>300.52499999999998</c:v>
                </c:pt>
                <c:pt idx="14435">
                  <c:v>300.48599999999999</c:v>
                </c:pt>
                <c:pt idx="14436">
                  <c:v>300.47899999999998</c:v>
                </c:pt>
                <c:pt idx="14437">
                  <c:v>300.47300000000001</c:v>
                </c:pt>
                <c:pt idx="14438">
                  <c:v>300.39800000000002</c:v>
                </c:pt>
                <c:pt idx="14439">
                  <c:v>300.38499999999999</c:v>
                </c:pt>
                <c:pt idx="14440">
                  <c:v>300.38200000000001</c:v>
                </c:pt>
                <c:pt idx="14441">
                  <c:v>300.346</c:v>
                </c:pt>
                <c:pt idx="14442">
                  <c:v>300.33699999999999</c:v>
                </c:pt>
                <c:pt idx="14443">
                  <c:v>300.33300000000003</c:v>
                </c:pt>
                <c:pt idx="14444">
                  <c:v>300.26499999999999</c:v>
                </c:pt>
                <c:pt idx="14445">
                  <c:v>300.262</c:v>
                </c:pt>
                <c:pt idx="14446">
                  <c:v>300.262</c:v>
                </c:pt>
                <c:pt idx="14447">
                  <c:v>300.24599999999998</c:v>
                </c:pt>
                <c:pt idx="14448">
                  <c:v>300.18099999999998</c:v>
                </c:pt>
                <c:pt idx="14449">
                  <c:v>300.18099999999998</c:v>
                </c:pt>
                <c:pt idx="14450">
                  <c:v>300.16800000000001</c:v>
                </c:pt>
                <c:pt idx="14451">
                  <c:v>300.12900000000002</c:v>
                </c:pt>
                <c:pt idx="14452">
                  <c:v>300.10899999999998</c:v>
                </c:pt>
                <c:pt idx="14453">
                  <c:v>300.10300000000001</c:v>
                </c:pt>
                <c:pt idx="14454">
                  <c:v>300.08</c:v>
                </c:pt>
                <c:pt idx="14455">
                  <c:v>300.06400000000002</c:v>
                </c:pt>
                <c:pt idx="14456">
                  <c:v>300.06099999999998</c:v>
                </c:pt>
                <c:pt idx="14457">
                  <c:v>300.03199999999998</c:v>
                </c:pt>
                <c:pt idx="14458">
                  <c:v>300.02499999999998</c:v>
                </c:pt>
                <c:pt idx="14459">
                  <c:v>300.012</c:v>
                </c:pt>
                <c:pt idx="14460">
                  <c:v>299.91800000000001</c:v>
                </c:pt>
                <c:pt idx="14461">
                  <c:v>299.90899999999999</c:v>
                </c:pt>
                <c:pt idx="14462">
                  <c:v>299.90800000000002</c:v>
                </c:pt>
                <c:pt idx="14463">
                  <c:v>299.90199999999999</c:v>
                </c:pt>
                <c:pt idx="14464">
                  <c:v>299.863</c:v>
                </c:pt>
                <c:pt idx="14465">
                  <c:v>299.85700000000003</c:v>
                </c:pt>
                <c:pt idx="14466">
                  <c:v>299.827</c:v>
                </c:pt>
                <c:pt idx="14467">
                  <c:v>299.72699999999998</c:v>
                </c:pt>
                <c:pt idx="14468">
                  <c:v>299.714</c:v>
                </c:pt>
                <c:pt idx="14469">
                  <c:v>299.68799999999999</c:v>
                </c:pt>
                <c:pt idx="14470">
                  <c:v>299.52600000000001</c:v>
                </c:pt>
                <c:pt idx="14471">
                  <c:v>299.52300000000002</c:v>
                </c:pt>
                <c:pt idx="14472">
                  <c:v>299.51299999999998</c:v>
                </c:pt>
                <c:pt idx="14473">
                  <c:v>299.51</c:v>
                </c:pt>
                <c:pt idx="14474">
                  <c:v>299.51</c:v>
                </c:pt>
                <c:pt idx="14475">
                  <c:v>299.464</c:v>
                </c:pt>
                <c:pt idx="14476">
                  <c:v>299.44799999999998</c:v>
                </c:pt>
                <c:pt idx="14477">
                  <c:v>299.43799999999999</c:v>
                </c:pt>
                <c:pt idx="14478">
                  <c:v>299.43799999999999</c:v>
                </c:pt>
                <c:pt idx="14479">
                  <c:v>299.40300000000002</c:v>
                </c:pt>
                <c:pt idx="14480">
                  <c:v>299.34699999999998</c:v>
                </c:pt>
                <c:pt idx="14481">
                  <c:v>299.31799999999998</c:v>
                </c:pt>
                <c:pt idx="14482">
                  <c:v>299.25700000000001</c:v>
                </c:pt>
                <c:pt idx="14483">
                  <c:v>299.22699999999998</c:v>
                </c:pt>
                <c:pt idx="14484">
                  <c:v>299.18200000000002</c:v>
                </c:pt>
                <c:pt idx="14485">
                  <c:v>299.15600000000001</c:v>
                </c:pt>
                <c:pt idx="14486">
                  <c:v>299.13</c:v>
                </c:pt>
                <c:pt idx="14487">
                  <c:v>299.07799999999997</c:v>
                </c:pt>
                <c:pt idx="14488">
                  <c:v>299.04599999999999</c:v>
                </c:pt>
                <c:pt idx="14489">
                  <c:v>299.02600000000001</c:v>
                </c:pt>
                <c:pt idx="14490">
                  <c:v>299.02300000000002</c:v>
                </c:pt>
                <c:pt idx="14491">
                  <c:v>299.01</c:v>
                </c:pt>
                <c:pt idx="14492">
                  <c:v>298.98700000000002</c:v>
                </c:pt>
                <c:pt idx="14493">
                  <c:v>298.96499999999997</c:v>
                </c:pt>
                <c:pt idx="14494">
                  <c:v>298.92899999999997</c:v>
                </c:pt>
                <c:pt idx="14495">
                  <c:v>298.923</c:v>
                </c:pt>
                <c:pt idx="14496">
                  <c:v>298.923</c:v>
                </c:pt>
                <c:pt idx="14497">
                  <c:v>298.89299999999997</c:v>
                </c:pt>
                <c:pt idx="14498">
                  <c:v>298.84199999999998</c:v>
                </c:pt>
                <c:pt idx="14499">
                  <c:v>298.83800000000002</c:v>
                </c:pt>
                <c:pt idx="14500">
                  <c:v>298.82499999999999</c:v>
                </c:pt>
                <c:pt idx="14501">
                  <c:v>298.78300000000002</c:v>
                </c:pt>
                <c:pt idx="14502">
                  <c:v>298.74099999999999</c:v>
                </c:pt>
                <c:pt idx="14503">
                  <c:v>298.73500000000001</c:v>
                </c:pt>
                <c:pt idx="14504">
                  <c:v>298.71800000000002</c:v>
                </c:pt>
                <c:pt idx="14505">
                  <c:v>298.68299999999999</c:v>
                </c:pt>
                <c:pt idx="14506">
                  <c:v>298.64400000000001</c:v>
                </c:pt>
                <c:pt idx="14507">
                  <c:v>298.54300000000001</c:v>
                </c:pt>
                <c:pt idx="14508">
                  <c:v>298.54000000000002</c:v>
                </c:pt>
                <c:pt idx="14509">
                  <c:v>298.488</c:v>
                </c:pt>
                <c:pt idx="14510">
                  <c:v>298.47800000000001</c:v>
                </c:pt>
                <c:pt idx="14511">
                  <c:v>298.47500000000002</c:v>
                </c:pt>
                <c:pt idx="14512">
                  <c:v>298.47199999999998</c:v>
                </c:pt>
                <c:pt idx="14513">
                  <c:v>298.45600000000002</c:v>
                </c:pt>
                <c:pt idx="14514">
                  <c:v>298.44600000000003</c:v>
                </c:pt>
                <c:pt idx="14515">
                  <c:v>298.44600000000003</c:v>
                </c:pt>
                <c:pt idx="14516">
                  <c:v>298.42599999999999</c:v>
                </c:pt>
                <c:pt idx="14517">
                  <c:v>298.40100000000001</c:v>
                </c:pt>
                <c:pt idx="14518">
                  <c:v>298.39100000000002</c:v>
                </c:pt>
                <c:pt idx="14519">
                  <c:v>298.34500000000003</c:v>
                </c:pt>
                <c:pt idx="14520">
                  <c:v>298.32299999999998</c:v>
                </c:pt>
                <c:pt idx="14521">
                  <c:v>298.303</c:v>
                </c:pt>
                <c:pt idx="14522">
                  <c:v>298.28699999999998</c:v>
                </c:pt>
                <c:pt idx="14523">
                  <c:v>298.238</c:v>
                </c:pt>
                <c:pt idx="14524">
                  <c:v>298.22500000000002</c:v>
                </c:pt>
                <c:pt idx="14525">
                  <c:v>298.14400000000001</c:v>
                </c:pt>
                <c:pt idx="14526">
                  <c:v>298.13799999999998</c:v>
                </c:pt>
                <c:pt idx="14527">
                  <c:v>298.10899999999998</c:v>
                </c:pt>
                <c:pt idx="14528">
                  <c:v>298.04700000000003</c:v>
                </c:pt>
                <c:pt idx="14529">
                  <c:v>297.959</c:v>
                </c:pt>
                <c:pt idx="14530">
                  <c:v>297.94</c:v>
                </c:pt>
                <c:pt idx="14531">
                  <c:v>297.904</c:v>
                </c:pt>
                <c:pt idx="14532">
                  <c:v>297.85899999999998</c:v>
                </c:pt>
                <c:pt idx="14533">
                  <c:v>297.85599999999999</c:v>
                </c:pt>
                <c:pt idx="14534">
                  <c:v>297.84899999999999</c:v>
                </c:pt>
                <c:pt idx="14535">
                  <c:v>297.80399999999997</c:v>
                </c:pt>
                <c:pt idx="14536">
                  <c:v>297.79700000000003</c:v>
                </c:pt>
                <c:pt idx="14537">
                  <c:v>297.755</c:v>
                </c:pt>
                <c:pt idx="14538">
                  <c:v>297.68700000000001</c:v>
                </c:pt>
                <c:pt idx="14539">
                  <c:v>297.67099999999999</c:v>
                </c:pt>
                <c:pt idx="14540">
                  <c:v>297.62200000000001</c:v>
                </c:pt>
                <c:pt idx="14541">
                  <c:v>297.60000000000002</c:v>
                </c:pt>
                <c:pt idx="14542">
                  <c:v>297.596</c:v>
                </c:pt>
                <c:pt idx="14543">
                  <c:v>297.58300000000003</c:v>
                </c:pt>
                <c:pt idx="14544">
                  <c:v>297.58300000000003</c:v>
                </c:pt>
                <c:pt idx="14545">
                  <c:v>297.57400000000001</c:v>
                </c:pt>
                <c:pt idx="14546">
                  <c:v>297.56700000000001</c:v>
                </c:pt>
                <c:pt idx="14547">
                  <c:v>297.56400000000002</c:v>
                </c:pt>
                <c:pt idx="14548">
                  <c:v>297.56099999999998</c:v>
                </c:pt>
                <c:pt idx="14549">
                  <c:v>297.53500000000003</c:v>
                </c:pt>
                <c:pt idx="14550">
                  <c:v>297.52800000000002</c:v>
                </c:pt>
                <c:pt idx="14551">
                  <c:v>297.45400000000001</c:v>
                </c:pt>
                <c:pt idx="14552">
                  <c:v>297.428</c:v>
                </c:pt>
                <c:pt idx="14553">
                  <c:v>297.40800000000002</c:v>
                </c:pt>
                <c:pt idx="14554">
                  <c:v>297.399</c:v>
                </c:pt>
                <c:pt idx="14555">
                  <c:v>297.36900000000003</c:v>
                </c:pt>
                <c:pt idx="14556">
                  <c:v>297.35599999999999</c:v>
                </c:pt>
                <c:pt idx="14557">
                  <c:v>297.34300000000002</c:v>
                </c:pt>
                <c:pt idx="14558">
                  <c:v>297.27199999999999</c:v>
                </c:pt>
                <c:pt idx="14559">
                  <c:v>297.23599999999999</c:v>
                </c:pt>
                <c:pt idx="14560">
                  <c:v>297.22000000000003</c:v>
                </c:pt>
                <c:pt idx="14561">
                  <c:v>297.20999999999998</c:v>
                </c:pt>
                <c:pt idx="14562">
                  <c:v>297.15199999999999</c:v>
                </c:pt>
                <c:pt idx="14563">
                  <c:v>297.13600000000002</c:v>
                </c:pt>
                <c:pt idx="14564">
                  <c:v>297.12299999999999</c:v>
                </c:pt>
                <c:pt idx="14565">
                  <c:v>297.11599999999999</c:v>
                </c:pt>
                <c:pt idx="14566">
                  <c:v>297.11</c:v>
                </c:pt>
                <c:pt idx="14567">
                  <c:v>297.10000000000002</c:v>
                </c:pt>
                <c:pt idx="14568">
                  <c:v>297.05500000000001</c:v>
                </c:pt>
                <c:pt idx="14569">
                  <c:v>297.05500000000001</c:v>
                </c:pt>
                <c:pt idx="14570">
                  <c:v>297.05200000000002</c:v>
                </c:pt>
                <c:pt idx="14571">
                  <c:v>297.02600000000001</c:v>
                </c:pt>
                <c:pt idx="14572">
                  <c:v>297.01600000000002</c:v>
                </c:pt>
                <c:pt idx="14573">
                  <c:v>296.99</c:v>
                </c:pt>
                <c:pt idx="14574">
                  <c:v>296.91500000000002</c:v>
                </c:pt>
                <c:pt idx="14575">
                  <c:v>296.91199999999998</c:v>
                </c:pt>
                <c:pt idx="14576">
                  <c:v>296.88900000000001</c:v>
                </c:pt>
                <c:pt idx="14577">
                  <c:v>296.88</c:v>
                </c:pt>
                <c:pt idx="14578">
                  <c:v>296.87599999999998</c:v>
                </c:pt>
                <c:pt idx="14579">
                  <c:v>296.84399999999999</c:v>
                </c:pt>
                <c:pt idx="14580">
                  <c:v>296.83800000000002</c:v>
                </c:pt>
                <c:pt idx="14581">
                  <c:v>296.834</c:v>
                </c:pt>
                <c:pt idx="14582">
                  <c:v>296.815</c:v>
                </c:pt>
                <c:pt idx="14583">
                  <c:v>296.76</c:v>
                </c:pt>
                <c:pt idx="14584">
                  <c:v>296.75</c:v>
                </c:pt>
                <c:pt idx="14585">
                  <c:v>296.74</c:v>
                </c:pt>
                <c:pt idx="14586">
                  <c:v>296.65899999999999</c:v>
                </c:pt>
                <c:pt idx="14587">
                  <c:v>296.62299999999999</c:v>
                </c:pt>
                <c:pt idx="14588">
                  <c:v>296.601</c:v>
                </c:pt>
                <c:pt idx="14589">
                  <c:v>296.58800000000002</c:v>
                </c:pt>
                <c:pt idx="14590">
                  <c:v>296.54899999999998</c:v>
                </c:pt>
                <c:pt idx="14591">
                  <c:v>296.49</c:v>
                </c:pt>
                <c:pt idx="14592">
                  <c:v>296.48399999999998</c:v>
                </c:pt>
                <c:pt idx="14593">
                  <c:v>296.46499999999997</c:v>
                </c:pt>
                <c:pt idx="14594">
                  <c:v>296.46499999999997</c:v>
                </c:pt>
                <c:pt idx="14595">
                  <c:v>296.46100000000001</c:v>
                </c:pt>
                <c:pt idx="14596">
                  <c:v>296.44799999999998</c:v>
                </c:pt>
                <c:pt idx="14597">
                  <c:v>296.44200000000001</c:v>
                </c:pt>
                <c:pt idx="14598">
                  <c:v>296.286</c:v>
                </c:pt>
                <c:pt idx="14599">
                  <c:v>296.25700000000001</c:v>
                </c:pt>
                <c:pt idx="14600">
                  <c:v>296.18599999999998</c:v>
                </c:pt>
                <c:pt idx="14601">
                  <c:v>296.16000000000003</c:v>
                </c:pt>
                <c:pt idx="14602">
                  <c:v>296.08800000000002</c:v>
                </c:pt>
                <c:pt idx="14603">
                  <c:v>296.036</c:v>
                </c:pt>
                <c:pt idx="14604">
                  <c:v>296.024</c:v>
                </c:pt>
                <c:pt idx="14605">
                  <c:v>296.00400000000002</c:v>
                </c:pt>
                <c:pt idx="14606">
                  <c:v>295.988</c:v>
                </c:pt>
                <c:pt idx="14607">
                  <c:v>295.94600000000003</c:v>
                </c:pt>
                <c:pt idx="14608">
                  <c:v>295.93299999999999</c:v>
                </c:pt>
                <c:pt idx="14609">
                  <c:v>295.92599999999999</c:v>
                </c:pt>
                <c:pt idx="14610">
                  <c:v>295.92599999999999</c:v>
                </c:pt>
                <c:pt idx="14611">
                  <c:v>295.91699999999997</c:v>
                </c:pt>
                <c:pt idx="14612">
                  <c:v>295.86099999999999</c:v>
                </c:pt>
                <c:pt idx="14613">
                  <c:v>295.767</c:v>
                </c:pt>
                <c:pt idx="14614">
                  <c:v>295.75099999999998</c:v>
                </c:pt>
                <c:pt idx="14615">
                  <c:v>295.69299999999998</c:v>
                </c:pt>
                <c:pt idx="14616">
                  <c:v>295.673</c:v>
                </c:pt>
                <c:pt idx="14617">
                  <c:v>295.62799999999999</c:v>
                </c:pt>
                <c:pt idx="14618">
                  <c:v>295.62099999999998</c:v>
                </c:pt>
                <c:pt idx="14619">
                  <c:v>295.57299999999998</c:v>
                </c:pt>
                <c:pt idx="14620">
                  <c:v>295.54700000000003</c:v>
                </c:pt>
                <c:pt idx="14621">
                  <c:v>295.53399999999999</c:v>
                </c:pt>
                <c:pt idx="14622">
                  <c:v>295.52699999999999</c:v>
                </c:pt>
                <c:pt idx="14623">
                  <c:v>295.47899999999998</c:v>
                </c:pt>
                <c:pt idx="14624">
                  <c:v>295.46899999999999</c:v>
                </c:pt>
                <c:pt idx="14625">
                  <c:v>295.38099999999997</c:v>
                </c:pt>
                <c:pt idx="14626">
                  <c:v>295.3</c:v>
                </c:pt>
                <c:pt idx="14627">
                  <c:v>295.245</c:v>
                </c:pt>
                <c:pt idx="14628">
                  <c:v>295.23899999999998</c:v>
                </c:pt>
                <c:pt idx="14629">
                  <c:v>295.14100000000002</c:v>
                </c:pt>
                <c:pt idx="14630">
                  <c:v>295.13200000000001</c:v>
                </c:pt>
                <c:pt idx="14631">
                  <c:v>295.08999999999997</c:v>
                </c:pt>
                <c:pt idx="14632">
                  <c:v>295.08300000000003</c:v>
                </c:pt>
                <c:pt idx="14633">
                  <c:v>295.05099999999999</c:v>
                </c:pt>
                <c:pt idx="14634">
                  <c:v>294.98599999999999</c:v>
                </c:pt>
                <c:pt idx="14635">
                  <c:v>294.90800000000002</c:v>
                </c:pt>
                <c:pt idx="14636">
                  <c:v>294.89499999999998</c:v>
                </c:pt>
                <c:pt idx="14637">
                  <c:v>294.87200000000001</c:v>
                </c:pt>
                <c:pt idx="14638">
                  <c:v>294.79500000000002</c:v>
                </c:pt>
                <c:pt idx="14639">
                  <c:v>294.77800000000002</c:v>
                </c:pt>
                <c:pt idx="14640">
                  <c:v>294.74299999999999</c:v>
                </c:pt>
                <c:pt idx="14641">
                  <c:v>294.733</c:v>
                </c:pt>
                <c:pt idx="14642">
                  <c:v>294.733</c:v>
                </c:pt>
                <c:pt idx="14643">
                  <c:v>294.678</c:v>
                </c:pt>
                <c:pt idx="14644">
                  <c:v>294.67099999999999</c:v>
                </c:pt>
                <c:pt idx="14645">
                  <c:v>294.61599999999999</c:v>
                </c:pt>
                <c:pt idx="14646">
                  <c:v>294.61599999999999</c:v>
                </c:pt>
                <c:pt idx="14647">
                  <c:v>294.61</c:v>
                </c:pt>
                <c:pt idx="14648">
                  <c:v>294.60599999999999</c:v>
                </c:pt>
                <c:pt idx="14649">
                  <c:v>294.60300000000001</c:v>
                </c:pt>
                <c:pt idx="14650">
                  <c:v>294.58999999999997</c:v>
                </c:pt>
                <c:pt idx="14651">
                  <c:v>294.56400000000002</c:v>
                </c:pt>
                <c:pt idx="14652">
                  <c:v>294.53199999999998</c:v>
                </c:pt>
                <c:pt idx="14653">
                  <c:v>294.52499999999998</c:v>
                </c:pt>
                <c:pt idx="14654">
                  <c:v>294.52199999999999</c:v>
                </c:pt>
                <c:pt idx="14655">
                  <c:v>294.512</c:v>
                </c:pt>
                <c:pt idx="14656">
                  <c:v>294.50900000000001</c:v>
                </c:pt>
                <c:pt idx="14657">
                  <c:v>294.483</c:v>
                </c:pt>
                <c:pt idx="14658">
                  <c:v>294.428</c:v>
                </c:pt>
                <c:pt idx="14659">
                  <c:v>294.41199999999998</c:v>
                </c:pt>
                <c:pt idx="14660">
                  <c:v>294.38600000000002</c:v>
                </c:pt>
                <c:pt idx="14661">
                  <c:v>294.33699999999999</c:v>
                </c:pt>
                <c:pt idx="14662">
                  <c:v>294.32100000000003</c:v>
                </c:pt>
                <c:pt idx="14663">
                  <c:v>294.27600000000001</c:v>
                </c:pt>
                <c:pt idx="14664">
                  <c:v>294.27600000000001</c:v>
                </c:pt>
                <c:pt idx="14665">
                  <c:v>294.19799999999998</c:v>
                </c:pt>
                <c:pt idx="14666">
                  <c:v>294.19799999999998</c:v>
                </c:pt>
                <c:pt idx="14667">
                  <c:v>294.18799999999999</c:v>
                </c:pt>
                <c:pt idx="14668">
                  <c:v>294.17500000000001</c:v>
                </c:pt>
                <c:pt idx="14669">
                  <c:v>294.14299999999997</c:v>
                </c:pt>
                <c:pt idx="14670">
                  <c:v>294.13299999999998</c:v>
                </c:pt>
                <c:pt idx="14671">
                  <c:v>294.12599999999998</c:v>
                </c:pt>
                <c:pt idx="14672">
                  <c:v>294.11700000000002</c:v>
                </c:pt>
                <c:pt idx="14673">
                  <c:v>294.11700000000002</c:v>
                </c:pt>
                <c:pt idx="14674">
                  <c:v>294.10700000000003</c:v>
                </c:pt>
                <c:pt idx="14675">
                  <c:v>294.09100000000001</c:v>
                </c:pt>
                <c:pt idx="14676">
                  <c:v>294.08800000000002</c:v>
                </c:pt>
                <c:pt idx="14677">
                  <c:v>294.08100000000002</c:v>
                </c:pt>
                <c:pt idx="14678">
                  <c:v>294.05200000000002</c:v>
                </c:pt>
                <c:pt idx="14679">
                  <c:v>294.01299999999998</c:v>
                </c:pt>
                <c:pt idx="14680">
                  <c:v>293.98700000000002</c:v>
                </c:pt>
                <c:pt idx="14681">
                  <c:v>293.971</c:v>
                </c:pt>
                <c:pt idx="14682">
                  <c:v>293.96100000000001</c:v>
                </c:pt>
                <c:pt idx="14683">
                  <c:v>293.95100000000002</c:v>
                </c:pt>
                <c:pt idx="14684">
                  <c:v>293.93799999999999</c:v>
                </c:pt>
                <c:pt idx="14685">
                  <c:v>293.935</c:v>
                </c:pt>
                <c:pt idx="14686">
                  <c:v>293.91899999999998</c:v>
                </c:pt>
                <c:pt idx="14687">
                  <c:v>293.90300000000002</c:v>
                </c:pt>
                <c:pt idx="14688">
                  <c:v>293.89600000000002</c:v>
                </c:pt>
                <c:pt idx="14689">
                  <c:v>293.89299999999997</c:v>
                </c:pt>
                <c:pt idx="14690">
                  <c:v>293.89299999999997</c:v>
                </c:pt>
                <c:pt idx="14691">
                  <c:v>293.82499999999999</c:v>
                </c:pt>
                <c:pt idx="14692">
                  <c:v>293.81799999999998</c:v>
                </c:pt>
                <c:pt idx="14693">
                  <c:v>293.79899999999998</c:v>
                </c:pt>
                <c:pt idx="14694">
                  <c:v>293.79300000000001</c:v>
                </c:pt>
                <c:pt idx="14695">
                  <c:v>293.77600000000001</c:v>
                </c:pt>
                <c:pt idx="14696">
                  <c:v>293.721</c:v>
                </c:pt>
                <c:pt idx="14697">
                  <c:v>293.70800000000003</c:v>
                </c:pt>
                <c:pt idx="14698">
                  <c:v>293.64999999999998</c:v>
                </c:pt>
                <c:pt idx="14699">
                  <c:v>293.62099999999998</c:v>
                </c:pt>
                <c:pt idx="14700">
                  <c:v>293.608</c:v>
                </c:pt>
                <c:pt idx="14701">
                  <c:v>293.60399999999998</c:v>
                </c:pt>
                <c:pt idx="14702">
                  <c:v>293.59500000000003</c:v>
                </c:pt>
                <c:pt idx="14703">
                  <c:v>293.58199999999999</c:v>
                </c:pt>
                <c:pt idx="14704">
                  <c:v>293.56900000000002</c:v>
                </c:pt>
                <c:pt idx="14705">
                  <c:v>293.536</c:v>
                </c:pt>
                <c:pt idx="14706">
                  <c:v>293.52999999999997</c:v>
                </c:pt>
                <c:pt idx="14707">
                  <c:v>293.52300000000002</c:v>
                </c:pt>
                <c:pt idx="14708">
                  <c:v>293.47800000000001</c:v>
                </c:pt>
                <c:pt idx="14709">
                  <c:v>293.46199999999999</c:v>
                </c:pt>
                <c:pt idx="14710">
                  <c:v>293.45499999999998</c:v>
                </c:pt>
                <c:pt idx="14711">
                  <c:v>293.44200000000001</c:v>
                </c:pt>
                <c:pt idx="14712">
                  <c:v>293.43900000000002</c:v>
                </c:pt>
                <c:pt idx="14713">
                  <c:v>293.423</c:v>
                </c:pt>
                <c:pt idx="14714">
                  <c:v>293.35500000000002</c:v>
                </c:pt>
                <c:pt idx="14715">
                  <c:v>293.34800000000001</c:v>
                </c:pt>
                <c:pt idx="14716">
                  <c:v>293.22199999999998</c:v>
                </c:pt>
                <c:pt idx="14717">
                  <c:v>293.21199999999999</c:v>
                </c:pt>
                <c:pt idx="14718">
                  <c:v>293.202</c:v>
                </c:pt>
                <c:pt idx="14719">
                  <c:v>293.17599999999999</c:v>
                </c:pt>
                <c:pt idx="14720">
                  <c:v>293.173</c:v>
                </c:pt>
                <c:pt idx="14721">
                  <c:v>293.12799999999999</c:v>
                </c:pt>
                <c:pt idx="14722">
                  <c:v>293.12400000000002</c:v>
                </c:pt>
                <c:pt idx="14723">
                  <c:v>293.108</c:v>
                </c:pt>
                <c:pt idx="14724">
                  <c:v>293.08600000000001</c:v>
                </c:pt>
                <c:pt idx="14725">
                  <c:v>293.07900000000001</c:v>
                </c:pt>
                <c:pt idx="14726">
                  <c:v>293.05599999999998</c:v>
                </c:pt>
                <c:pt idx="14727">
                  <c:v>293.05</c:v>
                </c:pt>
                <c:pt idx="14728">
                  <c:v>293.05</c:v>
                </c:pt>
                <c:pt idx="14729">
                  <c:v>293.02100000000002</c:v>
                </c:pt>
                <c:pt idx="14730">
                  <c:v>293.01400000000001</c:v>
                </c:pt>
                <c:pt idx="14731">
                  <c:v>292.995</c:v>
                </c:pt>
                <c:pt idx="14732">
                  <c:v>292.98200000000003</c:v>
                </c:pt>
                <c:pt idx="14733">
                  <c:v>292.904</c:v>
                </c:pt>
                <c:pt idx="14734">
                  <c:v>292.90100000000001</c:v>
                </c:pt>
                <c:pt idx="14735">
                  <c:v>292.86500000000001</c:v>
                </c:pt>
                <c:pt idx="14736">
                  <c:v>292.846</c:v>
                </c:pt>
                <c:pt idx="14737">
                  <c:v>292.82900000000001</c:v>
                </c:pt>
                <c:pt idx="14738">
                  <c:v>292.82299999999998</c:v>
                </c:pt>
                <c:pt idx="14739">
                  <c:v>292.77800000000002</c:v>
                </c:pt>
                <c:pt idx="14740">
                  <c:v>292.75200000000001</c:v>
                </c:pt>
                <c:pt idx="14741">
                  <c:v>292.74799999999999</c:v>
                </c:pt>
                <c:pt idx="14742">
                  <c:v>292.74799999999999</c:v>
                </c:pt>
                <c:pt idx="14743">
                  <c:v>292.745</c:v>
                </c:pt>
                <c:pt idx="14744">
                  <c:v>292.73200000000003</c:v>
                </c:pt>
                <c:pt idx="14745">
                  <c:v>292.70600000000002</c:v>
                </c:pt>
                <c:pt idx="14746">
                  <c:v>292.69600000000003</c:v>
                </c:pt>
                <c:pt idx="14747">
                  <c:v>292.65100000000001</c:v>
                </c:pt>
                <c:pt idx="14748">
                  <c:v>292.58600000000001</c:v>
                </c:pt>
                <c:pt idx="14749">
                  <c:v>292.57299999999998</c:v>
                </c:pt>
                <c:pt idx="14750">
                  <c:v>292.57</c:v>
                </c:pt>
                <c:pt idx="14751">
                  <c:v>292.57</c:v>
                </c:pt>
                <c:pt idx="14752">
                  <c:v>292.52800000000002</c:v>
                </c:pt>
                <c:pt idx="14753">
                  <c:v>292.52800000000002</c:v>
                </c:pt>
                <c:pt idx="14754">
                  <c:v>292.51499999999999</c:v>
                </c:pt>
                <c:pt idx="14755">
                  <c:v>292.505</c:v>
                </c:pt>
                <c:pt idx="14756">
                  <c:v>292.47300000000001</c:v>
                </c:pt>
                <c:pt idx="14757">
                  <c:v>292.44</c:v>
                </c:pt>
                <c:pt idx="14758">
                  <c:v>292.42700000000002</c:v>
                </c:pt>
                <c:pt idx="14759">
                  <c:v>292.42399999999998</c:v>
                </c:pt>
                <c:pt idx="14760">
                  <c:v>292.42099999999999</c:v>
                </c:pt>
                <c:pt idx="14761">
                  <c:v>292.41399999999999</c:v>
                </c:pt>
                <c:pt idx="14762">
                  <c:v>292.39800000000002</c:v>
                </c:pt>
                <c:pt idx="14763">
                  <c:v>292.38799999999998</c:v>
                </c:pt>
                <c:pt idx="14764">
                  <c:v>292.33300000000003</c:v>
                </c:pt>
                <c:pt idx="14765">
                  <c:v>292.26799999999997</c:v>
                </c:pt>
                <c:pt idx="14766">
                  <c:v>292.26499999999999</c:v>
                </c:pt>
                <c:pt idx="14767">
                  <c:v>292.23599999999999</c:v>
                </c:pt>
                <c:pt idx="14768">
                  <c:v>292.22300000000001</c:v>
                </c:pt>
                <c:pt idx="14769">
                  <c:v>292.22300000000001</c:v>
                </c:pt>
                <c:pt idx="14770">
                  <c:v>292.197</c:v>
                </c:pt>
                <c:pt idx="14771">
                  <c:v>292.19400000000002</c:v>
                </c:pt>
                <c:pt idx="14772">
                  <c:v>292.15800000000002</c:v>
                </c:pt>
                <c:pt idx="14773">
                  <c:v>292.14499999999998</c:v>
                </c:pt>
                <c:pt idx="14774">
                  <c:v>292.13200000000001</c:v>
                </c:pt>
                <c:pt idx="14775">
                  <c:v>292.13200000000001</c:v>
                </c:pt>
                <c:pt idx="14776">
                  <c:v>292.11900000000003</c:v>
                </c:pt>
                <c:pt idx="14777">
                  <c:v>292.09699999999998</c:v>
                </c:pt>
                <c:pt idx="14778">
                  <c:v>292.084</c:v>
                </c:pt>
                <c:pt idx="14779">
                  <c:v>292.06400000000002</c:v>
                </c:pt>
                <c:pt idx="14780">
                  <c:v>292.05399999999997</c:v>
                </c:pt>
                <c:pt idx="14781">
                  <c:v>292.041</c:v>
                </c:pt>
                <c:pt idx="14782">
                  <c:v>292.03199999999998</c:v>
                </c:pt>
                <c:pt idx="14783">
                  <c:v>292.00900000000001</c:v>
                </c:pt>
                <c:pt idx="14784">
                  <c:v>291.983</c:v>
                </c:pt>
                <c:pt idx="14785">
                  <c:v>291.97000000000003</c:v>
                </c:pt>
                <c:pt idx="14786">
                  <c:v>291.95999999999998</c:v>
                </c:pt>
                <c:pt idx="14787">
                  <c:v>291.95100000000002</c:v>
                </c:pt>
                <c:pt idx="14788">
                  <c:v>291.947</c:v>
                </c:pt>
                <c:pt idx="14789">
                  <c:v>291.86599999999999</c:v>
                </c:pt>
                <c:pt idx="14790">
                  <c:v>291.86</c:v>
                </c:pt>
                <c:pt idx="14791">
                  <c:v>291.84399999999999</c:v>
                </c:pt>
                <c:pt idx="14792">
                  <c:v>291.83999999999997</c:v>
                </c:pt>
                <c:pt idx="14793">
                  <c:v>291.834</c:v>
                </c:pt>
                <c:pt idx="14794">
                  <c:v>291.81799999999998</c:v>
                </c:pt>
                <c:pt idx="14795">
                  <c:v>291.76299999999998</c:v>
                </c:pt>
                <c:pt idx="14796">
                  <c:v>291.74599999999998</c:v>
                </c:pt>
                <c:pt idx="14797">
                  <c:v>291.70699999999999</c:v>
                </c:pt>
                <c:pt idx="14798">
                  <c:v>291.649</c:v>
                </c:pt>
                <c:pt idx="14799">
                  <c:v>291.642</c:v>
                </c:pt>
                <c:pt idx="14800">
                  <c:v>291.63900000000001</c:v>
                </c:pt>
                <c:pt idx="14801">
                  <c:v>291.62599999999998</c:v>
                </c:pt>
                <c:pt idx="14802">
                  <c:v>291.62299999999999</c:v>
                </c:pt>
                <c:pt idx="14803">
                  <c:v>291.59100000000001</c:v>
                </c:pt>
                <c:pt idx="14804">
                  <c:v>291.59100000000001</c:v>
                </c:pt>
                <c:pt idx="14805">
                  <c:v>291.58100000000002</c:v>
                </c:pt>
                <c:pt idx="14806">
                  <c:v>291.57799999999997</c:v>
                </c:pt>
                <c:pt idx="14807">
                  <c:v>291.57100000000003</c:v>
                </c:pt>
                <c:pt idx="14808">
                  <c:v>291.55500000000001</c:v>
                </c:pt>
                <c:pt idx="14809">
                  <c:v>291.54199999999997</c:v>
                </c:pt>
                <c:pt idx="14810">
                  <c:v>291.51</c:v>
                </c:pt>
                <c:pt idx="14811">
                  <c:v>291.47399999999999</c:v>
                </c:pt>
                <c:pt idx="14812">
                  <c:v>291.45800000000003</c:v>
                </c:pt>
                <c:pt idx="14813">
                  <c:v>291.45100000000002</c:v>
                </c:pt>
                <c:pt idx="14814">
                  <c:v>291.45100000000002</c:v>
                </c:pt>
                <c:pt idx="14815">
                  <c:v>291.45100000000002</c:v>
                </c:pt>
                <c:pt idx="14816">
                  <c:v>291.45100000000002</c:v>
                </c:pt>
                <c:pt idx="14817">
                  <c:v>291.43200000000002</c:v>
                </c:pt>
                <c:pt idx="14818">
                  <c:v>291.42200000000003</c:v>
                </c:pt>
                <c:pt idx="14819">
                  <c:v>291.42200000000003</c:v>
                </c:pt>
                <c:pt idx="14820">
                  <c:v>291.315</c:v>
                </c:pt>
                <c:pt idx="14821">
                  <c:v>291.279</c:v>
                </c:pt>
                <c:pt idx="14822">
                  <c:v>291.26299999999998</c:v>
                </c:pt>
                <c:pt idx="14823">
                  <c:v>291.22699999999998</c:v>
                </c:pt>
                <c:pt idx="14824">
                  <c:v>291.21800000000002</c:v>
                </c:pt>
                <c:pt idx="14825">
                  <c:v>291.21800000000002</c:v>
                </c:pt>
                <c:pt idx="14826">
                  <c:v>291.214</c:v>
                </c:pt>
                <c:pt idx="14827">
                  <c:v>291.185</c:v>
                </c:pt>
                <c:pt idx="14828">
                  <c:v>291.15300000000002</c:v>
                </c:pt>
                <c:pt idx="14829">
                  <c:v>291.14999999999998</c:v>
                </c:pt>
                <c:pt idx="14830">
                  <c:v>291.11099999999999</c:v>
                </c:pt>
                <c:pt idx="14831">
                  <c:v>291.09800000000001</c:v>
                </c:pt>
                <c:pt idx="14832">
                  <c:v>291.09800000000001</c:v>
                </c:pt>
                <c:pt idx="14833">
                  <c:v>291.065</c:v>
                </c:pt>
                <c:pt idx="14834">
                  <c:v>291.05200000000002</c:v>
                </c:pt>
                <c:pt idx="14835">
                  <c:v>291.03899999999999</c:v>
                </c:pt>
                <c:pt idx="14836">
                  <c:v>291.02600000000001</c:v>
                </c:pt>
                <c:pt idx="14837">
                  <c:v>291.02300000000002</c:v>
                </c:pt>
                <c:pt idx="14838">
                  <c:v>291.02300000000002</c:v>
                </c:pt>
                <c:pt idx="14839">
                  <c:v>290.93200000000002</c:v>
                </c:pt>
                <c:pt idx="14840">
                  <c:v>290.92899999999997</c:v>
                </c:pt>
                <c:pt idx="14841">
                  <c:v>290.92599999999999</c:v>
                </c:pt>
                <c:pt idx="14842">
                  <c:v>290.887</c:v>
                </c:pt>
                <c:pt idx="14843">
                  <c:v>290.87099999999998</c:v>
                </c:pt>
                <c:pt idx="14844">
                  <c:v>290.82900000000001</c:v>
                </c:pt>
                <c:pt idx="14845">
                  <c:v>290.81900000000002</c:v>
                </c:pt>
                <c:pt idx="14846">
                  <c:v>290.76</c:v>
                </c:pt>
                <c:pt idx="14847">
                  <c:v>290.75700000000001</c:v>
                </c:pt>
                <c:pt idx="14848">
                  <c:v>290.74799999999999</c:v>
                </c:pt>
                <c:pt idx="14849">
                  <c:v>290.72199999999998</c:v>
                </c:pt>
                <c:pt idx="14850">
                  <c:v>290.69200000000001</c:v>
                </c:pt>
                <c:pt idx="14851">
                  <c:v>290.65699999999998</c:v>
                </c:pt>
                <c:pt idx="14852">
                  <c:v>290.63400000000001</c:v>
                </c:pt>
                <c:pt idx="14853">
                  <c:v>290.63400000000001</c:v>
                </c:pt>
                <c:pt idx="14854">
                  <c:v>290.63099999999997</c:v>
                </c:pt>
                <c:pt idx="14855">
                  <c:v>290.62799999999999</c:v>
                </c:pt>
                <c:pt idx="14856">
                  <c:v>290.59800000000001</c:v>
                </c:pt>
                <c:pt idx="14857">
                  <c:v>290.59500000000003</c:v>
                </c:pt>
                <c:pt idx="14858">
                  <c:v>290.59199999999998</c:v>
                </c:pt>
                <c:pt idx="14859">
                  <c:v>290.56599999999997</c:v>
                </c:pt>
                <c:pt idx="14860">
                  <c:v>290.53300000000002</c:v>
                </c:pt>
                <c:pt idx="14861">
                  <c:v>290.517</c:v>
                </c:pt>
                <c:pt idx="14862">
                  <c:v>290.50099999999998</c:v>
                </c:pt>
                <c:pt idx="14863">
                  <c:v>290.43900000000002</c:v>
                </c:pt>
                <c:pt idx="14864">
                  <c:v>290.423</c:v>
                </c:pt>
                <c:pt idx="14865">
                  <c:v>290.41000000000003</c:v>
                </c:pt>
                <c:pt idx="14866">
                  <c:v>290.39699999999999</c:v>
                </c:pt>
                <c:pt idx="14867">
                  <c:v>290.375</c:v>
                </c:pt>
                <c:pt idx="14868">
                  <c:v>290.375</c:v>
                </c:pt>
                <c:pt idx="14869">
                  <c:v>290.36500000000001</c:v>
                </c:pt>
                <c:pt idx="14870">
                  <c:v>290.32299999999998</c:v>
                </c:pt>
                <c:pt idx="14871">
                  <c:v>290.27999999999997</c:v>
                </c:pt>
                <c:pt idx="14872">
                  <c:v>290.27100000000002</c:v>
                </c:pt>
                <c:pt idx="14873">
                  <c:v>290.26100000000002</c:v>
                </c:pt>
                <c:pt idx="14874">
                  <c:v>290.255</c:v>
                </c:pt>
                <c:pt idx="14875">
                  <c:v>290.23500000000001</c:v>
                </c:pt>
                <c:pt idx="14876">
                  <c:v>290.18</c:v>
                </c:pt>
                <c:pt idx="14877">
                  <c:v>290.14800000000002</c:v>
                </c:pt>
                <c:pt idx="14878">
                  <c:v>290.125</c:v>
                </c:pt>
                <c:pt idx="14879">
                  <c:v>290.089</c:v>
                </c:pt>
                <c:pt idx="14880">
                  <c:v>290.08300000000003</c:v>
                </c:pt>
                <c:pt idx="14881">
                  <c:v>290.06299999999999</c:v>
                </c:pt>
                <c:pt idx="14882">
                  <c:v>290.005</c:v>
                </c:pt>
                <c:pt idx="14883">
                  <c:v>289.97899999999998</c:v>
                </c:pt>
                <c:pt idx="14884">
                  <c:v>289.94299999999998</c:v>
                </c:pt>
                <c:pt idx="14885">
                  <c:v>289.92700000000002</c:v>
                </c:pt>
                <c:pt idx="14886">
                  <c:v>289.911</c:v>
                </c:pt>
                <c:pt idx="14887">
                  <c:v>289.89100000000002</c:v>
                </c:pt>
                <c:pt idx="14888">
                  <c:v>289.89100000000002</c:v>
                </c:pt>
                <c:pt idx="14889">
                  <c:v>289.88200000000001</c:v>
                </c:pt>
                <c:pt idx="14890">
                  <c:v>289.86599999999999</c:v>
                </c:pt>
                <c:pt idx="14891">
                  <c:v>289.86200000000002</c:v>
                </c:pt>
                <c:pt idx="14892">
                  <c:v>289.85599999999999</c:v>
                </c:pt>
                <c:pt idx="14893">
                  <c:v>289.85199999999998</c:v>
                </c:pt>
                <c:pt idx="14894">
                  <c:v>289.81</c:v>
                </c:pt>
                <c:pt idx="14895">
                  <c:v>289.73599999999999</c:v>
                </c:pt>
                <c:pt idx="14896">
                  <c:v>289.72899999999998</c:v>
                </c:pt>
                <c:pt idx="14897">
                  <c:v>289.72300000000001</c:v>
                </c:pt>
                <c:pt idx="14898">
                  <c:v>289.66399999999999</c:v>
                </c:pt>
                <c:pt idx="14899">
                  <c:v>289.62200000000001</c:v>
                </c:pt>
                <c:pt idx="14900">
                  <c:v>289.61900000000003</c:v>
                </c:pt>
                <c:pt idx="14901">
                  <c:v>289.61599999999999</c:v>
                </c:pt>
                <c:pt idx="14902">
                  <c:v>289.60899999999998</c:v>
                </c:pt>
                <c:pt idx="14903">
                  <c:v>289.60300000000001</c:v>
                </c:pt>
                <c:pt idx="14904">
                  <c:v>289.58999999999997</c:v>
                </c:pt>
                <c:pt idx="14905">
                  <c:v>289.53100000000001</c:v>
                </c:pt>
                <c:pt idx="14906">
                  <c:v>289.52199999999999</c:v>
                </c:pt>
                <c:pt idx="14907">
                  <c:v>289.51499999999999</c:v>
                </c:pt>
                <c:pt idx="14908">
                  <c:v>289.49299999999999</c:v>
                </c:pt>
                <c:pt idx="14909">
                  <c:v>289.47000000000003</c:v>
                </c:pt>
                <c:pt idx="14910">
                  <c:v>289.44400000000002</c:v>
                </c:pt>
                <c:pt idx="14911">
                  <c:v>289.42399999999998</c:v>
                </c:pt>
                <c:pt idx="14912">
                  <c:v>289.40800000000002</c:v>
                </c:pt>
                <c:pt idx="14913">
                  <c:v>289.399</c:v>
                </c:pt>
                <c:pt idx="14914">
                  <c:v>289.392</c:v>
                </c:pt>
                <c:pt idx="14915">
                  <c:v>289.38900000000001</c:v>
                </c:pt>
                <c:pt idx="14916">
                  <c:v>289.36</c:v>
                </c:pt>
                <c:pt idx="14917">
                  <c:v>289.35000000000002</c:v>
                </c:pt>
                <c:pt idx="14918">
                  <c:v>289.33699999999999</c:v>
                </c:pt>
                <c:pt idx="14919">
                  <c:v>289.30799999999999</c:v>
                </c:pt>
                <c:pt idx="14920">
                  <c:v>289.279</c:v>
                </c:pt>
                <c:pt idx="14921">
                  <c:v>289.25900000000001</c:v>
                </c:pt>
                <c:pt idx="14922">
                  <c:v>289.24299999999999</c:v>
                </c:pt>
                <c:pt idx="14923">
                  <c:v>289.21699999999998</c:v>
                </c:pt>
                <c:pt idx="14924">
                  <c:v>289.20999999999998</c:v>
                </c:pt>
                <c:pt idx="14925">
                  <c:v>289.10700000000003</c:v>
                </c:pt>
                <c:pt idx="14926">
                  <c:v>289.08699999999999</c:v>
                </c:pt>
                <c:pt idx="14927">
                  <c:v>289.077</c:v>
                </c:pt>
                <c:pt idx="14928">
                  <c:v>289.077</c:v>
                </c:pt>
                <c:pt idx="14929">
                  <c:v>289.04199999999997</c:v>
                </c:pt>
                <c:pt idx="14930">
                  <c:v>289.02199999999999</c:v>
                </c:pt>
                <c:pt idx="14931">
                  <c:v>288.983</c:v>
                </c:pt>
                <c:pt idx="14932">
                  <c:v>288.964</c:v>
                </c:pt>
                <c:pt idx="14933">
                  <c:v>288.96100000000001</c:v>
                </c:pt>
                <c:pt idx="14934">
                  <c:v>288.95400000000001</c:v>
                </c:pt>
                <c:pt idx="14935">
                  <c:v>288.88</c:v>
                </c:pt>
                <c:pt idx="14936">
                  <c:v>288.86</c:v>
                </c:pt>
                <c:pt idx="14937">
                  <c:v>288.84399999999999</c:v>
                </c:pt>
                <c:pt idx="14938">
                  <c:v>288.80799999999999</c:v>
                </c:pt>
                <c:pt idx="14939">
                  <c:v>288.786</c:v>
                </c:pt>
                <c:pt idx="14940">
                  <c:v>288.77300000000002</c:v>
                </c:pt>
                <c:pt idx="14941">
                  <c:v>288.75599999999997</c:v>
                </c:pt>
                <c:pt idx="14942">
                  <c:v>288.75299999999999</c:v>
                </c:pt>
                <c:pt idx="14943">
                  <c:v>288.714</c:v>
                </c:pt>
                <c:pt idx="14944">
                  <c:v>288.63600000000002</c:v>
                </c:pt>
                <c:pt idx="14945">
                  <c:v>288.62</c:v>
                </c:pt>
                <c:pt idx="14946">
                  <c:v>288.61399999999998</c:v>
                </c:pt>
                <c:pt idx="14947">
                  <c:v>288.52600000000001</c:v>
                </c:pt>
                <c:pt idx="14948">
                  <c:v>288.52</c:v>
                </c:pt>
                <c:pt idx="14949">
                  <c:v>288.416</c:v>
                </c:pt>
                <c:pt idx="14950">
                  <c:v>288.416</c:v>
                </c:pt>
                <c:pt idx="14951">
                  <c:v>288.41300000000001</c:v>
                </c:pt>
                <c:pt idx="14952">
                  <c:v>288.41300000000001</c:v>
                </c:pt>
                <c:pt idx="14953">
                  <c:v>288.40899999999999</c:v>
                </c:pt>
                <c:pt idx="14954">
                  <c:v>288.36099999999999</c:v>
                </c:pt>
                <c:pt idx="14955">
                  <c:v>288.34500000000003</c:v>
                </c:pt>
                <c:pt idx="14956">
                  <c:v>288.315</c:v>
                </c:pt>
                <c:pt idx="14957">
                  <c:v>288.25700000000001</c:v>
                </c:pt>
                <c:pt idx="14958">
                  <c:v>288.21199999999999</c:v>
                </c:pt>
                <c:pt idx="14959">
                  <c:v>288.15300000000002</c:v>
                </c:pt>
                <c:pt idx="14960">
                  <c:v>288.15300000000002</c:v>
                </c:pt>
                <c:pt idx="14961">
                  <c:v>288.11399999999998</c:v>
                </c:pt>
                <c:pt idx="14962">
                  <c:v>288.101</c:v>
                </c:pt>
                <c:pt idx="14963">
                  <c:v>288.09500000000003</c:v>
                </c:pt>
                <c:pt idx="14964">
                  <c:v>288.07499999999999</c:v>
                </c:pt>
                <c:pt idx="14965">
                  <c:v>288.06599999999997</c:v>
                </c:pt>
                <c:pt idx="14966">
                  <c:v>288.053</c:v>
                </c:pt>
                <c:pt idx="14967">
                  <c:v>288.04000000000002</c:v>
                </c:pt>
                <c:pt idx="14968">
                  <c:v>287.96499999999997</c:v>
                </c:pt>
                <c:pt idx="14969">
                  <c:v>287.959</c:v>
                </c:pt>
                <c:pt idx="14970">
                  <c:v>287.952</c:v>
                </c:pt>
                <c:pt idx="14971">
                  <c:v>287.94900000000001</c:v>
                </c:pt>
                <c:pt idx="14972">
                  <c:v>287.887</c:v>
                </c:pt>
                <c:pt idx="14973">
                  <c:v>287.86799999999999</c:v>
                </c:pt>
                <c:pt idx="14974">
                  <c:v>287.86099999999999</c:v>
                </c:pt>
                <c:pt idx="14975">
                  <c:v>287.74799999999999</c:v>
                </c:pt>
                <c:pt idx="14976">
                  <c:v>287.738</c:v>
                </c:pt>
                <c:pt idx="14977">
                  <c:v>287.738</c:v>
                </c:pt>
                <c:pt idx="14978">
                  <c:v>287.69299999999998</c:v>
                </c:pt>
                <c:pt idx="14979">
                  <c:v>287.68599999999998</c:v>
                </c:pt>
                <c:pt idx="14980">
                  <c:v>287.66699999999997</c:v>
                </c:pt>
                <c:pt idx="14981">
                  <c:v>287.65699999999998</c:v>
                </c:pt>
                <c:pt idx="14982">
                  <c:v>287.64100000000002</c:v>
                </c:pt>
                <c:pt idx="14983">
                  <c:v>287.60199999999998</c:v>
                </c:pt>
                <c:pt idx="14984">
                  <c:v>287.55</c:v>
                </c:pt>
                <c:pt idx="14985">
                  <c:v>287.53100000000001</c:v>
                </c:pt>
                <c:pt idx="14986">
                  <c:v>287.49799999999999</c:v>
                </c:pt>
                <c:pt idx="14987">
                  <c:v>287.47500000000002</c:v>
                </c:pt>
                <c:pt idx="14988">
                  <c:v>287.46600000000001</c:v>
                </c:pt>
                <c:pt idx="14989">
                  <c:v>287.44299999999998</c:v>
                </c:pt>
                <c:pt idx="14990">
                  <c:v>287.44</c:v>
                </c:pt>
                <c:pt idx="14991">
                  <c:v>287.43299999999999</c:v>
                </c:pt>
                <c:pt idx="14992">
                  <c:v>287.42399999999998</c:v>
                </c:pt>
                <c:pt idx="14993">
                  <c:v>287.42</c:v>
                </c:pt>
                <c:pt idx="14994">
                  <c:v>287.41699999999997</c:v>
                </c:pt>
                <c:pt idx="14995">
                  <c:v>287.39100000000002</c:v>
                </c:pt>
                <c:pt idx="14996">
                  <c:v>287.375</c:v>
                </c:pt>
                <c:pt idx="14997">
                  <c:v>287.32900000000001</c:v>
                </c:pt>
                <c:pt idx="14998">
                  <c:v>287.27100000000002</c:v>
                </c:pt>
                <c:pt idx="14999">
                  <c:v>287.26499999999999</c:v>
                </c:pt>
                <c:pt idx="15000">
                  <c:v>287.25799999999998</c:v>
                </c:pt>
                <c:pt idx="15001">
                  <c:v>287.245</c:v>
                </c:pt>
                <c:pt idx="15002">
                  <c:v>287.226</c:v>
                </c:pt>
                <c:pt idx="15003">
                  <c:v>287.21600000000001</c:v>
                </c:pt>
                <c:pt idx="15004">
                  <c:v>287.20600000000002</c:v>
                </c:pt>
                <c:pt idx="15005">
                  <c:v>287.18700000000001</c:v>
                </c:pt>
                <c:pt idx="15006">
                  <c:v>287.16399999999999</c:v>
                </c:pt>
                <c:pt idx="15007">
                  <c:v>287.161</c:v>
                </c:pt>
                <c:pt idx="15008">
                  <c:v>287.154</c:v>
                </c:pt>
                <c:pt idx="15009">
                  <c:v>287.11599999999999</c:v>
                </c:pt>
                <c:pt idx="15010">
                  <c:v>287.08</c:v>
                </c:pt>
                <c:pt idx="15011">
                  <c:v>286.95999999999998</c:v>
                </c:pt>
                <c:pt idx="15012">
                  <c:v>286.95999999999998</c:v>
                </c:pt>
                <c:pt idx="15013">
                  <c:v>286.91399999999999</c:v>
                </c:pt>
                <c:pt idx="15014">
                  <c:v>286.89800000000002</c:v>
                </c:pt>
                <c:pt idx="15015">
                  <c:v>286.86599999999999</c:v>
                </c:pt>
                <c:pt idx="15016">
                  <c:v>286.85000000000002</c:v>
                </c:pt>
                <c:pt idx="15017">
                  <c:v>286.77499999999998</c:v>
                </c:pt>
                <c:pt idx="15018">
                  <c:v>286.77199999999999</c:v>
                </c:pt>
                <c:pt idx="15019">
                  <c:v>286.762</c:v>
                </c:pt>
                <c:pt idx="15020">
                  <c:v>286.75900000000001</c:v>
                </c:pt>
                <c:pt idx="15021">
                  <c:v>286.75900000000001</c:v>
                </c:pt>
                <c:pt idx="15022">
                  <c:v>286.74900000000002</c:v>
                </c:pt>
                <c:pt idx="15023">
                  <c:v>286.72300000000001</c:v>
                </c:pt>
                <c:pt idx="15024">
                  <c:v>286.66800000000001</c:v>
                </c:pt>
                <c:pt idx="15025">
                  <c:v>286.66199999999998</c:v>
                </c:pt>
                <c:pt idx="15026">
                  <c:v>286.649</c:v>
                </c:pt>
                <c:pt idx="15027">
                  <c:v>286.61900000000003</c:v>
                </c:pt>
                <c:pt idx="15028">
                  <c:v>286.61</c:v>
                </c:pt>
                <c:pt idx="15029">
                  <c:v>286.57100000000003</c:v>
                </c:pt>
                <c:pt idx="15030">
                  <c:v>286.51900000000001</c:v>
                </c:pt>
                <c:pt idx="15031">
                  <c:v>286.49599999999998</c:v>
                </c:pt>
                <c:pt idx="15032">
                  <c:v>286.49</c:v>
                </c:pt>
                <c:pt idx="15033">
                  <c:v>286.49</c:v>
                </c:pt>
                <c:pt idx="15034">
                  <c:v>286.45100000000002</c:v>
                </c:pt>
                <c:pt idx="15035">
                  <c:v>286.44799999999998</c:v>
                </c:pt>
                <c:pt idx="15036">
                  <c:v>286.43799999999999</c:v>
                </c:pt>
                <c:pt idx="15037">
                  <c:v>286.40499999999997</c:v>
                </c:pt>
                <c:pt idx="15038">
                  <c:v>286.37599999999998</c:v>
                </c:pt>
                <c:pt idx="15039">
                  <c:v>286.37599999999998</c:v>
                </c:pt>
                <c:pt idx="15040">
                  <c:v>286.37299999999999</c:v>
                </c:pt>
                <c:pt idx="15041">
                  <c:v>286.34100000000001</c:v>
                </c:pt>
                <c:pt idx="15042">
                  <c:v>286.327</c:v>
                </c:pt>
                <c:pt idx="15043">
                  <c:v>286.298</c:v>
                </c:pt>
                <c:pt idx="15044">
                  <c:v>286.28199999999998</c:v>
                </c:pt>
                <c:pt idx="15045">
                  <c:v>286.28199999999998</c:v>
                </c:pt>
                <c:pt idx="15046">
                  <c:v>286.25900000000001</c:v>
                </c:pt>
                <c:pt idx="15047">
                  <c:v>286.25299999999999</c:v>
                </c:pt>
                <c:pt idx="15048">
                  <c:v>286.25299999999999</c:v>
                </c:pt>
                <c:pt idx="15049">
                  <c:v>286.15600000000001</c:v>
                </c:pt>
                <c:pt idx="15050">
                  <c:v>286.11700000000002</c:v>
                </c:pt>
                <c:pt idx="15051">
                  <c:v>286.10399999999998</c:v>
                </c:pt>
                <c:pt idx="15052">
                  <c:v>286.07100000000003</c:v>
                </c:pt>
                <c:pt idx="15053">
                  <c:v>286.02300000000002</c:v>
                </c:pt>
                <c:pt idx="15054">
                  <c:v>286.02300000000002</c:v>
                </c:pt>
                <c:pt idx="15055">
                  <c:v>285.99700000000001</c:v>
                </c:pt>
                <c:pt idx="15056">
                  <c:v>285.98099999999999</c:v>
                </c:pt>
                <c:pt idx="15057">
                  <c:v>285.964</c:v>
                </c:pt>
                <c:pt idx="15058">
                  <c:v>285.95100000000002</c:v>
                </c:pt>
                <c:pt idx="15059">
                  <c:v>285.89</c:v>
                </c:pt>
                <c:pt idx="15060">
                  <c:v>285.887</c:v>
                </c:pt>
                <c:pt idx="15061">
                  <c:v>285.86700000000002</c:v>
                </c:pt>
                <c:pt idx="15062">
                  <c:v>285.86099999999999</c:v>
                </c:pt>
                <c:pt idx="15063">
                  <c:v>285.85700000000003</c:v>
                </c:pt>
                <c:pt idx="15064">
                  <c:v>285.84100000000001</c:v>
                </c:pt>
                <c:pt idx="15065">
                  <c:v>285.815</c:v>
                </c:pt>
                <c:pt idx="15066">
                  <c:v>285.80500000000001</c:v>
                </c:pt>
                <c:pt idx="15067">
                  <c:v>285.80500000000001</c:v>
                </c:pt>
                <c:pt idx="15068">
                  <c:v>285.767</c:v>
                </c:pt>
                <c:pt idx="15069">
                  <c:v>285.76299999999998</c:v>
                </c:pt>
                <c:pt idx="15070">
                  <c:v>285.74700000000001</c:v>
                </c:pt>
                <c:pt idx="15071">
                  <c:v>285.721</c:v>
                </c:pt>
                <c:pt idx="15072">
                  <c:v>285.67200000000003</c:v>
                </c:pt>
                <c:pt idx="15073">
                  <c:v>285.66899999999998</c:v>
                </c:pt>
                <c:pt idx="15074">
                  <c:v>285.65899999999999</c:v>
                </c:pt>
                <c:pt idx="15075">
                  <c:v>285.64299999999997</c:v>
                </c:pt>
                <c:pt idx="15076">
                  <c:v>285.64</c:v>
                </c:pt>
                <c:pt idx="15077">
                  <c:v>285.59800000000001</c:v>
                </c:pt>
                <c:pt idx="15078">
                  <c:v>285.58800000000002</c:v>
                </c:pt>
                <c:pt idx="15079">
                  <c:v>285.56200000000001</c:v>
                </c:pt>
                <c:pt idx="15080">
                  <c:v>285.55200000000002</c:v>
                </c:pt>
                <c:pt idx="15081">
                  <c:v>285.51400000000001</c:v>
                </c:pt>
                <c:pt idx="15082">
                  <c:v>285.44499999999999</c:v>
                </c:pt>
                <c:pt idx="15083">
                  <c:v>285.44200000000001</c:v>
                </c:pt>
                <c:pt idx="15084">
                  <c:v>285.42599999999999</c:v>
                </c:pt>
                <c:pt idx="15085">
                  <c:v>285.41000000000003</c:v>
                </c:pt>
                <c:pt idx="15086">
                  <c:v>285.38099999999997</c:v>
                </c:pt>
                <c:pt idx="15087">
                  <c:v>285.36399999999998</c:v>
                </c:pt>
                <c:pt idx="15088">
                  <c:v>285.34199999999998</c:v>
                </c:pt>
                <c:pt idx="15089">
                  <c:v>285.34199999999998</c:v>
                </c:pt>
                <c:pt idx="15090">
                  <c:v>285.31299999999999</c:v>
                </c:pt>
                <c:pt idx="15091">
                  <c:v>285.274</c:v>
                </c:pt>
                <c:pt idx="15092">
                  <c:v>285.22199999999998</c:v>
                </c:pt>
                <c:pt idx="15093">
                  <c:v>285.19900000000001</c:v>
                </c:pt>
                <c:pt idx="15094">
                  <c:v>285.16300000000001</c:v>
                </c:pt>
                <c:pt idx="15095">
                  <c:v>285.14699999999999</c:v>
                </c:pt>
                <c:pt idx="15096">
                  <c:v>285.14100000000002</c:v>
                </c:pt>
                <c:pt idx="15097">
                  <c:v>285.13099999999997</c:v>
                </c:pt>
                <c:pt idx="15098">
                  <c:v>285.11099999999999</c:v>
                </c:pt>
                <c:pt idx="15099">
                  <c:v>285.04700000000003</c:v>
                </c:pt>
                <c:pt idx="15100">
                  <c:v>285.02999999999997</c:v>
                </c:pt>
                <c:pt idx="15101">
                  <c:v>284.97500000000002</c:v>
                </c:pt>
                <c:pt idx="15102">
                  <c:v>284.93299999999999</c:v>
                </c:pt>
                <c:pt idx="15103">
                  <c:v>284.91000000000003</c:v>
                </c:pt>
                <c:pt idx="15104">
                  <c:v>284.89400000000001</c:v>
                </c:pt>
                <c:pt idx="15105">
                  <c:v>284.87799999999999</c:v>
                </c:pt>
                <c:pt idx="15106">
                  <c:v>284.86500000000001</c:v>
                </c:pt>
                <c:pt idx="15107">
                  <c:v>284.85899999999998</c:v>
                </c:pt>
                <c:pt idx="15108">
                  <c:v>284.82</c:v>
                </c:pt>
                <c:pt idx="15109">
                  <c:v>284.80700000000002</c:v>
                </c:pt>
                <c:pt idx="15110">
                  <c:v>284.774</c:v>
                </c:pt>
                <c:pt idx="15111">
                  <c:v>284.74200000000002</c:v>
                </c:pt>
                <c:pt idx="15112">
                  <c:v>284.72199999999998</c:v>
                </c:pt>
                <c:pt idx="15113">
                  <c:v>284.71300000000002</c:v>
                </c:pt>
                <c:pt idx="15114">
                  <c:v>284.67399999999998</c:v>
                </c:pt>
                <c:pt idx="15115">
                  <c:v>284.66699999999997</c:v>
                </c:pt>
                <c:pt idx="15116">
                  <c:v>284.661</c:v>
                </c:pt>
                <c:pt idx="15117">
                  <c:v>284.57</c:v>
                </c:pt>
                <c:pt idx="15118">
                  <c:v>284.55399999999997</c:v>
                </c:pt>
                <c:pt idx="15119">
                  <c:v>284.54700000000003</c:v>
                </c:pt>
                <c:pt idx="15120">
                  <c:v>284.541</c:v>
                </c:pt>
                <c:pt idx="15121">
                  <c:v>284.53100000000001</c:v>
                </c:pt>
                <c:pt idx="15122">
                  <c:v>284.51499999999999</c:v>
                </c:pt>
                <c:pt idx="15123">
                  <c:v>284.48200000000003</c:v>
                </c:pt>
                <c:pt idx="15124">
                  <c:v>284.45999999999998</c:v>
                </c:pt>
                <c:pt idx="15125">
                  <c:v>284.45999999999998</c:v>
                </c:pt>
                <c:pt idx="15126">
                  <c:v>284.43400000000003</c:v>
                </c:pt>
                <c:pt idx="15127">
                  <c:v>284.39800000000002</c:v>
                </c:pt>
                <c:pt idx="15128">
                  <c:v>284.26499999999999</c:v>
                </c:pt>
                <c:pt idx="15129">
                  <c:v>284.24599999999998</c:v>
                </c:pt>
                <c:pt idx="15130">
                  <c:v>284.24599999999998</c:v>
                </c:pt>
                <c:pt idx="15131">
                  <c:v>284.24599999999998</c:v>
                </c:pt>
                <c:pt idx="15132">
                  <c:v>284.23599999999999</c:v>
                </c:pt>
                <c:pt idx="15133">
                  <c:v>284.22899999999998</c:v>
                </c:pt>
                <c:pt idx="15134">
                  <c:v>284.22000000000003</c:v>
                </c:pt>
                <c:pt idx="15135">
                  <c:v>284.17099999999999</c:v>
                </c:pt>
                <c:pt idx="15136">
                  <c:v>284.14499999999998</c:v>
                </c:pt>
                <c:pt idx="15137">
                  <c:v>284.10000000000002</c:v>
                </c:pt>
                <c:pt idx="15138">
                  <c:v>284.09699999999998</c:v>
                </c:pt>
                <c:pt idx="15139">
                  <c:v>284.02199999999999</c:v>
                </c:pt>
                <c:pt idx="15140">
                  <c:v>283.95100000000002</c:v>
                </c:pt>
                <c:pt idx="15141">
                  <c:v>283.95100000000002</c:v>
                </c:pt>
                <c:pt idx="15142">
                  <c:v>283.84399999999999</c:v>
                </c:pt>
                <c:pt idx="15143">
                  <c:v>283.78199999999998</c:v>
                </c:pt>
                <c:pt idx="15144">
                  <c:v>283.77199999999999</c:v>
                </c:pt>
                <c:pt idx="15145">
                  <c:v>283.74299999999999</c:v>
                </c:pt>
                <c:pt idx="15146">
                  <c:v>283.72399999999999</c:v>
                </c:pt>
                <c:pt idx="15147">
                  <c:v>283.70699999999999</c:v>
                </c:pt>
                <c:pt idx="15148">
                  <c:v>283.70400000000001</c:v>
                </c:pt>
                <c:pt idx="15149">
                  <c:v>283.65499999999997</c:v>
                </c:pt>
                <c:pt idx="15150">
                  <c:v>283.649</c:v>
                </c:pt>
                <c:pt idx="15151">
                  <c:v>283.58100000000002</c:v>
                </c:pt>
                <c:pt idx="15152">
                  <c:v>283.54500000000002</c:v>
                </c:pt>
                <c:pt idx="15153">
                  <c:v>283.51600000000002</c:v>
                </c:pt>
                <c:pt idx="15154">
                  <c:v>283.49299999999999</c:v>
                </c:pt>
                <c:pt idx="15155">
                  <c:v>283.471</c:v>
                </c:pt>
                <c:pt idx="15156">
                  <c:v>283.435</c:v>
                </c:pt>
                <c:pt idx="15157">
                  <c:v>283.40300000000002</c:v>
                </c:pt>
                <c:pt idx="15158">
                  <c:v>283.399</c:v>
                </c:pt>
                <c:pt idx="15159">
                  <c:v>283.35399999999998</c:v>
                </c:pt>
                <c:pt idx="15160">
                  <c:v>283.35399999999998</c:v>
                </c:pt>
                <c:pt idx="15161">
                  <c:v>283.27600000000001</c:v>
                </c:pt>
                <c:pt idx="15162">
                  <c:v>283.27</c:v>
                </c:pt>
                <c:pt idx="15163">
                  <c:v>283.24400000000003</c:v>
                </c:pt>
                <c:pt idx="15164">
                  <c:v>283.22699999999998</c:v>
                </c:pt>
                <c:pt idx="15165">
                  <c:v>283.21100000000001</c:v>
                </c:pt>
                <c:pt idx="15166">
                  <c:v>283.18900000000002</c:v>
                </c:pt>
                <c:pt idx="15167">
                  <c:v>283.15300000000002</c:v>
                </c:pt>
                <c:pt idx="15168">
                  <c:v>283.12700000000001</c:v>
                </c:pt>
                <c:pt idx="15169">
                  <c:v>283.05599999999998</c:v>
                </c:pt>
                <c:pt idx="15170">
                  <c:v>283.017</c:v>
                </c:pt>
                <c:pt idx="15171">
                  <c:v>283.00700000000001</c:v>
                </c:pt>
                <c:pt idx="15172">
                  <c:v>283</c:v>
                </c:pt>
                <c:pt idx="15173">
                  <c:v>282.97500000000002</c:v>
                </c:pt>
                <c:pt idx="15174">
                  <c:v>282.95800000000003</c:v>
                </c:pt>
                <c:pt idx="15175">
                  <c:v>282.952</c:v>
                </c:pt>
                <c:pt idx="15176">
                  <c:v>282.93599999999998</c:v>
                </c:pt>
                <c:pt idx="15177">
                  <c:v>282.92599999999999</c:v>
                </c:pt>
                <c:pt idx="15178">
                  <c:v>282.923</c:v>
                </c:pt>
                <c:pt idx="15179">
                  <c:v>282.916</c:v>
                </c:pt>
                <c:pt idx="15180">
                  <c:v>282.84100000000001</c:v>
                </c:pt>
                <c:pt idx="15181">
                  <c:v>282.83800000000002</c:v>
                </c:pt>
                <c:pt idx="15182">
                  <c:v>282.79300000000001</c:v>
                </c:pt>
                <c:pt idx="15183">
                  <c:v>282.72800000000001</c:v>
                </c:pt>
                <c:pt idx="15184">
                  <c:v>282.72199999999998</c:v>
                </c:pt>
                <c:pt idx="15185">
                  <c:v>282.71800000000002</c:v>
                </c:pt>
                <c:pt idx="15186">
                  <c:v>282.68299999999999</c:v>
                </c:pt>
                <c:pt idx="15187">
                  <c:v>282.666</c:v>
                </c:pt>
                <c:pt idx="15188">
                  <c:v>282.64699999999999</c:v>
                </c:pt>
                <c:pt idx="15189">
                  <c:v>282.64</c:v>
                </c:pt>
                <c:pt idx="15190">
                  <c:v>282.589</c:v>
                </c:pt>
                <c:pt idx="15191">
                  <c:v>282.57600000000002</c:v>
                </c:pt>
                <c:pt idx="15192">
                  <c:v>282.56900000000002</c:v>
                </c:pt>
                <c:pt idx="15193">
                  <c:v>282.553</c:v>
                </c:pt>
                <c:pt idx="15194">
                  <c:v>282.52699999999999</c:v>
                </c:pt>
                <c:pt idx="15195">
                  <c:v>282.517</c:v>
                </c:pt>
                <c:pt idx="15196">
                  <c:v>282.46199999999999</c:v>
                </c:pt>
                <c:pt idx="15197">
                  <c:v>282.452</c:v>
                </c:pt>
                <c:pt idx="15198">
                  <c:v>282.43</c:v>
                </c:pt>
                <c:pt idx="15199">
                  <c:v>282.38099999999997</c:v>
                </c:pt>
                <c:pt idx="15200">
                  <c:v>282.36200000000002</c:v>
                </c:pt>
                <c:pt idx="15201">
                  <c:v>282.34899999999999</c:v>
                </c:pt>
                <c:pt idx="15202">
                  <c:v>282.34500000000003</c:v>
                </c:pt>
                <c:pt idx="15203">
                  <c:v>282.339</c:v>
                </c:pt>
                <c:pt idx="15204">
                  <c:v>282.31299999999999</c:v>
                </c:pt>
                <c:pt idx="15205">
                  <c:v>282.26799999999997</c:v>
                </c:pt>
                <c:pt idx="15206">
                  <c:v>282.24799999999999</c:v>
                </c:pt>
                <c:pt idx="15207">
                  <c:v>282.24200000000002</c:v>
                </c:pt>
                <c:pt idx="15208">
                  <c:v>282.20600000000002</c:v>
                </c:pt>
                <c:pt idx="15209">
                  <c:v>282.12799999999999</c:v>
                </c:pt>
                <c:pt idx="15210">
                  <c:v>282.08600000000001</c:v>
                </c:pt>
                <c:pt idx="15211">
                  <c:v>282.06</c:v>
                </c:pt>
                <c:pt idx="15212">
                  <c:v>282.05700000000002</c:v>
                </c:pt>
                <c:pt idx="15213">
                  <c:v>282.03100000000001</c:v>
                </c:pt>
                <c:pt idx="15214">
                  <c:v>281.98500000000001</c:v>
                </c:pt>
                <c:pt idx="15215">
                  <c:v>281.976</c:v>
                </c:pt>
                <c:pt idx="15216">
                  <c:v>281.96600000000001</c:v>
                </c:pt>
                <c:pt idx="15217">
                  <c:v>281.85899999999998</c:v>
                </c:pt>
                <c:pt idx="15218">
                  <c:v>281.85199999999998</c:v>
                </c:pt>
                <c:pt idx="15219">
                  <c:v>281.84899999999999</c:v>
                </c:pt>
                <c:pt idx="15220">
                  <c:v>281.78100000000001</c:v>
                </c:pt>
                <c:pt idx="15221">
                  <c:v>281.74200000000002</c:v>
                </c:pt>
                <c:pt idx="15222">
                  <c:v>281.733</c:v>
                </c:pt>
                <c:pt idx="15223">
                  <c:v>281.61200000000002</c:v>
                </c:pt>
                <c:pt idx="15224">
                  <c:v>281.59300000000002</c:v>
                </c:pt>
                <c:pt idx="15225">
                  <c:v>281.58699999999999</c:v>
                </c:pt>
                <c:pt idx="15226">
                  <c:v>281.58300000000003</c:v>
                </c:pt>
                <c:pt idx="15227">
                  <c:v>281.58300000000003</c:v>
                </c:pt>
                <c:pt idx="15228">
                  <c:v>281.58</c:v>
                </c:pt>
                <c:pt idx="15229">
                  <c:v>281.56400000000002</c:v>
                </c:pt>
                <c:pt idx="15230">
                  <c:v>281.54399999999998</c:v>
                </c:pt>
                <c:pt idx="15231">
                  <c:v>281.53500000000003</c:v>
                </c:pt>
                <c:pt idx="15232">
                  <c:v>281.47000000000003</c:v>
                </c:pt>
                <c:pt idx="15233">
                  <c:v>281.45699999999999</c:v>
                </c:pt>
                <c:pt idx="15234">
                  <c:v>281.42399999999998</c:v>
                </c:pt>
                <c:pt idx="15235">
                  <c:v>281.392</c:v>
                </c:pt>
                <c:pt idx="15236">
                  <c:v>281.38499999999999</c:v>
                </c:pt>
                <c:pt idx="15237">
                  <c:v>281.36599999999999</c:v>
                </c:pt>
                <c:pt idx="15238">
                  <c:v>281.36599999999999</c:v>
                </c:pt>
                <c:pt idx="15239">
                  <c:v>281.33999999999997</c:v>
                </c:pt>
                <c:pt idx="15240">
                  <c:v>281.30099999999999</c:v>
                </c:pt>
                <c:pt idx="15241">
                  <c:v>281.27499999999998</c:v>
                </c:pt>
                <c:pt idx="15242">
                  <c:v>281.25599999999997</c:v>
                </c:pt>
                <c:pt idx="15243">
                  <c:v>281.21699999999998</c:v>
                </c:pt>
                <c:pt idx="15244">
                  <c:v>281.20699999999999</c:v>
                </c:pt>
                <c:pt idx="15245">
                  <c:v>281.16199999999998</c:v>
                </c:pt>
                <c:pt idx="15246">
                  <c:v>281.15199999999999</c:v>
                </c:pt>
                <c:pt idx="15247">
                  <c:v>281.09699999999998</c:v>
                </c:pt>
                <c:pt idx="15248">
                  <c:v>281.07400000000001</c:v>
                </c:pt>
                <c:pt idx="15249">
                  <c:v>281.06400000000002</c:v>
                </c:pt>
                <c:pt idx="15250">
                  <c:v>281.029</c:v>
                </c:pt>
                <c:pt idx="15251">
                  <c:v>281.02499999999998</c:v>
                </c:pt>
                <c:pt idx="15252">
                  <c:v>281.01600000000002</c:v>
                </c:pt>
                <c:pt idx="15253">
                  <c:v>280.99</c:v>
                </c:pt>
                <c:pt idx="15254">
                  <c:v>280.97699999999998</c:v>
                </c:pt>
                <c:pt idx="15255">
                  <c:v>280.97699999999998</c:v>
                </c:pt>
                <c:pt idx="15256">
                  <c:v>280.97399999999999</c:v>
                </c:pt>
                <c:pt idx="15257">
                  <c:v>280.96699999999998</c:v>
                </c:pt>
                <c:pt idx="15258">
                  <c:v>280.95100000000002</c:v>
                </c:pt>
                <c:pt idx="15259">
                  <c:v>280.928</c:v>
                </c:pt>
                <c:pt idx="15260">
                  <c:v>280.87599999999998</c:v>
                </c:pt>
                <c:pt idx="15261">
                  <c:v>280.85000000000002</c:v>
                </c:pt>
                <c:pt idx="15262">
                  <c:v>280.815</c:v>
                </c:pt>
                <c:pt idx="15263">
                  <c:v>280.779</c:v>
                </c:pt>
                <c:pt idx="15264">
                  <c:v>280.77300000000002</c:v>
                </c:pt>
                <c:pt idx="15265">
                  <c:v>280.75599999999997</c:v>
                </c:pt>
                <c:pt idx="15266">
                  <c:v>280.71100000000001</c:v>
                </c:pt>
                <c:pt idx="15267">
                  <c:v>280.685</c:v>
                </c:pt>
                <c:pt idx="15268">
                  <c:v>280.666</c:v>
                </c:pt>
                <c:pt idx="15269">
                  <c:v>280.61399999999998</c:v>
                </c:pt>
                <c:pt idx="15270">
                  <c:v>280.61399999999998</c:v>
                </c:pt>
                <c:pt idx="15271">
                  <c:v>280.60399999999998</c:v>
                </c:pt>
                <c:pt idx="15272">
                  <c:v>280.55200000000002</c:v>
                </c:pt>
                <c:pt idx="15273">
                  <c:v>280.51299999999998</c:v>
                </c:pt>
                <c:pt idx="15274">
                  <c:v>280.5</c:v>
                </c:pt>
                <c:pt idx="15275">
                  <c:v>280.49700000000001</c:v>
                </c:pt>
                <c:pt idx="15276">
                  <c:v>280.49700000000001</c:v>
                </c:pt>
                <c:pt idx="15277">
                  <c:v>280.48099999999999</c:v>
                </c:pt>
                <c:pt idx="15278">
                  <c:v>280.39999999999998</c:v>
                </c:pt>
                <c:pt idx="15279">
                  <c:v>280.39</c:v>
                </c:pt>
                <c:pt idx="15280">
                  <c:v>280.39</c:v>
                </c:pt>
                <c:pt idx="15281">
                  <c:v>280.387</c:v>
                </c:pt>
                <c:pt idx="15282">
                  <c:v>280.38299999999998</c:v>
                </c:pt>
                <c:pt idx="15283">
                  <c:v>280.34800000000001</c:v>
                </c:pt>
                <c:pt idx="15284">
                  <c:v>280.34500000000003</c:v>
                </c:pt>
                <c:pt idx="15285">
                  <c:v>280.32799999999997</c:v>
                </c:pt>
                <c:pt idx="15286">
                  <c:v>280.315</c:v>
                </c:pt>
                <c:pt idx="15287">
                  <c:v>280.26299999999998</c:v>
                </c:pt>
                <c:pt idx="15288">
                  <c:v>280.24400000000003</c:v>
                </c:pt>
                <c:pt idx="15289">
                  <c:v>280.17899999999997</c:v>
                </c:pt>
                <c:pt idx="15290">
                  <c:v>280.16899999999998</c:v>
                </c:pt>
                <c:pt idx="15291">
                  <c:v>280.16300000000001</c:v>
                </c:pt>
                <c:pt idx="15292">
                  <c:v>280.15300000000002</c:v>
                </c:pt>
                <c:pt idx="15293">
                  <c:v>280.13400000000001</c:v>
                </c:pt>
                <c:pt idx="15294">
                  <c:v>280.12700000000001</c:v>
                </c:pt>
                <c:pt idx="15295">
                  <c:v>280.12700000000001</c:v>
                </c:pt>
                <c:pt idx="15296">
                  <c:v>280.12400000000002</c:v>
                </c:pt>
                <c:pt idx="15297">
                  <c:v>280.08800000000002</c:v>
                </c:pt>
                <c:pt idx="15298">
                  <c:v>280.07900000000001</c:v>
                </c:pt>
                <c:pt idx="15299">
                  <c:v>280.01400000000001</c:v>
                </c:pt>
                <c:pt idx="15300">
                  <c:v>279.988</c:v>
                </c:pt>
                <c:pt idx="15301">
                  <c:v>279.96199999999999</c:v>
                </c:pt>
                <c:pt idx="15302">
                  <c:v>279.94600000000003</c:v>
                </c:pt>
                <c:pt idx="15303">
                  <c:v>279.93299999999999</c:v>
                </c:pt>
                <c:pt idx="15304">
                  <c:v>279.93</c:v>
                </c:pt>
                <c:pt idx="15305">
                  <c:v>279.85500000000002</c:v>
                </c:pt>
                <c:pt idx="15306">
                  <c:v>279.84800000000001</c:v>
                </c:pt>
                <c:pt idx="15307">
                  <c:v>279.74799999999999</c:v>
                </c:pt>
                <c:pt idx="15308">
                  <c:v>279.73500000000001</c:v>
                </c:pt>
                <c:pt idx="15309">
                  <c:v>279.71899999999999</c:v>
                </c:pt>
                <c:pt idx="15310">
                  <c:v>279.68299999999999</c:v>
                </c:pt>
                <c:pt idx="15311">
                  <c:v>279.673</c:v>
                </c:pt>
                <c:pt idx="15312">
                  <c:v>279.625</c:v>
                </c:pt>
                <c:pt idx="15313">
                  <c:v>279.59500000000003</c:v>
                </c:pt>
                <c:pt idx="15314">
                  <c:v>279.55700000000002</c:v>
                </c:pt>
                <c:pt idx="15315">
                  <c:v>279.55</c:v>
                </c:pt>
                <c:pt idx="15316">
                  <c:v>279.55</c:v>
                </c:pt>
                <c:pt idx="15317">
                  <c:v>279.54399999999998</c:v>
                </c:pt>
                <c:pt idx="15318">
                  <c:v>279.54000000000002</c:v>
                </c:pt>
                <c:pt idx="15319">
                  <c:v>279.53699999999998</c:v>
                </c:pt>
                <c:pt idx="15320">
                  <c:v>279.53399999999999</c:v>
                </c:pt>
                <c:pt idx="15321">
                  <c:v>279.50099999999998</c:v>
                </c:pt>
                <c:pt idx="15322">
                  <c:v>279.48200000000003</c:v>
                </c:pt>
                <c:pt idx="15323">
                  <c:v>279.44600000000003</c:v>
                </c:pt>
                <c:pt idx="15324">
                  <c:v>279.42700000000002</c:v>
                </c:pt>
                <c:pt idx="15325">
                  <c:v>279.404</c:v>
                </c:pt>
                <c:pt idx="15326">
                  <c:v>279.39800000000002</c:v>
                </c:pt>
                <c:pt idx="15327">
                  <c:v>279.39800000000002</c:v>
                </c:pt>
                <c:pt idx="15328">
                  <c:v>279.38499999999999</c:v>
                </c:pt>
                <c:pt idx="15329">
                  <c:v>279.37799999999999</c:v>
                </c:pt>
                <c:pt idx="15330">
                  <c:v>279.35899999999998</c:v>
                </c:pt>
                <c:pt idx="15331">
                  <c:v>279.33300000000003</c:v>
                </c:pt>
                <c:pt idx="15332">
                  <c:v>279.33300000000003</c:v>
                </c:pt>
                <c:pt idx="15333">
                  <c:v>279.33</c:v>
                </c:pt>
                <c:pt idx="15334">
                  <c:v>279.32600000000002</c:v>
                </c:pt>
                <c:pt idx="15335">
                  <c:v>279.27100000000002</c:v>
                </c:pt>
                <c:pt idx="15336">
                  <c:v>279.22300000000001</c:v>
                </c:pt>
                <c:pt idx="15337">
                  <c:v>279.161</c:v>
                </c:pt>
                <c:pt idx="15338">
                  <c:v>279.13799999999998</c:v>
                </c:pt>
                <c:pt idx="15339">
                  <c:v>279.11599999999999</c:v>
                </c:pt>
                <c:pt idx="15340">
                  <c:v>279.10300000000001</c:v>
                </c:pt>
                <c:pt idx="15341">
                  <c:v>279.08999999999997</c:v>
                </c:pt>
                <c:pt idx="15342">
                  <c:v>279.08</c:v>
                </c:pt>
                <c:pt idx="15343">
                  <c:v>279.05399999999997</c:v>
                </c:pt>
                <c:pt idx="15344">
                  <c:v>279.03399999999999</c:v>
                </c:pt>
                <c:pt idx="15345">
                  <c:v>279.03399999999999</c:v>
                </c:pt>
                <c:pt idx="15346">
                  <c:v>279.01499999999999</c:v>
                </c:pt>
                <c:pt idx="15347">
                  <c:v>279.012</c:v>
                </c:pt>
                <c:pt idx="15348">
                  <c:v>278.95699999999999</c:v>
                </c:pt>
                <c:pt idx="15349">
                  <c:v>278.87599999999998</c:v>
                </c:pt>
                <c:pt idx="15350">
                  <c:v>278.85899999999998</c:v>
                </c:pt>
                <c:pt idx="15351">
                  <c:v>278.85599999999999</c:v>
                </c:pt>
                <c:pt idx="15352">
                  <c:v>278.83300000000003</c:v>
                </c:pt>
                <c:pt idx="15353">
                  <c:v>278.827</c:v>
                </c:pt>
                <c:pt idx="15354">
                  <c:v>278.81700000000001</c:v>
                </c:pt>
                <c:pt idx="15355">
                  <c:v>278.791</c:v>
                </c:pt>
                <c:pt idx="15356">
                  <c:v>278.78800000000001</c:v>
                </c:pt>
                <c:pt idx="15357">
                  <c:v>278.77800000000002</c:v>
                </c:pt>
                <c:pt idx="15358">
                  <c:v>278.73</c:v>
                </c:pt>
                <c:pt idx="15359">
                  <c:v>278.73</c:v>
                </c:pt>
                <c:pt idx="15360">
                  <c:v>278.69099999999997</c:v>
                </c:pt>
                <c:pt idx="15361">
                  <c:v>278.68400000000003</c:v>
                </c:pt>
                <c:pt idx="15362">
                  <c:v>278.68400000000003</c:v>
                </c:pt>
                <c:pt idx="15363">
                  <c:v>278.60300000000001</c:v>
                </c:pt>
                <c:pt idx="15364">
                  <c:v>278.577</c:v>
                </c:pt>
                <c:pt idx="15365">
                  <c:v>278.577</c:v>
                </c:pt>
                <c:pt idx="15366">
                  <c:v>278.56400000000002</c:v>
                </c:pt>
                <c:pt idx="15367">
                  <c:v>278.56099999999998</c:v>
                </c:pt>
                <c:pt idx="15368">
                  <c:v>278.55099999999999</c:v>
                </c:pt>
                <c:pt idx="15369">
                  <c:v>278.53800000000001</c:v>
                </c:pt>
                <c:pt idx="15370">
                  <c:v>278.529</c:v>
                </c:pt>
                <c:pt idx="15371">
                  <c:v>278.512</c:v>
                </c:pt>
                <c:pt idx="15372">
                  <c:v>278.50599999999997</c:v>
                </c:pt>
                <c:pt idx="15373">
                  <c:v>278.36</c:v>
                </c:pt>
                <c:pt idx="15374">
                  <c:v>278.30799999999999</c:v>
                </c:pt>
                <c:pt idx="15375">
                  <c:v>278.30500000000001</c:v>
                </c:pt>
                <c:pt idx="15376">
                  <c:v>278.298</c:v>
                </c:pt>
                <c:pt idx="15377">
                  <c:v>278.28500000000003</c:v>
                </c:pt>
                <c:pt idx="15378">
                  <c:v>278.178</c:v>
                </c:pt>
                <c:pt idx="15379">
                  <c:v>278.16899999999998</c:v>
                </c:pt>
                <c:pt idx="15380">
                  <c:v>278.16500000000002</c:v>
                </c:pt>
                <c:pt idx="15381">
                  <c:v>278.16199999999998</c:v>
                </c:pt>
                <c:pt idx="15382">
                  <c:v>278.15600000000001</c:v>
                </c:pt>
                <c:pt idx="15383">
                  <c:v>278.14600000000002</c:v>
                </c:pt>
                <c:pt idx="15384">
                  <c:v>278.12</c:v>
                </c:pt>
                <c:pt idx="15385">
                  <c:v>278.113</c:v>
                </c:pt>
                <c:pt idx="15386">
                  <c:v>278.07799999999997</c:v>
                </c:pt>
                <c:pt idx="15387">
                  <c:v>278.07400000000001</c:v>
                </c:pt>
                <c:pt idx="15388">
                  <c:v>278.07100000000003</c:v>
                </c:pt>
                <c:pt idx="15389">
                  <c:v>278.03199999999998</c:v>
                </c:pt>
                <c:pt idx="15390">
                  <c:v>278.02600000000001</c:v>
                </c:pt>
                <c:pt idx="15391">
                  <c:v>278.00299999999999</c:v>
                </c:pt>
                <c:pt idx="15392">
                  <c:v>277.99299999999999</c:v>
                </c:pt>
                <c:pt idx="15393">
                  <c:v>277.95800000000003</c:v>
                </c:pt>
                <c:pt idx="15394">
                  <c:v>277.94499999999999</c:v>
                </c:pt>
                <c:pt idx="15395">
                  <c:v>277.935</c:v>
                </c:pt>
                <c:pt idx="15396">
                  <c:v>277.935</c:v>
                </c:pt>
                <c:pt idx="15397">
                  <c:v>277.90899999999999</c:v>
                </c:pt>
                <c:pt idx="15398">
                  <c:v>277.90300000000002</c:v>
                </c:pt>
                <c:pt idx="15399">
                  <c:v>277.90300000000002</c:v>
                </c:pt>
                <c:pt idx="15400">
                  <c:v>277.89600000000002</c:v>
                </c:pt>
                <c:pt idx="15401">
                  <c:v>277.84800000000001</c:v>
                </c:pt>
                <c:pt idx="15402">
                  <c:v>277.84399999999999</c:v>
                </c:pt>
                <c:pt idx="15403">
                  <c:v>277.83100000000002</c:v>
                </c:pt>
                <c:pt idx="15404">
                  <c:v>277.80900000000003</c:v>
                </c:pt>
                <c:pt idx="15405">
                  <c:v>277.79599999999999</c:v>
                </c:pt>
                <c:pt idx="15406">
                  <c:v>277.78899999999999</c:v>
                </c:pt>
                <c:pt idx="15407">
                  <c:v>277.69799999999998</c:v>
                </c:pt>
                <c:pt idx="15408">
                  <c:v>277.64999999999998</c:v>
                </c:pt>
                <c:pt idx="15409">
                  <c:v>277.64</c:v>
                </c:pt>
                <c:pt idx="15410">
                  <c:v>277.62099999999998</c:v>
                </c:pt>
                <c:pt idx="15411">
                  <c:v>277.59800000000001</c:v>
                </c:pt>
                <c:pt idx="15412">
                  <c:v>277.58199999999999</c:v>
                </c:pt>
                <c:pt idx="15413">
                  <c:v>277.53300000000002</c:v>
                </c:pt>
                <c:pt idx="15414">
                  <c:v>277.53300000000002</c:v>
                </c:pt>
                <c:pt idx="15415">
                  <c:v>277.51400000000001</c:v>
                </c:pt>
                <c:pt idx="15416">
                  <c:v>277.44200000000001</c:v>
                </c:pt>
                <c:pt idx="15417">
                  <c:v>277.42599999999999</c:v>
                </c:pt>
                <c:pt idx="15418">
                  <c:v>277.39</c:v>
                </c:pt>
                <c:pt idx="15419">
                  <c:v>277.38099999999997</c:v>
                </c:pt>
                <c:pt idx="15420">
                  <c:v>277.36399999999998</c:v>
                </c:pt>
                <c:pt idx="15421">
                  <c:v>277.36099999999999</c:v>
                </c:pt>
                <c:pt idx="15422">
                  <c:v>277.35500000000002</c:v>
                </c:pt>
                <c:pt idx="15423">
                  <c:v>277.33499999999998</c:v>
                </c:pt>
                <c:pt idx="15424">
                  <c:v>277.32499999999999</c:v>
                </c:pt>
                <c:pt idx="15425">
                  <c:v>277.31599999999997</c:v>
                </c:pt>
                <c:pt idx="15426">
                  <c:v>277.31200000000001</c:v>
                </c:pt>
                <c:pt idx="15427">
                  <c:v>277.27</c:v>
                </c:pt>
                <c:pt idx="15428">
                  <c:v>277.24400000000003</c:v>
                </c:pt>
                <c:pt idx="15429">
                  <c:v>277.23099999999999</c:v>
                </c:pt>
                <c:pt idx="15430">
                  <c:v>277.17</c:v>
                </c:pt>
                <c:pt idx="15431">
                  <c:v>277.11200000000002</c:v>
                </c:pt>
                <c:pt idx="15432">
                  <c:v>277.09899999999999</c:v>
                </c:pt>
                <c:pt idx="15433">
                  <c:v>277.09199999999998</c:v>
                </c:pt>
                <c:pt idx="15434">
                  <c:v>277.06900000000002</c:v>
                </c:pt>
                <c:pt idx="15435">
                  <c:v>277.03699999999998</c:v>
                </c:pt>
                <c:pt idx="15436">
                  <c:v>277.02999999999997</c:v>
                </c:pt>
                <c:pt idx="15437">
                  <c:v>276.98500000000001</c:v>
                </c:pt>
                <c:pt idx="15438">
                  <c:v>276.97199999999998</c:v>
                </c:pt>
                <c:pt idx="15439">
                  <c:v>276.96600000000001</c:v>
                </c:pt>
                <c:pt idx="15440">
                  <c:v>276.93299999999999</c:v>
                </c:pt>
                <c:pt idx="15441">
                  <c:v>276.92</c:v>
                </c:pt>
                <c:pt idx="15442">
                  <c:v>276.85500000000002</c:v>
                </c:pt>
                <c:pt idx="15443">
                  <c:v>276.82600000000002</c:v>
                </c:pt>
                <c:pt idx="15444">
                  <c:v>276.81</c:v>
                </c:pt>
                <c:pt idx="15445">
                  <c:v>276.80700000000002</c:v>
                </c:pt>
                <c:pt idx="15446">
                  <c:v>276.74799999999999</c:v>
                </c:pt>
                <c:pt idx="15447">
                  <c:v>276.69600000000003</c:v>
                </c:pt>
                <c:pt idx="15448">
                  <c:v>276.59899999999999</c:v>
                </c:pt>
                <c:pt idx="15449">
                  <c:v>276.58</c:v>
                </c:pt>
                <c:pt idx="15450">
                  <c:v>276.56</c:v>
                </c:pt>
                <c:pt idx="15451">
                  <c:v>276.55</c:v>
                </c:pt>
                <c:pt idx="15452">
                  <c:v>276.53699999999998</c:v>
                </c:pt>
                <c:pt idx="15453">
                  <c:v>276.51799999999997</c:v>
                </c:pt>
                <c:pt idx="15454">
                  <c:v>276.42099999999999</c:v>
                </c:pt>
                <c:pt idx="15455">
                  <c:v>276.40499999999997</c:v>
                </c:pt>
                <c:pt idx="15456">
                  <c:v>276.375</c:v>
                </c:pt>
                <c:pt idx="15457">
                  <c:v>276.33300000000003</c:v>
                </c:pt>
                <c:pt idx="15458">
                  <c:v>276.262</c:v>
                </c:pt>
                <c:pt idx="15459">
                  <c:v>276.255</c:v>
                </c:pt>
                <c:pt idx="15460">
                  <c:v>276.20999999999998</c:v>
                </c:pt>
                <c:pt idx="15461">
                  <c:v>276.2</c:v>
                </c:pt>
                <c:pt idx="15462">
                  <c:v>276.16500000000002</c:v>
                </c:pt>
                <c:pt idx="15463">
                  <c:v>276.12200000000001</c:v>
                </c:pt>
                <c:pt idx="15464">
                  <c:v>276.113</c:v>
                </c:pt>
                <c:pt idx="15465">
                  <c:v>276.08999999999997</c:v>
                </c:pt>
                <c:pt idx="15466">
                  <c:v>276.077</c:v>
                </c:pt>
                <c:pt idx="15467">
                  <c:v>276.07400000000001</c:v>
                </c:pt>
                <c:pt idx="15468">
                  <c:v>276.06099999999998</c:v>
                </c:pt>
                <c:pt idx="15469">
                  <c:v>275.99599999999998</c:v>
                </c:pt>
                <c:pt idx="15470">
                  <c:v>275.97000000000003</c:v>
                </c:pt>
                <c:pt idx="15471">
                  <c:v>275.91500000000002</c:v>
                </c:pt>
                <c:pt idx="15472">
                  <c:v>275.88200000000001</c:v>
                </c:pt>
                <c:pt idx="15473">
                  <c:v>275.86599999999999</c:v>
                </c:pt>
                <c:pt idx="15474">
                  <c:v>275.83699999999999</c:v>
                </c:pt>
                <c:pt idx="15475">
                  <c:v>275.78800000000001</c:v>
                </c:pt>
                <c:pt idx="15476">
                  <c:v>275.71699999999998</c:v>
                </c:pt>
                <c:pt idx="15477">
                  <c:v>275.66500000000002</c:v>
                </c:pt>
                <c:pt idx="15478">
                  <c:v>275.59699999999998</c:v>
                </c:pt>
                <c:pt idx="15479">
                  <c:v>275.55200000000002</c:v>
                </c:pt>
                <c:pt idx="15480">
                  <c:v>275.54500000000002</c:v>
                </c:pt>
                <c:pt idx="15481">
                  <c:v>275.54199999999997</c:v>
                </c:pt>
                <c:pt idx="15482">
                  <c:v>275.54199999999997</c:v>
                </c:pt>
                <c:pt idx="15483">
                  <c:v>275.50299999999999</c:v>
                </c:pt>
                <c:pt idx="15484">
                  <c:v>275.5</c:v>
                </c:pt>
                <c:pt idx="15485">
                  <c:v>275.49</c:v>
                </c:pt>
                <c:pt idx="15486">
                  <c:v>275.46699999999998</c:v>
                </c:pt>
                <c:pt idx="15487">
                  <c:v>275.44499999999999</c:v>
                </c:pt>
                <c:pt idx="15488">
                  <c:v>275.44499999999999</c:v>
                </c:pt>
                <c:pt idx="15489">
                  <c:v>275.43799999999999</c:v>
                </c:pt>
                <c:pt idx="15490">
                  <c:v>275.39600000000002</c:v>
                </c:pt>
                <c:pt idx="15491">
                  <c:v>275.38299999999998</c:v>
                </c:pt>
                <c:pt idx="15492">
                  <c:v>275.351</c:v>
                </c:pt>
                <c:pt idx="15493">
                  <c:v>275.34399999999999</c:v>
                </c:pt>
                <c:pt idx="15494">
                  <c:v>275.31799999999998</c:v>
                </c:pt>
                <c:pt idx="15495">
                  <c:v>275.315</c:v>
                </c:pt>
                <c:pt idx="15496">
                  <c:v>275.30900000000003</c:v>
                </c:pt>
                <c:pt idx="15497">
                  <c:v>275.28899999999999</c:v>
                </c:pt>
                <c:pt idx="15498">
                  <c:v>275.27300000000002</c:v>
                </c:pt>
                <c:pt idx="15499">
                  <c:v>275.27</c:v>
                </c:pt>
                <c:pt idx="15500">
                  <c:v>275.27</c:v>
                </c:pt>
                <c:pt idx="15501">
                  <c:v>275.23700000000002</c:v>
                </c:pt>
                <c:pt idx="15502">
                  <c:v>275.23700000000002</c:v>
                </c:pt>
                <c:pt idx="15503">
                  <c:v>275.23399999999998</c:v>
                </c:pt>
                <c:pt idx="15504">
                  <c:v>275.17599999999999</c:v>
                </c:pt>
                <c:pt idx="15505">
                  <c:v>275.14600000000002</c:v>
                </c:pt>
                <c:pt idx="15506">
                  <c:v>275.14</c:v>
                </c:pt>
                <c:pt idx="15507">
                  <c:v>275.065</c:v>
                </c:pt>
                <c:pt idx="15508">
                  <c:v>275.02600000000001</c:v>
                </c:pt>
                <c:pt idx="15509">
                  <c:v>274.97800000000001</c:v>
                </c:pt>
                <c:pt idx="15510">
                  <c:v>274.90300000000002</c:v>
                </c:pt>
                <c:pt idx="15511">
                  <c:v>274.89699999999999</c:v>
                </c:pt>
                <c:pt idx="15512">
                  <c:v>274.87700000000001</c:v>
                </c:pt>
                <c:pt idx="15513">
                  <c:v>274.79599999999999</c:v>
                </c:pt>
                <c:pt idx="15514">
                  <c:v>274.79000000000002</c:v>
                </c:pt>
                <c:pt idx="15515">
                  <c:v>274.76</c:v>
                </c:pt>
                <c:pt idx="15516">
                  <c:v>274.76</c:v>
                </c:pt>
                <c:pt idx="15517">
                  <c:v>274.75700000000001</c:v>
                </c:pt>
                <c:pt idx="15518">
                  <c:v>274.75400000000002</c:v>
                </c:pt>
                <c:pt idx="15519">
                  <c:v>274.74400000000003</c:v>
                </c:pt>
                <c:pt idx="15520">
                  <c:v>274.738</c:v>
                </c:pt>
                <c:pt idx="15521">
                  <c:v>274.73099999999999</c:v>
                </c:pt>
                <c:pt idx="15522">
                  <c:v>274.70499999999998</c:v>
                </c:pt>
                <c:pt idx="15523">
                  <c:v>274.702</c:v>
                </c:pt>
                <c:pt idx="15524">
                  <c:v>274.67899999999997</c:v>
                </c:pt>
                <c:pt idx="15525">
                  <c:v>274.67599999999999</c:v>
                </c:pt>
                <c:pt idx="15526">
                  <c:v>274.66300000000001</c:v>
                </c:pt>
                <c:pt idx="15527">
                  <c:v>274.66300000000001</c:v>
                </c:pt>
                <c:pt idx="15528">
                  <c:v>274.553</c:v>
                </c:pt>
                <c:pt idx="15529">
                  <c:v>274.553</c:v>
                </c:pt>
                <c:pt idx="15530">
                  <c:v>274.553</c:v>
                </c:pt>
                <c:pt idx="15531">
                  <c:v>274.53699999999998</c:v>
                </c:pt>
                <c:pt idx="15532">
                  <c:v>274.53300000000002</c:v>
                </c:pt>
                <c:pt idx="15533">
                  <c:v>274.52100000000002</c:v>
                </c:pt>
                <c:pt idx="15534">
                  <c:v>274.52</c:v>
                </c:pt>
                <c:pt idx="15535">
                  <c:v>274.51400000000001</c:v>
                </c:pt>
                <c:pt idx="15536">
                  <c:v>274.47500000000002</c:v>
                </c:pt>
                <c:pt idx="15537">
                  <c:v>274.46199999999999</c:v>
                </c:pt>
                <c:pt idx="15538">
                  <c:v>274.37099999999998</c:v>
                </c:pt>
                <c:pt idx="15539">
                  <c:v>274.36500000000001</c:v>
                </c:pt>
                <c:pt idx="15540">
                  <c:v>274.31</c:v>
                </c:pt>
                <c:pt idx="15541">
                  <c:v>274.29399999999998</c:v>
                </c:pt>
                <c:pt idx="15542">
                  <c:v>274.29399999999998</c:v>
                </c:pt>
                <c:pt idx="15543">
                  <c:v>274.26400000000001</c:v>
                </c:pt>
                <c:pt idx="15544">
                  <c:v>274.22899999999998</c:v>
                </c:pt>
                <c:pt idx="15545">
                  <c:v>274.21899999999999</c:v>
                </c:pt>
                <c:pt idx="15546">
                  <c:v>274.19</c:v>
                </c:pt>
                <c:pt idx="15547">
                  <c:v>274.18599999999998</c:v>
                </c:pt>
                <c:pt idx="15548">
                  <c:v>274.18299999999999</c:v>
                </c:pt>
                <c:pt idx="15549">
                  <c:v>274.14100000000002</c:v>
                </c:pt>
                <c:pt idx="15550">
                  <c:v>274.125</c:v>
                </c:pt>
                <c:pt idx="15551">
                  <c:v>274.089</c:v>
                </c:pt>
                <c:pt idx="15552">
                  <c:v>274.04399999999998</c:v>
                </c:pt>
                <c:pt idx="15553">
                  <c:v>274.03399999999999</c:v>
                </c:pt>
                <c:pt idx="15554">
                  <c:v>274.02100000000002</c:v>
                </c:pt>
                <c:pt idx="15555">
                  <c:v>273.98500000000001</c:v>
                </c:pt>
                <c:pt idx="15556">
                  <c:v>273.95600000000002</c:v>
                </c:pt>
                <c:pt idx="15557">
                  <c:v>273.93700000000001</c:v>
                </c:pt>
                <c:pt idx="15558">
                  <c:v>273.93</c:v>
                </c:pt>
                <c:pt idx="15559">
                  <c:v>273.88799999999998</c:v>
                </c:pt>
                <c:pt idx="15560">
                  <c:v>273.88799999999998</c:v>
                </c:pt>
                <c:pt idx="15561">
                  <c:v>273.88200000000001</c:v>
                </c:pt>
                <c:pt idx="15562">
                  <c:v>273.875</c:v>
                </c:pt>
                <c:pt idx="15563">
                  <c:v>273.86500000000001</c:v>
                </c:pt>
                <c:pt idx="15564">
                  <c:v>273.85899999999998</c:v>
                </c:pt>
                <c:pt idx="15565">
                  <c:v>273.81</c:v>
                </c:pt>
                <c:pt idx="15566">
                  <c:v>273.76799999999997</c:v>
                </c:pt>
                <c:pt idx="15567">
                  <c:v>273.726</c:v>
                </c:pt>
                <c:pt idx="15568">
                  <c:v>273.72000000000003</c:v>
                </c:pt>
                <c:pt idx="15569">
                  <c:v>273.70999999999998</c:v>
                </c:pt>
                <c:pt idx="15570">
                  <c:v>273.69400000000002</c:v>
                </c:pt>
                <c:pt idx="15571">
                  <c:v>273.67700000000002</c:v>
                </c:pt>
                <c:pt idx="15572">
                  <c:v>273.661</c:v>
                </c:pt>
                <c:pt idx="15573">
                  <c:v>273.63499999999999</c:v>
                </c:pt>
                <c:pt idx="15574">
                  <c:v>273.59899999999999</c:v>
                </c:pt>
                <c:pt idx="15575">
                  <c:v>273.596</c:v>
                </c:pt>
                <c:pt idx="15576">
                  <c:v>273.56400000000002</c:v>
                </c:pt>
                <c:pt idx="15577">
                  <c:v>273.541</c:v>
                </c:pt>
                <c:pt idx="15578">
                  <c:v>273.541</c:v>
                </c:pt>
                <c:pt idx="15579">
                  <c:v>273.43700000000001</c:v>
                </c:pt>
                <c:pt idx="15580">
                  <c:v>273.41500000000002</c:v>
                </c:pt>
                <c:pt idx="15581">
                  <c:v>273.38900000000001</c:v>
                </c:pt>
                <c:pt idx="15582">
                  <c:v>273.37900000000002</c:v>
                </c:pt>
                <c:pt idx="15583">
                  <c:v>273.35300000000001</c:v>
                </c:pt>
                <c:pt idx="15584">
                  <c:v>273.34699999999998</c:v>
                </c:pt>
                <c:pt idx="15585">
                  <c:v>273.214</c:v>
                </c:pt>
                <c:pt idx="15586">
                  <c:v>273.214</c:v>
                </c:pt>
                <c:pt idx="15587">
                  <c:v>273.20699999999999</c:v>
                </c:pt>
                <c:pt idx="15588">
                  <c:v>273.20400000000001</c:v>
                </c:pt>
                <c:pt idx="15589">
                  <c:v>273.20400000000001</c:v>
                </c:pt>
                <c:pt idx="15590">
                  <c:v>273.178</c:v>
                </c:pt>
                <c:pt idx="15591">
                  <c:v>273.16800000000001</c:v>
                </c:pt>
                <c:pt idx="15592">
                  <c:v>273.15499999999997</c:v>
                </c:pt>
                <c:pt idx="15593">
                  <c:v>273.07100000000003</c:v>
                </c:pt>
                <c:pt idx="15594">
                  <c:v>273.02199999999999</c:v>
                </c:pt>
                <c:pt idx="15595">
                  <c:v>273.012</c:v>
                </c:pt>
                <c:pt idx="15596">
                  <c:v>273.00599999999997</c:v>
                </c:pt>
                <c:pt idx="15597">
                  <c:v>273.00299999999999</c:v>
                </c:pt>
                <c:pt idx="15598">
                  <c:v>273</c:v>
                </c:pt>
                <c:pt idx="15599">
                  <c:v>272.93799999999999</c:v>
                </c:pt>
                <c:pt idx="15600">
                  <c:v>272.93799999999999</c:v>
                </c:pt>
                <c:pt idx="15601">
                  <c:v>272.93799999999999</c:v>
                </c:pt>
                <c:pt idx="15602">
                  <c:v>272.88900000000001</c:v>
                </c:pt>
                <c:pt idx="15603">
                  <c:v>272.863</c:v>
                </c:pt>
                <c:pt idx="15604">
                  <c:v>272.85000000000002</c:v>
                </c:pt>
                <c:pt idx="15605">
                  <c:v>272.80799999999999</c:v>
                </c:pt>
                <c:pt idx="15606">
                  <c:v>272.79500000000002</c:v>
                </c:pt>
                <c:pt idx="15607">
                  <c:v>272.79500000000002</c:v>
                </c:pt>
                <c:pt idx="15608">
                  <c:v>272.76900000000001</c:v>
                </c:pt>
                <c:pt idx="15609">
                  <c:v>272.74</c:v>
                </c:pt>
                <c:pt idx="15610">
                  <c:v>272.72399999999999</c:v>
                </c:pt>
                <c:pt idx="15611">
                  <c:v>272.70100000000002</c:v>
                </c:pt>
                <c:pt idx="15612">
                  <c:v>272.65300000000002</c:v>
                </c:pt>
                <c:pt idx="15613">
                  <c:v>272.61</c:v>
                </c:pt>
                <c:pt idx="15614">
                  <c:v>272.59800000000001</c:v>
                </c:pt>
                <c:pt idx="15615">
                  <c:v>272.55500000000001</c:v>
                </c:pt>
                <c:pt idx="15616">
                  <c:v>272.55500000000001</c:v>
                </c:pt>
                <c:pt idx="15617">
                  <c:v>272.54899999999998</c:v>
                </c:pt>
                <c:pt idx="15618">
                  <c:v>272.529</c:v>
                </c:pt>
                <c:pt idx="15619">
                  <c:v>272.529</c:v>
                </c:pt>
                <c:pt idx="15620">
                  <c:v>272.50299999999999</c:v>
                </c:pt>
                <c:pt idx="15621">
                  <c:v>272.5</c:v>
                </c:pt>
                <c:pt idx="15622">
                  <c:v>272.49</c:v>
                </c:pt>
                <c:pt idx="15623">
                  <c:v>272.48399999999998</c:v>
                </c:pt>
                <c:pt idx="15624">
                  <c:v>272.47800000000001</c:v>
                </c:pt>
                <c:pt idx="15625">
                  <c:v>272.41300000000001</c:v>
                </c:pt>
                <c:pt idx="15626">
                  <c:v>272.37</c:v>
                </c:pt>
                <c:pt idx="15627">
                  <c:v>272.36399999999998</c:v>
                </c:pt>
                <c:pt idx="15628">
                  <c:v>272.35399999999998</c:v>
                </c:pt>
                <c:pt idx="15629">
                  <c:v>272.34100000000001</c:v>
                </c:pt>
                <c:pt idx="15630">
                  <c:v>272.30599999999998</c:v>
                </c:pt>
                <c:pt idx="15631">
                  <c:v>272.27999999999997</c:v>
                </c:pt>
                <c:pt idx="15632">
                  <c:v>272.27300000000002</c:v>
                </c:pt>
                <c:pt idx="15633">
                  <c:v>272.25</c:v>
                </c:pt>
                <c:pt idx="15634">
                  <c:v>272.23099999999999</c:v>
                </c:pt>
                <c:pt idx="15635">
                  <c:v>272.21199999999999</c:v>
                </c:pt>
                <c:pt idx="15636">
                  <c:v>272.18200000000002</c:v>
                </c:pt>
                <c:pt idx="15637">
                  <c:v>272.14999999999998</c:v>
                </c:pt>
                <c:pt idx="15638">
                  <c:v>272.14999999999998</c:v>
                </c:pt>
                <c:pt idx="15639">
                  <c:v>272.09199999999998</c:v>
                </c:pt>
                <c:pt idx="15640">
                  <c:v>272.017</c:v>
                </c:pt>
                <c:pt idx="15641">
                  <c:v>271.94900000000001</c:v>
                </c:pt>
                <c:pt idx="15642">
                  <c:v>271.93900000000002</c:v>
                </c:pt>
                <c:pt idx="15643">
                  <c:v>271.923</c:v>
                </c:pt>
                <c:pt idx="15644">
                  <c:v>271.90699999999998</c:v>
                </c:pt>
                <c:pt idx="15645">
                  <c:v>271.85199999999998</c:v>
                </c:pt>
                <c:pt idx="15646">
                  <c:v>271.83499999999998</c:v>
                </c:pt>
                <c:pt idx="15647">
                  <c:v>271.82600000000002</c:v>
                </c:pt>
                <c:pt idx="15648">
                  <c:v>271.81599999999997</c:v>
                </c:pt>
                <c:pt idx="15649">
                  <c:v>271.74099999999999</c:v>
                </c:pt>
                <c:pt idx="15650">
                  <c:v>271.73200000000003</c:v>
                </c:pt>
                <c:pt idx="15651">
                  <c:v>271.71499999999997</c:v>
                </c:pt>
                <c:pt idx="15652">
                  <c:v>271.68599999999998</c:v>
                </c:pt>
                <c:pt idx="15653">
                  <c:v>271.66699999999997</c:v>
                </c:pt>
                <c:pt idx="15654">
                  <c:v>271.65699999999998</c:v>
                </c:pt>
                <c:pt idx="15655">
                  <c:v>271.62099999999998</c:v>
                </c:pt>
                <c:pt idx="15656">
                  <c:v>271.59899999999999</c:v>
                </c:pt>
                <c:pt idx="15657">
                  <c:v>271.55</c:v>
                </c:pt>
                <c:pt idx="15658">
                  <c:v>271.54700000000003</c:v>
                </c:pt>
                <c:pt idx="15659">
                  <c:v>271.524</c:v>
                </c:pt>
                <c:pt idx="15660">
                  <c:v>271.524</c:v>
                </c:pt>
                <c:pt idx="15661">
                  <c:v>271.48500000000001</c:v>
                </c:pt>
                <c:pt idx="15662">
                  <c:v>271.48200000000003</c:v>
                </c:pt>
                <c:pt idx="15663">
                  <c:v>271.46899999999999</c:v>
                </c:pt>
                <c:pt idx="15664">
                  <c:v>271.46600000000001</c:v>
                </c:pt>
                <c:pt idx="15665">
                  <c:v>271.44</c:v>
                </c:pt>
                <c:pt idx="15666">
                  <c:v>271.42700000000002</c:v>
                </c:pt>
                <c:pt idx="15667">
                  <c:v>271.42399999999998</c:v>
                </c:pt>
                <c:pt idx="15668">
                  <c:v>271.40699999999998</c:v>
                </c:pt>
                <c:pt idx="15669">
                  <c:v>271.38499999999999</c:v>
                </c:pt>
                <c:pt idx="15670">
                  <c:v>271.34899999999999</c:v>
                </c:pt>
                <c:pt idx="15671">
                  <c:v>271.31700000000001</c:v>
                </c:pt>
                <c:pt idx="15672">
                  <c:v>271.26100000000002</c:v>
                </c:pt>
                <c:pt idx="15673">
                  <c:v>271.245</c:v>
                </c:pt>
                <c:pt idx="15674">
                  <c:v>271.23200000000003</c:v>
                </c:pt>
                <c:pt idx="15675">
                  <c:v>271.22300000000001</c:v>
                </c:pt>
                <c:pt idx="15676">
                  <c:v>271.13200000000001</c:v>
                </c:pt>
                <c:pt idx="15677">
                  <c:v>271.11599999999999</c:v>
                </c:pt>
                <c:pt idx="15678">
                  <c:v>271.10599999999999</c:v>
                </c:pt>
                <c:pt idx="15679">
                  <c:v>271.08999999999997</c:v>
                </c:pt>
                <c:pt idx="15680">
                  <c:v>271.08</c:v>
                </c:pt>
                <c:pt idx="15681">
                  <c:v>271.07</c:v>
                </c:pt>
                <c:pt idx="15682">
                  <c:v>271.06700000000001</c:v>
                </c:pt>
                <c:pt idx="15683">
                  <c:v>271.04700000000003</c:v>
                </c:pt>
                <c:pt idx="15684">
                  <c:v>271.04399999999998</c:v>
                </c:pt>
                <c:pt idx="15685">
                  <c:v>270.98599999999999</c:v>
                </c:pt>
                <c:pt idx="15686">
                  <c:v>270.95</c:v>
                </c:pt>
                <c:pt idx="15687">
                  <c:v>270.92399999999998</c:v>
                </c:pt>
                <c:pt idx="15688">
                  <c:v>270.92399999999998</c:v>
                </c:pt>
                <c:pt idx="15689">
                  <c:v>270.89499999999998</c:v>
                </c:pt>
                <c:pt idx="15690">
                  <c:v>270.846</c:v>
                </c:pt>
                <c:pt idx="15691">
                  <c:v>270.81400000000002</c:v>
                </c:pt>
                <c:pt idx="15692">
                  <c:v>270.75599999999997</c:v>
                </c:pt>
                <c:pt idx="15693">
                  <c:v>270.74900000000002</c:v>
                </c:pt>
                <c:pt idx="15694">
                  <c:v>270.74900000000002</c:v>
                </c:pt>
                <c:pt idx="15695">
                  <c:v>270.72000000000003</c:v>
                </c:pt>
                <c:pt idx="15696">
                  <c:v>270.642</c:v>
                </c:pt>
                <c:pt idx="15697">
                  <c:v>270.62299999999999</c:v>
                </c:pt>
                <c:pt idx="15698">
                  <c:v>270.59300000000002</c:v>
                </c:pt>
                <c:pt idx="15699">
                  <c:v>270.58</c:v>
                </c:pt>
                <c:pt idx="15700">
                  <c:v>270.56099999999998</c:v>
                </c:pt>
                <c:pt idx="15701">
                  <c:v>270.56099999999998</c:v>
                </c:pt>
                <c:pt idx="15702">
                  <c:v>270.55099999999999</c:v>
                </c:pt>
                <c:pt idx="15703">
                  <c:v>270.483</c:v>
                </c:pt>
                <c:pt idx="15704">
                  <c:v>270.48</c:v>
                </c:pt>
                <c:pt idx="15705">
                  <c:v>270.47699999999998</c:v>
                </c:pt>
                <c:pt idx="15706">
                  <c:v>270.44799999999998</c:v>
                </c:pt>
                <c:pt idx="15707">
                  <c:v>270.363</c:v>
                </c:pt>
                <c:pt idx="15708">
                  <c:v>270.34399999999999</c:v>
                </c:pt>
                <c:pt idx="15709">
                  <c:v>270.334</c:v>
                </c:pt>
                <c:pt idx="15710">
                  <c:v>270.31099999999998</c:v>
                </c:pt>
                <c:pt idx="15711">
                  <c:v>270.26299999999998</c:v>
                </c:pt>
                <c:pt idx="15712">
                  <c:v>270.21100000000001</c:v>
                </c:pt>
                <c:pt idx="15713">
                  <c:v>270.16500000000002</c:v>
                </c:pt>
                <c:pt idx="15714">
                  <c:v>270.149</c:v>
                </c:pt>
                <c:pt idx="15715">
                  <c:v>270.14299999999997</c:v>
                </c:pt>
                <c:pt idx="15716">
                  <c:v>270.10000000000002</c:v>
                </c:pt>
                <c:pt idx="15717">
                  <c:v>270.08800000000002</c:v>
                </c:pt>
                <c:pt idx="15718">
                  <c:v>270.084</c:v>
                </c:pt>
                <c:pt idx="15719">
                  <c:v>270.07100000000003</c:v>
                </c:pt>
                <c:pt idx="15720">
                  <c:v>270.05500000000001</c:v>
                </c:pt>
                <c:pt idx="15721">
                  <c:v>270.04500000000002</c:v>
                </c:pt>
                <c:pt idx="15722">
                  <c:v>270.04500000000002</c:v>
                </c:pt>
                <c:pt idx="15723">
                  <c:v>270.04199999999997</c:v>
                </c:pt>
                <c:pt idx="15724">
                  <c:v>270.02600000000001</c:v>
                </c:pt>
                <c:pt idx="15725">
                  <c:v>270.02600000000001</c:v>
                </c:pt>
                <c:pt idx="15726">
                  <c:v>269.95100000000002</c:v>
                </c:pt>
                <c:pt idx="15727">
                  <c:v>269.93799999999999</c:v>
                </c:pt>
                <c:pt idx="15728">
                  <c:v>269.89600000000002</c:v>
                </c:pt>
                <c:pt idx="15729">
                  <c:v>269.88600000000002</c:v>
                </c:pt>
                <c:pt idx="15730">
                  <c:v>269.88299999999998</c:v>
                </c:pt>
                <c:pt idx="15731">
                  <c:v>269.86399999999998</c:v>
                </c:pt>
                <c:pt idx="15732">
                  <c:v>269.85399999999998</c:v>
                </c:pt>
                <c:pt idx="15733">
                  <c:v>269.84399999999999</c:v>
                </c:pt>
                <c:pt idx="15734">
                  <c:v>269.82799999999997</c:v>
                </c:pt>
                <c:pt idx="15735">
                  <c:v>269.81200000000001</c:v>
                </c:pt>
                <c:pt idx="15736">
                  <c:v>269.79899999999998</c:v>
                </c:pt>
                <c:pt idx="15737">
                  <c:v>269.79599999999999</c:v>
                </c:pt>
                <c:pt idx="15738">
                  <c:v>269.779</c:v>
                </c:pt>
                <c:pt idx="15739">
                  <c:v>269.75400000000002</c:v>
                </c:pt>
                <c:pt idx="15740">
                  <c:v>269.74700000000001</c:v>
                </c:pt>
                <c:pt idx="15741">
                  <c:v>269.73399999999998</c:v>
                </c:pt>
                <c:pt idx="15742">
                  <c:v>269.721</c:v>
                </c:pt>
                <c:pt idx="15743">
                  <c:v>269.702</c:v>
                </c:pt>
                <c:pt idx="15744">
                  <c:v>269.69200000000001</c:v>
                </c:pt>
                <c:pt idx="15745">
                  <c:v>269.65600000000001</c:v>
                </c:pt>
                <c:pt idx="15746">
                  <c:v>269.58199999999999</c:v>
                </c:pt>
                <c:pt idx="15747">
                  <c:v>269.55900000000003</c:v>
                </c:pt>
                <c:pt idx="15748">
                  <c:v>269.50099999999998</c:v>
                </c:pt>
                <c:pt idx="15749">
                  <c:v>269.49400000000003</c:v>
                </c:pt>
                <c:pt idx="15750">
                  <c:v>269.43900000000002</c:v>
                </c:pt>
                <c:pt idx="15751">
                  <c:v>269.43599999999998</c:v>
                </c:pt>
                <c:pt idx="15752">
                  <c:v>269.423</c:v>
                </c:pt>
                <c:pt idx="15753">
                  <c:v>269.41000000000003</c:v>
                </c:pt>
                <c:pt idx="15754">
                  <c:v>269.387</c:v>
                </c:pt>
                <c:pt idx="15755">
                  <c:v>269.37700000000001</c:v>
                </c:pt>
                <c:pt idx="15756">
                  <c:v>269.35500000000002</c:v>
                </c:pt>
                <c:pt idx="15757">
                  <c:v>269.351</c:v>
                </c:pt>
                <c:pt idx="15758">
                  <c:v>269.33499999999998</c:v>
                </c:pt>
                <c:pt idx="15759">
                  <c:v>269.31299999999999</c:v>
                </c:pt>
                <c:pt idx="15760">
                  <c:v>269.3</c:v>
                </c:pt>
                <c:pt idx="15761">
                  <c:v>269.27999999999997</c:v>
                </c:pt>
                <c:pt idx="15762">
                  <c:v>269.23099999999999</c:v>
                </c:pt>
                <c:pt idx="15763">
                  <c:v>269.23099999999999</c:v>
                </c:pt>
                <c:pt idx="15764">
                  <c:v>269.22500000000002</c:v>
                </c:pt>
                <c:pt idx="15765">
                  <c:v>269.21800000000002</c:v>
                </c:pt>
                <c:pt idx="15766">
                  <c:v>269.16000000000003</c:v>
                </c:pt>
                <c:pt idx="15767">
                  <c:v>269.154</c:v>
                </c:pt>
                <c:pt idx="15768">
                  <c:v>269.14999999999998</c:v>
                </c:pt>
                <c:pt idx="15769">
                  <c:v>269.089</c:v>
                </c:pt>
                <c:pt idx="15770">
                  <c:v>269.07900000000001</c:v>
                </c:pt>
                <c:pt idx="15771">
                  <c:v>269.05</c:v>
                </c:pt>
                <c:pt idx="15772">
                  <c:v>269.01400000000001</c:v>
                </c:pt>
                <c:pt idx="15773">
                  <c:v>269.00400000000002</c:v>
                </c:pt>
                <c:pt idx="15774">
                  <c:v>269.00099999999998</c:v>
                </c:pt>
                <c:pt idx="15775">
                  <c:v>268.97800000000001</c:v>
                </c:pt>
                <c:pt idx="15776">
                  <c:v>268.89100000000002</c:v>
                </c:pt>
                <c:pt idx="15777">
                  <c:v>268.875</c:v>
                </c:pt>
                <c:pt idx="15778">
                  <c:v>268.81299999999999</c:v>
                </c:pt>
                <c:pt idx="15779">
                  <c:v>268.80700000000002</c:v>
                </c:pt>
                <c:pt idx="15780">
                  <c:v>268.78399999999999</c:v>
                </c:pt>
                <c:pt idx="15781">
                  <c:v>268.77699999999999</c:v>
                </c:pt>
                <c:pt idx="15782">
                  <c:v>268.77100000000002</c:v>
                </c:pt>
                <c:pt idx="15783">
                  <c:v>268.74799999999999</c:v>
                </c:pt>
                <c:pt idx="15784">
                  <c:v>268.745</c:v>
                </c:pt>
                <c:pt idx="15785">
                  <c:v>268.73500000000001</c:v>
                </c:pt>
                <c:pt idx="15786">
                  <c:v>268.61900000000003</c:v>
                </c:pt>
                <c:pt idx="15787">
                  <c:v>268.59899999999999</c:v>
                </c:pt>
                <c:pt idx="15788">
                  <c:v>268.57299999999998</c:v>
                </c:pt>
                <c:pt idx="15789">
                  <c:v>268.45</c:v>
                </c:pt>
                <c:pt idx="15790">
                  <c:v>268.42099999999999</c:v>
                </c:pt>
                <c:pt idx="15791">
                  <c:v>268.411</c:v>
                </c:pt>
                <c:pt idx="15792">
                  <c:v>268.38200000000001</c:v>
                </c:pt>
                <c:pt idx="15793">
                  <c:v>268.346</c:v>
                </c:pt>
                <c:pt idx="15794">
                  <c:v>268.34300000000002</c:v>
                </c:pt>
                <c:pt idx="15795">
                  <c:v>268.34300000000002</c:v>
                </c:pt>
                <c:pt idx="15796">
                  <c:v>268.30099999999999</c:v>
                </c:pt>
                <c:pt idx="15797">
                  <c:v>268.233</c:v>
                </c:pt>
                <c:pt idx="15798">
                  <c:v>268.22899999999998</c:v>
                </c:pt>
                <c:pt idx="15799">
                  <c:v>268.22300000000001</c:v>
                </c:pt>
                <c:pt idx="15800">
                  <c:v>268.15199999999999</c:v>
                </c:pt>
                <c:pt idx="15801">
                  <c:v>268.13499999999999</c:v>
                </c:pt>
                <c:pt idx="15802">
                  <c:v>268.12900000000002</c:v>
                </c:pt>
                <c:pt idx="15803">
                  <c:v>268.08699999999999</c:v>
                </c:pt>
                <c:pt idx="15804">
                  <c:v>268.08</c:v>
                </c:pt>
                <c:pt idx="15805">
                  <c:v>268.07</c:v>
                </c:pt>
                <c:pt idx="15806">
                  <c:v>268.041</c:v>
                </c:pt>
                <c:pt idx="15807">
                  <c:v>268.012</c:v>
                </c:pt>
                <c:pt idx="15808">
                  <c:v>268.00599999999997</c:v>
                </c:pt>
                <c:pt idx="15809">
                  <c:v>267.98599999999999</c:v>
                </c:pt>
                <c:pt idx="15810">
                  <c:v>267.97300000000001</c:v>
                </c:pt>
                <c:pt idx="15811">
                  <c:v>267.96699999999998</c:v>
                </c:pt>
                <c:pt idx="15812">
                  <c:v>267.964</c:v>
                </c:pt>
                <c:pt idx="15813">
                  <c:v>267.928</c:v>
                </c:pt>
                <c:pt idx="15814">
                  <c:v>267.892</c:v>
                </c:pt>
                <c:pt idx="15815">
                  <c:v>267.87599999999998</c:v>
                </c:pt>
                <c:pt idx="15816">
                  <c:v>267.863</c:v>
                </c:pt>
                <c:pt idx="15817">
                  <c:v>267.80500000000001</c:v>
                </c:pt>
                <c:pt idx="15818">
                  <c:v>267.80099999999999</c:v>
                </c:pt>
                <c:pt idx="15819">
                  <c:v>267.76600000000002</c:v>
                </c:pt>
                <c:pt idx="15820">
                  <c:v>267.75900000000001</c:v>
                </c:pt>
                <c:pt idx="15821">
                  <c:v>267.75299999999999</c:v>
                </c:pt>
                <c:pt idx="15822">
                  <c:v>267.74599999999998</c:v>
                </c:pt>
                <c:pt idx="15823">
                  <c:v>267.73599999999999</c:v>
                </c:pt>
                <c:pt idx="15824">
                  <c:v>267.73</c:v>
                </c:pt>
                <c:pt idx="15825">
                  <c:v>267.72699999999998</c:v>
                </c:pt>
                <c:pt idx="15826">
                  <c:v>267.69799999999998</c:v>
                </c:pt>
                <c:pt idx="15827">
                  <c:v>267.685</c:v>
                </c:pt>
                <c:pt idx="15828">
                  <c:v>267.67200000000003</c:v>
                </c:pt>
                <c:pt idx="15829">
                  <c:v>267.649</c:v>
                </c:pt>
                <c:pt idx="15830">
                  <c:v>267.58100000000002</c:v>
                </c:pt>
                <c:pt idx="15831">
                  <c:v>267.53500000000003</c:v>
                </c:pt>
                <c:pt idx="15832">
                  <c:v>267.51900000000001</c:v>
                </c:pt>
                <c:pt idx="15833">
                  <c:v>267.50900000000001</c:v>
                </c:pt>
                <c:pt idx="15834">
                  <c:v>267.464</c:v>
                </c:pt>
                <c:pt idx="15835">
                  <c:v>267.38</c:v>
                </c:pt>
                <c:pt idx="15836">
                  <c:v>267.36399999999998</c:v>
                </c:pt>
                <c:pt idx="15837">
                  <c:v>267.351</c:v>
                </c:pt>
                <c:pt idx="15838">
                  <c:v>267.34399999999999</c:v>
                </c:pt>
                <c:pt idx="15839">
                  <c:v>267.29199999999997</c:v>
                </c:pt>
                <c:pt idx="15840">
                  <c:v>267.28199999999998</c:v>
                </c:pt>
                <c:pt idx="15841">
                  <c:v>267.26600000000002</c:v>
                </c:pt>
                <c:pt idx="15842">
                  <c:v>267.214</c:v>
                </c:pt>
                <c:pt idx="15843">
                  <c:v>267.17899999999997</c:v>
                </c:pt>
                <c:pt idx="15844">
                  <c:v>267.15300000000002</c:v>
                </c:pt>
                <c:pt idx="15845">
                  <c:v>267.14600000000002</c:v>
                </c:pt>
                <c:pt idx="15846">
                  <c:v>267.12400000000002</c:v>
                </c:pt>
                <c:pt idx="15847">
                  <c:v>267.11099999999999</c:v>
                </c:pt>
                <c:pt idx="15848">
                  <c:v>267.07499999999999</c:v>
                </c:pt>
                <c:pt idx="15849">
                  <c:v>267.065</c:v>
                </c:pt>
                <c:pt idx="15850">
                  <c:v>267.05200000000002</c:v>
                </c:pt>
                <c:pt idx="15851">
                  <c:v>267.04899999999998</c:v>
                </c:pt>
                <c:pt idx="15852">
                  <c:v>267.04300000000001</c:v>
                </c:pt>
                <c:pt idx="15853">
                  <c:v>266.99099999999999</c:v>
                </c:pt>
                <c:pt idx="15854">
                  <c:v>266.97800000000001</c:v>
                </c:pt>
                <c:pt idx="15855">
                  <c:v>266.94499999999999</c:v>
                </c:pt>
                <c:pt idx="15856">
                  <c:v>266.93599999999998</c:v>
                </c:pt>
                <c:pt idx="15857">
                  <c:v>266.92899999999997</c:v>
                </c:pt>
                <c:pt idx="15858">
                  <c:v>266.92899999999997</c:v>
                </c:pt>
                <c:pt idx="15859">
                  <c:v>266.89299999999997</c:v>
                </c:pt>
                <c:pt idx="15860">
                  <c:v>266.86700000000002</c:v>
                </c:pt>
                <c:pt idx="15861">
                  <c:v>266.858</c:v>
                </c:pt>
                <c:pt idx="15862">
                  <c:v>266.80599999999998</c:v>
                </c:pt>
                <c:pt idx="15863">
                  <c:v>266.79599999999999</c:v>
                </c:pt>
                <c:pt idx="15864">
                  <c:v>266.76400000000001</c:v>
                </c:pt>
                <c:pt idx="15865">
                  <c:v>266.76</c:v>
                </c:pt>
                <c:pt idx="15866">
                  <c:v>266.71800000000002</c:v>
                </c:pt>
                <c:pt idx="15867">
                  <c:v>266.673</c:v>
                </c:pt>
                <c:pt idx="15868">
                  <c:v>266.64699999999999</c:v>
                </c:pt>
                <c:pt idx="15869">
                  <c:v>266.637</c:v>
                </c:pt>
                <c:pt idx="15870">
                  <c:v>266.51400000000001</c:v>
                </c:pt>
                <c:pt idx="15871">
                  <c:v>266.50400000000002</c:v>
                </c:pt>
                <c:pt idx="15872">
                  <c:v>266.50400000000002</c:v>
                </c:pt>
                <c:pt idx="15873">
                  <c:v>266.47500000000002</c:v>
                </c:pt>
                <c:pt idx="15874">
                  <c:v>266.46499999999997</c:v>
                </c:pt>
                <c:pt idx="15875">
                  <c:v>266.44299999999998</c:v>
                </c:pt>
                <c:pt idx="15876">
                  <c:v>266.43599999999998</c:v>
                </c:pt>
                <c:pt idx="15877">
                  <c:v>266.43</c:v>
                </c:pt>
                <c:pt idx="15878">
                  <c:v>266.423</c:v>
                </c:pt>
                <c:pt idx="15879">
                  <c:v>266.41699999999997</c:v>
                </c:pt>
                <c:pt idx="15880">
                  <c:v>266.404</c:v>
                </c:pt>
                <c:pt idx="15881">
                  <c:v>266.39100000000002</c:v>
                </c:pt>
                <c:pt idx="15882">
                  <c:v>266.37799999999999</c:v>
                </c:pt>
                <c:pt idx="15883">
                  <c:v>266.35199999999998</c:v>
                </c:pt>
                <c:pt idx="15884">
                  <c:v>266.29700000000003</c:v>
                </c:pt>
                <c:pt idx="15885">
                  <c:v>266.27100000000002</c:v>
                </c:pt>
                <c:pt idx="15886">
                  <c:v>266.22899999999998</c:v>
                </c:pt>
                <c:pt idx="15887">
                  <c:v>266.21899999999999</c:v>
                </c:pt>
                <c:pt idx="15888">
                  <c:v>266.18299999999999</c:v>
                </c:pt>
                <c:pt idx="15889">
                  <c:v>266.18</c:v>
                </c:pt>
                <c:pt idx="15890">
                  <c:v>266.16000000000003</c:v>
                </c:pt>
                <c:pt idx="15891">
                  <c:v>266.096</c:v>
                </c:pt>
                <c:pt idx="15892">
                  <c:v>266.06299999999999</c:v>
                </c:pt>
                <c:pt idx="15893">
                  <c:v>266.05</c:v>
                </c:pt>
                <c:pt idx="15894">
                  <c:v>266.04399999999998</c:v>
                </c:pt>
                <c:pt idx="15895">
                  <c:v>265.96300000000002</c:v>
                </c:pt>
                <c:pt idx="15896">
                  <c:v>265.95299999999997</c:v>
                </c:pt>
                <c:pt idx="15897">
                  <c:v>265.95</c:v>
                </c:pt>
                <c:pt idx="15898">
                  <c:v>265.92700000000002</c:v>
                </c:pt>
                <c:pt idx="15899">
                  <c:v>265.91699999999997</c:v>
                </c:pt>
                <c:pt idx="15900">
                  <c:v>265.85899999999998</c:v>
                </c:pt>
                <c:pt idx="15901">
                  <c:v>265.84899999999999</c:v>
                </c:pt>
                <c:pt idx="15902">
                  <c:v>265.846</c:v>
                </c:pt>
                <c:pt idx="15903">
                  <c:v>265.81</c:v>
                </c:pt>
                <c:pt idx="15904">
                  <c:v>265.80700000000002</c:v>
                </c:pt>
                <c:pt idx="15905">
                  <c:v>265.80399999999997</c:v>
                </c:pt>
                <c:pt idx="15906">
                  <c:v>265.79700000000003</c:v>
                </c:pt>
                <c:pt idx="15907">
                  <c:v>265.76799999999997</c:v>
                </c:pt>
                <c:pt idx="15908">
                  <c:v>265.76799999999997</c:v>
                </c:pt>
                <c:pt idx="15909">
                  <c:v>265.73899999999998</c:v>
                </c:pt>
                <c:pt idx="15910">
                  <c:v>265.72300000000001</c:v>
                </c:pt>
                <c:pt idx="15911">
                  <c:v>265.71899999999999</c:v>
                </c:pt>
                <c:pt idx="15912">
                  <c:v>265.70999999999998</c:v>
                </c:pt>
                <c:pt idx="15913">
                  <c:v>265.70299999999997</c:v>
                </c:pt>
                <c:pt idx="15914">
                  <c:v>265.68400000000003</c:v>
                </c:pt>
                <c:pt idx="15915">
                  <c:v>265.66399999999999</c:v>
                </c:pt>
                <c:pt idx="15916">
                  <c:v>265.65499999999997</c:v>
                </c:pt>
                <c:pt idx="15917">
                  <c:v>265.64499999999998</c:v>
                </c:pt>
                <c:pt idx="15918">
                  <c:v>265.60599999999999</c:v>
                </c:pt>
                <c:pt idx="15919">
                  <c:v>265.60599999999999</c:v>
                </c:pt>
                <c:pt idx="15920">
                  <c:v>265.60300000000001</c:v>
                </c:pt>
                <c:pt idx="15921">
                  <c:v>265.548</c:v>
                </c:pt>
                <c:pt idx="15922">
                  <c:v>265.54399999999998</c:v>
                </c:pt>
                <c:pt idx="15923">
                  <c:v>265.52800000000002</c:v>
                </c:pt>
                <c:pt idx="15924">
                  <c:v>265.52199999999999</c:v>
                </c:pt>
                <c:pt idx="15925">
                  <c:v>265.48899999999998</c:v>
                </c:pt>
                <c:pt idx="15926">
                  <c:v>265.45</c:v>
                </c:pt>
                <c:pt idx="15927">
                  <c:v>265.44099999999997</c:v>
                </c:pt>
                <c:pt idx="15928">
                  <c:v>265.43700000000001</c:v>
                </c:pt>
                <c:pt idx="15929">
                  <c:v>265.41800000000001</c:v>
                </c:pt>
                <c:pt idx="15930">
                  <c:v>265.38200000000001</c:v>
                </c:pt>
                <c:pt idx="15931">
                  <c:v>265.291</c:v>
                </c:pt>
                <c:pt idx="15932">
                  <c:v>265.27499999999998</c:v>
                </c:pt>
                <c:pt idx="15933">
                  <c:v>265.27199999999999</c:v>
                </c:pt>
                <c:pt idx="15934">
                  <c:v>265.20699999999999</c:v>
                </c:pt>
                <c:pt idx="15935">
                  <c:v>265.12</c:v>
                </c:pt>
                <c:pt idx="15936">
                  <c:v>265.10700000000003</c:v>
                </c:pt>
                <c:pt idx="15937">
                  <c:v>265.084</c:v>
                </c:pt>
                <c:pt idx="15938">
                  <c:v>265.05500000000001</c:v>
                </c:pt>
                <c:pt idx="15939">
                  <c:v>265.04500000000002</c:v>
                </c:pt>
                <c:pt idx="15940">
                  <c:v>265.01900000000001</c:v>
                </c:pt>
                <c:pt idx="15941">
                  <c:v>265.01600000000002</c:v>
                </c:pt>
                <c:pt idx="15942">
                  <c:v>264.99</c:v>
                </c:pt>
                <c:pt idx="15943">
                  <c:v>264.98700000000002</c:v>
                </c:pt>
                <c:pt idx="15944">
                  <c:v>264.94099999999997</c:v>
                </c:pt>
                <c:pt idx="15945">
                  <c:v>264.92500000000001</c:v>
                </c:pt>
                <c:pt idx="15946">
                  <c:v>264.899</c:v>
                </c:pt>
                <c:pt idx="15947">
                  <c:v>264.89299999999997</c:v>
                </c:pt>
                <c:pt idx="15948">
                  <c:v>264.87</c:v>
                </c:pt>
                <c:pt idx="15949">
                  <c:v>264.86700000000002</c:v>
                </c:pt>
                <c:pt idx="15950">
                  <c:v>264.85700000000003</c:v>
                </c:pt>
                <c:pt idx="15951">
                  <c:v>264.84100000000001</c:v>
                </c:pt>
                <c:pt idx="15952">
                  <c:v>264.82100000000003</c:v>
                </c:pt>
                <c:pt idx="15953">
                  <c:v>264.75599999999997</c:v>
                </c:pt>
                <c:pt idx="15954">
                  <c:v>264.75</c:v>
                </c:pt>
                <c:pt idx="15955">
                  <c:v>264.74299999999999</c:v>
                </c:pt>
                <c:pt idx="15956">
                  <c:v>264.69799999999998</c:v>
                </c:pt>
                <c:pt idx="15957">
                  <c:v>264.69099999999997</c:v>
                </c:pt>
                <c:pt idx="15958">
                  <c:v>264.62</c:v>
                </c:pt>
                <c:pt idx="15959">
                  <c:v>264.59100000000001</c:v>
                </c:pt>
                <c:pt idx="15960">
                  <c:v>264.58800000000002</c:v>
                </c:pt>
                <c:pt idx="15961">
                  <c:v>264.58100000000002</c:v>
                </c:pt>
                <c:pt idx="15962">
                  <c:v>264.55900000000003</c:v>
                </c:pt>
                <c:pt idx="15963">
                  <c:v>264.529</c:v>
                </c:pt>
                <c:pt idx="15964">
                  <c:v>264.5</c:v>
                </c:pt>
                <c:pt idx="15965">
                  <c:v>264.48399999999998</c:v>
                </c:pt>
                <c:pt idx="15966">
                  <c:v>264.48099999999999</c:v>
                </c:pt>
                <c:pt idx="15967">
                  <c:v>264.44799999999998</c:v>
                </c:pt>
                <c:pt idx="15968">
                  <c:v>264.40300000000002</c:v>
                </c:pt>
                <c:pt idx="15969">
                  <c:v>264.38</c:v>
                </c:pt>
                <c:pt idx="15970">
                  <c:v>264.37</c:v>
                </c:pt>
                <c:pt idx="15971">
                  <c:v>264.33499999999998</c:v>
                </c:pt>
                <c:pt idx="15972">
                  <c:v>264.32799999999997</c:v>
                </c:pt>
                <c:pt idx="15973">
                  <c:v>264.30599999999998</c:v>
                </c:pt>
                <c:pt idx="15974">
                  <c:v>264.286</c:v>
                </c:pt>
                <c:pt idx="15975">
                  <c:v>264.28300000000002</c:v>
                </c:pt>
                <c:pt idx="15976">
                  <c:v>264.26299999999998</c:v>
                </c:pt>
                <c:pt idx="15977">
                  <c:v>264.25700000000001</c:v>
                </c:pt>
                <c:pt idx="15978">
                  <c:v>264.23099999999999</c:v>
                </c:pt>
                <c:pt idx="15979">
                  <c:v>264.23099999999999</c:v>
                </c:pt>
                <c:pt idx="15980">
                  <c:v>264.18900000000002</c:v>
                </c:pt>
                <c:pt idx="15981">
                  <c:v>264.18599999999998</c:v>
                </c:pt>
                <c:pt idx="15982">
                  <c:v>264.15600000000001</c:v>
                </c:pt>
                <c:pt idx="15983">
                  <c:v>264.11799999999999</c:v>
                </c:pt>
                <c:pt idx="15984">
                  <c:v>264.11700000000002</c:v>
                </c:pt>
                <c:pt idx="15985">
                  <c:v>264.05599999999998</c:v>
                </c:pt>
                <c:pt idx="15986">
                  <c:v>264.036</c:v>
                </c:pt>
                <c:pt idx="15987">
                  <c:v>264.02999999999997</c:v>
                </c:pt>
                <c:pt idx="15988">
                  <c:v>263.99799999999999</c:v>
                </c:pt>
                <c:pt idx="15989">
                  <c:v>263.988</c:v>
                </c:pt>
                <c:pt idx="15990">
                  <c:v>263.97500000000002</c:v>
                </c:pt>
                <c:pt idx="15991">
                  <c:v>263.91000000000003</c:v>
                </c:pt>
                <c:pt idx="15992">
                  <c:v>263.904</c:v>
                </c:pt>
                <c:pt idx="15993">
                  <c:v>263.83199999999999</c:v>
                </c:pt>
                <c:pt idx="15994">
                  <c:v>263.822</c:v>
                </c:pt>
                <c:pt idx="15995">
                  <c:v>263.79300000000001</c:v>
                </c:pt>
                <c:pt idx="15996">
                  <c:v>263.78699999999998</c:v>
                </c:pt>
                <c:pt idx="15997">
                  <c:v>263.78300000000002</c:v>
                </c:pt>
                <c:pt idx="15998">
                  <c:v>263.77</c:v>
                </c:pt>
                <c:pt idx="15999">
                  <c:v>263.76400000000001</c:v>
                </c:pt>
                <c:pt idx="16000">
                  <c:v>263.76100000000002</c:v>
                </c:pt>
                <c:pt idx="16001">
                  <c:v>263.709</c:v>
                </c:pt>
                <c:pt idx="16002">
                  <c:v>263.67599999999999</c:v>
                </c:pt>
                <c:pt idx="16003">
                  <c:v>263.67</c:v>
                </c:pt>
                <c:pt idx="16004">
                  <c:v>263.66399999999999</c:v>
                </c:pt>
                <c:pt idx="16005">
                  <c:v>263.66000000000003</c:v>
                </c:pt>
                <c:pt idx="16006">
                  <c:v>263.64999999999998</c:v>
                </c:pt>
                <c:pt idx="16007">
                  <c:v>263.63400000000001</c:v>
                </c:pt>
                <c:pt idx="16008">
                  <c:v>263.625</c:v>
                </c:pt>
                <c:pt idx="16009">
                  <c:v>263.61799999999999</c:v>
                </c:pt>
                <c:pt idx="16010">
                  <c:v>263.59199999999998</c:v>
                </c:pt>
                <c:pt idx="16011">
                  <c:v>263.589</c:v>
                </c:pt>
                <c:pt idx="16012">
                  <c:v>263.56900000000002</c:v>
                </c:pt>
                <c:pt idx="16013">
                  <c:v>263.553</c:v>
                </c:pt>
                <c:pt idx="16014">
                  <c:v>263.55</c:v>
                </c:pt>
                <c:pt idx="16015">
                  <c:v>263.54700000000003</c:v>
                </c:pt>
                <c:pt idx="16016">
                  <c:v>263.53100000000001</c:v>
                </c:pt>
                <c:pt idx="16017">
                  <c:v>263.49799999999999</c:v>
                </c:pt>
                <c:pt idx="16018">
                  <c:v>263.46199999999999</c:v>
                </c:pt>
                <c:pt idx="16019">
                  <c:v>263.46199999999999</c:v>
                </c:pt>
                <c:pt idx="16020">
                  <c:v>263.42</c:v>
                </c:pt>
                <c:pt idx="16021">
                  <c:v>263.411</c:v>
                </c:pt>
                <c:pt idx="16022">
                  <c:v>263.404</c:v>
                </c:pt>
                <c:pt idx="16023">
                  <c:v>263.404</c:v>
                </c:pt>
                <c:pt idx="16024">
                  <c:v>263.36500000000001</c:v>
                </c:pt>
                <c:pt idx="16025">
                  <c:v>263.33600000000001</c:v>
                </c:pt>
                <c:pt idx="16026">
                  <c:v>263.33</c:v>
                </c:pt>
                <c:pt idx="16027">
                  <c:v>263.32600000000002</c:v>
                </c:pt>
                <c:pt idx="16028">
                  <c:v>263.31</c:v>
                </c:pt>
                <c:pt idx="16029">
                  <c:v>263.27800000000002</c:v>
                </c:pt>
                <c:pt idx="16030">
                  <c:v>263.274</c:v>
                </c:pt>
                <c:pt idx="16031">
                  <c:v>263.26100000000002</c:v>
                </c:pt>
                <c:pt idx="16032">
                  <c:v>263.26100000000002</c:v>
                </c:pt>
                <c:pt idx="16033">
                  <c:v>263.25799999999998</c:v>
                </c:pt>
                <c:pt idx="16034">
                  <c:v>263.21300000000002</c:v>
                </c:pt>
                <c:pt idx="16035">
                  <c:v>263.154</c:v>
                </c:pt>
                <c:pt idx="16036">
                  <c:v>263.12799999999999</c:v>
                </c:pt>
                <c:pt idx="16037">
                  <c:v>263.10899999999998</c:v>
                </c:pt>
                <c:pt idx="16038">
                  <c:v>263.077</c:v>
                </c:pt>
                <c:pt idx="16039">
                  <c:v>263.03800000000001</c:v>
                </c:pt>
                <c:pt idx="16040">
                  <c:v>262.98899999999998</c:v>
                </c:pt>
                <c:pt idx="16041">
                  <c:v>262.98599999999999</c:v>
                </c:pt>
                <c:pt idx="16042">
                  <c:v>262.97899999999998</c:v>
                </c:pt>
                <c:pt idx="16043">
                  <c:v>262.97300000000001</c:v>
                </c:pt>
                <c:pt idx="16044">
                  <c:v>262.97300000000001</c:v>
                </c:pt>
                <c:pt idx="16045">
                  <c:v>262.95</c:v>
                </c:pt>
                <c:pt idx="16046">
                  <c:v>262.93400000000003</c:v>
                </c:pt>
                <c:pt idx="16047">
                  <c:v>262.90100000000001</c:v>
                </c:pt>
                <c:pt idx="16048">
                  <c:v>262.85899999999998</c:v>
                </c:pt>
                <c:pt idx="16049">
                  <c:v>262.85000000000002</c:v>
                </c:pt>
                <c:pt idx="16050">
                  <c:v>262.84300000000002</c:v>
                </c:pt>
                <c:pt idx="16051">
                  <c:v>262.84300000000002</c:v>
                </c:pt>
                <c:pt idx="16052">
                  <c:v>262.78500000000003</c:v>
                </c:pt>
                <c:pt idx="16053">
                  <c:v>262.73</c:v>
                </c:pt>
                <c:pt idx="16054">
                  <c:v>262.71699999999998</c:v>
                </c:pt>
                <c:pt idx="16055">
                  <c:v>262.70999999999998</c:v>
                </c:pt>
                <c:pt idx="16056">
                  <c:v>262.66199999999998</c:v>
                </c:pt>
                <c:pt idx="16057">
                  <c:v>262.65800000000002</c:v>
                </c:pt>
                <c:pt idx="16058">
                  <c:v>262.63900000000001</c:v>
                </c:pt>
                <c:pt idx="16059">
                  <c:v>262.63200000000001</c:v>
                </c:pt>
                <c:pt idx="16060">
                  <c:v>262.62599999999998</c:v>
                </c:pt>
                <c:pt idx="16061">
                  <c:v>262.59699999999998</c:v>
                </c:pt>
                <c:pt idx="16062">
                  <c:v>262.56400000000002</c:v>
                </c:pt>
                <c:pt idx="16063">
                  <c:v>262.53800000000001</c:v>
                </c:pt>
                <c:pt idx="16064">
                  <c:v>262.49900000000002</c:v>
                </c:pt>
                <c:pt idx="16065">
                  <c:v>262.44400000000002</c:v>
                </c:pt>
                <c:pt idx="16066">
                  <c:v>262.43400000000003</c:v>
                </c:pt>
                <c:pt idx="16067">
                  <c:v>262.41199999999998</c:v>
                </c:pt>
                <c:pt idx="16068">
                  <c:v>262.37599999999998</c:v>
                </c:pt>
                <c:pt idx="16069">
                  <c:v>262.26900000000001</c:v>
                </c:pt>
                <c:pt idx="16070">
                  <c:v>262.25</c:v>
                </c:pt>
                <c:pt idx="16071">
                  <c:v>262.24599999999998</c:v>
                </c:pt>
                <c:pt idx="16072">
                  <c:v>262.24</c:v>
                </c:pt>
                <c:pt idx="16073">
                  <c:v>262.22000000000003</c:v>
                </c:pt>
                <c:pt idx="16074">
                  <c:v>262.16899999999998</c:v>
                </c:pt>
                <c:pt idx="16075">
                  <c:v>262.15899999999999</c:v>
                </c:pt>
                <c:pt idx="16076">
                  <c:v>262.149</c:v>
                </c:pt>
                <c:pt idx="16077">
                  <c:v>262.14600000000002</c:v>
                </c:pt>
                <c:pt idx="16078">
                  <c:v>262.14299999999997</c:v>
                </c:pt>
                <c:pt idx="16079">
                  <c:v>262.07100000000003</c:v>
                </c:pt>
                <c:pt idx="16080">
                  <c:v>262.01900000000001</c:v>
                </c:pt>
                <c:pt idx="16081">
                  <c:v>262.01900000000001</c:v>
                </c:pt>
                <c:pt idx="16082">
                  <c:v>262.01600000000002</c:v>
                </c:pt>
                <c:pt idx="16083">
                  <c:v>262.01299999999998</c:v>
                </c:pt>
                <c:pt idx="16084">
                  <c:v>262.00299999999999</c:v>
                </c:pt>
                <c:pt idx="16085">
                  <c:v>261.98399999999998</c:v>
                </c:pt>
                <c:pt idx="16086">
                  <c:v>261.98</c:v>
                </c:pt>
                <c:pt idx="16087">
                  <c:v>261.97399999999999</c:v>
                </c:pt>
                <c:pt idx="16088">
                  <c:v>261.95800000000003</c:v>
                </c:pt>
                <c:pt idx="16089">
                  <c:v>261.90600000000001</c:v>
                </c:pt>
                <c:pt idx="16090">
                  <c:v>261.89600000000002</c:v>
                </c:pt>
                <c:pt idx="16091">
                  <c:v>261.88299999999998</c:v>
                </c:pt>
                <c:pt idx="16092">
                  <c:v>261.851</c:v>
                </c:pt>
                <c:pt idx="16093">
                  <c:v>261.84399999999999</c:v>
                </c:pt>
                <c:pt idx="16094">
                  <c:v>261.79199999999997</c:v>
                </c:pt>
                <c:pt idx="16095">
                  <c:v>261.78899999999999</c:v>
                </c:pt>
                <c:pt idx="16096">
                  <c:v>261.76</c:v>
                </c:pt>
                <c:pt idx="16097">
                  <c:v>261.75</c:v>
                </c:pt>
                <c:pt idx="16098">
                  <c:v>261.72399999999999</c:v>
                </c:pt>
                <c:pt idx="16099">
                  <c:v>261.70499999999998</c:v>
                </c:pt>
                <c:pt idx="16100">
                  <c:v>261.67599999999999</c:v>
                </c:pt>
                <c:pt idx="16101">
                  <c:v>261.65300000000002</c:v>
                </c:pt>
                <c:pt idx="16102">
                  <c:v>261.59800000000001</c:v>
                </c:pt>
                <c:pt idx="16103">
                  <c:v>261.59500000000003</c:v>
                </c:pt>
                <c:pt idx="16104">
                  <c:v>261.58499999999998</c:v>
                </c:pt>
                <c:pt idx="16105">
                  <c:v>261.56900000000002</c:v>
                </c:pt>
                <c:pt idx="16106">
                  <c:v>261.56200000000001</c:v>
                </c:pt>
                <c:pt idx="16107">
                  <c:v>261.56200000000001</c:v>
                </c:pt>
                <c:pt idx="16108">
                  <c:v>261.55900000000003</c:v>
                </c:pt>
                <c:pt idx="16109">
                  <c:v>261.55200000000002</c:v>
                </c:pt>
                <c:pt idx="16110">
                  <c:v>261.52600000000001</c:v>
                </c:pt>
                <c:pt idx="16111">
                  <c:v>261.52</c:v>
                </c:pt>
                <c:pt idx="16112">
                  <c:v>261.50400000000002</c:v>
                </c:pt>
                <c:pt idx="16113">
                  <c:v>261.49099999999999</c:v>
                </c:pt>
                <c:pt idx="16114">
                  <c:v>261.488</c:v>
                </c:pt>
                <c:pt idx="16115">
                  <c:v>261.48399999999998</c:v>
                </c:pt>
                <c:pt idx="16116">
                  <c:v>261.44900000000001</c:v>
                </c:pt>
                <c:pt idx="16117">
                  <c:v>261.41899999999998</c:v>
                </c:pt>
                <c:pt idx="16118">
                  <c:v>261.40300000000002</c:v>
                </c:pt>
                <c:pt idx="16119">
                  <c:v>261.38099999999997</c:v>
                </c:pt>
                <c:pt idx="16120">
                  <c:v>261.33800000000002</c:v>
                </c:pt>
                <c:pt idx="16121">
                  <c:v>261.33499999999998</c:v>
                </c:pt>
                <c:pt idx="16122">
                  <c:v>261.30900000000003</c:v>
                </c:pt>
                <c:pt idx="16123">
                  <c:v>261.24400000000003</c:v>
                </c:pt>
                <c:pt idx="16124">
                  <c:v>261.23500000000001</c:v>
                </c:pt>
                <c:pt idx="16125">
                  <c:v>261.22199999999998</c:v>
                </c:pt>
                <c:pt idx="16126">
                  <c:v>261.16300000000001</c:v>
                </c:pt>
                <c:pt idx="16127">
                  <c:v>261.108</c:v>
                </c:pt>
                <c:pt idx="16128">
                  <c:v>261.10500000000002</c:v>
                </c:pt>
                <c:pt idx="16129">
                  <c:v>261.089</c:v>
                </c:pt>
                <c:pt idx="16130">
                  <c:v>261.07299999999998</c:v>
                </c:pt>
                <c:pt idx="16131">
                  <c:v>261.06599999999997</c:v>
                </c:pt>
                <c:pt idx="16132">
                  <c:v>261.05599999999998</c:v>
                </c:pt>
                <c:pt idx="16133">
                  <c:v>261.05</c:v>
                </c:pt>
                <c:pt idx="16134">
                  <c:v>261.04000000000002</c:v>
                </c:pt>
                <c:pt idx="16135">
                  <c:v>261.017</c:v>
                </c:pt>
                <c:pt idx="16136">
                  <c:v>261.01400000000001</c:v>
                </c:pt>
                <c:pt idx="16137">
                  <c:v>260.99099999999999</c:v>
                </c:pt>
                <c:pt idx="16138">
                  <c:v>260.95600000000002</c:v>
                </c:pt>
                <c:pt idx="16139">
                  <c:v>260.94900000000001</c:v>
                </c:pt>
                <c:pt idx="16140">
                  <c:v>260.923</c:v>
                </c:pt>
                <c:pt idx="16141">
                  <c:v>260.92</c:v>
                </c:pt>
                <c:pt idx="16142">
                  <c:v>260.90699999999998</c:v>
                </c:pt>
                <c:pt idx="16143">
                  <c:v>260.904</c:v>
                </c:pt>
                <c:pt idx="16144">
                  <c:v>260.89699999999999</c:v>
                </c:pt>
                <c:pt idx="16145">
                  <c:v>260.89400000000001</c:v>
                </c:pt>
                <c:pt idx="16146">
                  <c:v>260.88799999999998</c:v>
                </c:pt>
                <c:pt idx="16147">
                  <c:v>260.79399999999998</c:v>
                </c:pt>
                <c:pt idx="16148">
                  <c:v>260.77699999999999</c:v>
                </c:pt>
                <c:pt idx="16149">
                  <c:v>260.76100000000002</c:v>
                </c:pt>
                <c:pt idx="16150">
                  <c:v>260.75099999999998</c:v>
                </c:pt>
                <c:pt idx="16151">
                  <c:v>260.71600000000001</c:v>
                </c:pt>
                <c:pt idx="16152">
                  <c:v>260.70600000000002</c:v>
                </c:pt>
                <c:pt idx="16153">
                  <c:v>260.70600000000002</c:v>
                </c:pt>
                <c:pt idx="16154">
                  <c:v>260.69600000000003</c:v>
                </c:pt>
                <c:pt idx="16155">
                  <c:v>260.61900000000003</c:v>
                </c:pt>
                <c:pt idx="16156">
                  <c:v>260.57600000000002</c:v>
                </c:pt>
                <c:pt idx="16157">
                  <c:v>260.54700000000003</c:v>
                </c:pt>
                <c:pt idx="16158">
                  <c:v>260.54700000000003</c:v>
                </c:pt>
                <c:pt idx="16159">
                  <c:v>260.53699999999998</c:v>
                </c:pt>
                <c:pt idx="16160">
                  <c:v>260.49200000000002</c:v>
                </c:pt>
                <c:pt idx="16161">
                  <c:v>260.47300000000001</c:v>
                </c:pt>
                <c:pt idx="16162">
                  <c:v>260.40499999999997</c:v>
                </c:pt>
                <c:pt idx="16163">
                  <c:v>260.32299999999998</c:v>
                </c:pt>
                <c:pt idx="16164">
                  <c:v>260.28399999999999</c:v>
                </c:pt>
                <c:pt idx="16165">
                  <c:v>260.27800000000002</c:v>
                </c:pt>
                <c:pt idx="16166">
                  <c:v>260.25200000000001</c:v>
                </c:pt>
                <c:pt idx="16167">
                  <c:v>260.25200000000001</c:v>
                </c:pt>
                <c:pt idx="16168">
                  <c:v>260.24200000000002</c:v>
                </c:pt>
                <c:pt idx="16169">
                  <c:v>260.22300000000001</c:v>
                </c:pt>
                <c:pt idx="16170">
                  <c:v>260.13499999999999</c:v>
                </c:pt>
                <c:pt idx="16171">
                  <c:v>260.13499999999999</c:v>
                </c:pt>
                <c:pt idx="16172">
                  <c:v>260.13200000000001</c:v>
                </c:pt>
                <c:pt idx="16173">
                  <c:v>260.11900000000003</c:v>
                </c:pt>
                <c:pt idx="16174">
                  <c:v>260.11599999999999</c:v>
                </c:pt>
                <c:pt idx="16175">
                  <c:v>260.08699999999999</c:v>
                </c:pt>
                <c:pt idx="16176">
                  <c:v>260.08</c:v>
                </c:pt>
                <c:pt idx="16177">
                  <c:v>260.06099999999998</c:v>
                </c:pt>
                <c:pt idx="16178">
                  <c:v>260.00900000000001</c:v>
                </c:pt>
                <c:pt idx="16179">
                  <c:v>259.98599999999999</c:v>
                </c:pt>
                <c:pt idx="16180">
                  <c:v>259.95400000000001</c:v>
                </c:pt>
                <c:pt idx="16181">
                  <c:v>259.95400000000001</c:v>
                </c:pt>
                <c:pt idx="16182">
                  <c:v>259.94400000000002</c:v>
                </c:pt>
                <c:pt idx="16183">
                  <c:v>259.92500000000001</c:v>
                </c:pt>
                <c:pt idx="16184">
                  <c:v>259.88900000000001</c:v>
                </c:pt>
                <c:pt idx="16185">
                  <c:v>259.87299999999999</c:v>
                </c:pt>
                <c:pt idx="16186">
                  <c:v>259.85300000000001</c:v>
                </c:pt>
                <c:pt idx="16187">
                  <c:v>259.85000000000002</c:v>
                </c:pt>
                <c:pt idx="16188">
                  <c:v>259.834</c:v>
                </c:pt>
                <c:pt idx="16189">
                  <c:v>259.827</c:v>
                </c:pt>
                <c:pt idx="16190">
                  <c:v>259.82400000000001</c:v>
                </c:pt>
                <c:pt idx="16191">
                  <c:v>259.81799999999998</c:v>
                </c:pt>
                <c:pt idx="16192">
                  <c:v>259.81099999999998</c:v>
                </c:pt>
                <c:pt idx="16193">
                  <c:v>259.77199999999999</c:v>
                </c:pt>
                <c:pt idx="16194">
                  <c:v>259.74</c:v>
                </c:pt>
                <c:pt idx="16195">
                  <c:v>259.72000000000003</c:v>
                </c:pt>
                <c:pt idx="16196">
                  <c:v>259.71100000000001</c:v>
                </c:pt>
                <c:pt idx="16197">
                  <c:v>259.69400000000002</c:v>
                </c:pt>
                <c:pt idx="16198">
                  <c:v>259.65499999999997</c:v>
                </c:pt>
                <c:pt idx="16199">
                  <c:v>259.642</c:v>
                </c:pt>
                <c:pt idx="16200">
                  <c:v>259.62900000000002</c:v>
                </c:pt>
                <c:pt idx="16201">
                  <c:v>259.62299999999999</c:v>
                </c:pt>
                <c:pt idx="16202">
                  <c:v>259.565</c:v>
                </c:pt>
                <c:pt idx="16203">
                  <c:v>259.55200000000002</c:v>
                </c:pt>
                <c:pt idx="16204">
                  <c:v>259.51600000000002</c:v>
                </c:pt>
                <c:pt idx="16205">
                  <c:v>259.51600000000002</c:v>
                </c:pt>
                <c:pt idx="16206">
                  <c:v>259.48399999999998</c:v>
                </c:pt>
                <c:pt idx="16207">
                  <c:v>259.464</c:v>
                </c:pt>
                <c:pt idx="16208">
                  <c:v>259.46100000000001</c:v>
                </c:pt>
                <c:pt idx="16209">
                  <c:v>259.40199999999999</c:v>
                </c:pt>
                <c:pt idx="16210">
                  <c:v>259.39600000000002</c:v>
                </c:pt>
                <c:pt idx="16211">
                  <c:v>259.35700000000003</c:v>
                </c:pt>
                <c:pt idx="16212">
                  <c:v>259.34699999999998</c:v>
                </c:pt>
                <c:pt idx="16213">
                  <c:v>259.34399999999999</c:v>
                </c:pt>
                <c:pt idx="16214">
                  <c:v>259.33800000000002</c:v>
                </c:pt>
                <c:pt idx="16215">
                  <c:v>259.32100000000003</c:v>
                </c:pt>
                <c:pt idx="16216">
                  <c:v>259.315</c:v>
                </c:pt>
                <c:pt idx="16217">
                  <c:v>259.28300000000002</c:v>
                </c:pt>
                <c:pt idx="16218">
                  <c:v>259.28199999999998</c:v>
                </c:pt>
                <c:pt idx="16219">
                  <c:v>259.279</c:v>
                </c:pt>
                <c:pt idx="16220">
                  <c:v>259.23399999999998</c:v>
                </c:pt>
                <c:pt idx="16221">
                  <c:v>259.22399999999999</c:v>
                </c:pt>
                <c:pt idx="16222">
                  <c:v>259.20499999999998</c:v>
                </c:pt>
                <c:pt idx="16223">
                  <c:v>259.20100000000002</c:v>
                </c:pt>
                <c:pt idx="16224">
                  <c:v>259.17899999999997</c:v>
                </c:pt>
                <c:pt idx="16225">
                  <c:v>259.14299999999997</c:v>
                </c:pt>
                <c:pt idx="16226">
                  <c:v>259.12700000000001</c:v>
                </c:pt>
                <c:pt idx="16227">
                  <c:v>259.12</c:v>
                </c:pt>
                <c:pt idx="16228">
                  <c:v>259.11399999999998</c:v>
                </c:pt>
                <c:pt idx="16229">
                  <c:v>259.10700000000003</c:v>
                </c:pt>
                <c:pt idx="16230">
                  <c:v>259.101</c:v>
                </c:pt>
                <c:pt idx="16231">
                  <c:v>259.08499999999998</c:v>
                </c:pt>
                <c:pt idx="16232">
                  <c:v>259.072</c:v>
                </c:pt>
                <c:pt idx="16233">
                  <c:v>259.06799999999998</c:v>
                </c:pt>
                <c:pt idx="16234">
                  <c:v>259.01</c:v>
                </c:pt>
                <c:pt idx="16235">
                  <c:v>259.00700000000001</c:v>
                </c:pt>
                <c:pt idx="16236">
                  <c:v>258.93200000000002</c:v>
                </c:pt>
                <c:pt idx="16237">
                  <c:v>258.92599999999999</c:v>
                </c:pt>
                <c:pt idx="16238">
                  <c:v>258.89999999999998</c:v>
                </c:pt>
                <c:pt idx="16239">
                  <c:v>258.86700000000002</c:v>
                </c:pt>
                <c:pt idx="16240">
                  <c:v>258.822</c:v>
                </c:pt>
                <c:pt idx="16241">
                  <c:v>258.80900000000003</c:v>
                </c:pt>
                <c:pt idx="16242">
                  <c:v>258.77999999999997</c:v>
                </c:pt>
                <c:pt idx="16243">
                  <c:v>258.77999999999997</c:v>
                </c:pt>
                <c:pt idx="16244">
                  <c:v>258.74700000000001</c:v>
                </c:pt>
                <c:pt idx="16245">
                  <c:v>258.721</c:v>
                </c:pt>
                <c:pt idx="16246">
                  <c:v>258.68900000000002</c:v>
                </c:pt>
                <c:pt idx="16247">
                  <c:v>258.67599999999999</c:v>
                </c:pt>
                <c:pt idx="16248">
                  <c:v>258.64999999999998</c:v>
                </c:pt>
                <c:pt idx="16249">
                  <c:v>258.637</c:v>
                </c:pt>
                <c:pt idx="16250">
                  <c:v>258.63400000000001</c:v>
                </c:pt>
                <c:pt idx="16251">
                  <c:v>258.63099999999997</c:v>
                </c:pt>
                <c:pt idx="16252">
                  <c:v>258.61399999999998</c:v>
                </c:pt>
                <c:pt idx="16253">
                  <c:v>258.59500000000003</c:v>
                </c:pt>
                <c:pt idx="16254">
                  <c:v>258.57499999999999</c:v>
                </c:pt>
                <c:pt idx="16255">
                  <c:v>258.56599999999997</c:v>
                </c:pt>
                <c:pt idx="16256">
                  <c:v>258.52699999999999</c:v>
                </c:pt>
                <c:pt idx="16257">
                  <c:v>258.51400000000001</c:v>
                </c:pt>
                <c:pt idx="16258">
                  <c:v>258.41699999999997</c:v>
                </c:pt>
                <c:pt idx="16259">
                  <c:v>258.40699999999998</c:v>
                </c:pt>
                <c:pt idx="16260">
                  <c:v>258.37099999999998</c:v>
                </c:pt>
                <c:pt idx="16261">
                  <c:v>258.35199999999998</c:v>
                </c:pt>
                <c:pt idx="16262">
                  <c:v>258.303</c:v>
                </c:pt>
                <c:pt idx="16263">
                  <c:v>258.22899999999998</c:v>
                </c:pt>
                <c:pt idx="16264">
                  <c:v>258.21199999999999</c:v>
                </c:pt>
                <c:pt idx="16265">
                  <c:v>258.21199999999999</c:v>
                </c:pt>
                <c:pt idx="16266">
                  <c:v>258.20600000000002</c:v>
                </c:pt>
                <c:pt idx="16267">
                  <c:v>258.18299999999999</c:v>
                </c:pt>
                <c:pt idx="16268">
                  <c:v>258.18</c:v>
                </c:pt>
                <c:pt idx="16269">
                  <c:v>258.14800000000002</c:v>
                </c:pt>
                <c:pt idx="16270">
                  <c:v>258.12200000000001</c:v>
                </c:pt>
                <c:pt idx="16271">
                  <c:v>258.11200000000002</c:v>
                </c:pt>
                <c:pt idx="16272">
                  <c:v>258.089</c:v>
                </c:pt>
                <c:pt idx="16273">
                  <c:v>258.07900000000001</c:v>
                </c:pt>
                <c:pt idx="16274">
                  <c:v>258.03100000000001</c:v>
                </c:pt>
                <c:pt idx="16275">
                  <c:v>258.00200000000001</c:v>
                </c:pt>
                <c:pt idx="16276">
                  <c:v>257.99799999999999</c:v>
                </c:pt>
                <c:pt idx="16277">
                  <c:v>257.97899999999998</c:v>
                </c:pt>
                <c:pt idx="16278">
                  <c:v>257.97199999999998</c:v>
                </c:pt>
                <c:pt idx="16279">
                  <c:v>257.92099999999999</c:v>
                </c:pt>
                <c:pt idx="16280">
                  <c:v>257.90800000000002</c:v>
                </c:pt>
                <c:pt idx="16281">
                  <c:v>257.89499999999998</c:v>
                </c:pt>
                <c:pt idx="16282">
                  <c:v>257.88200000000001</c:v>
                </c:pt>
                <c:pt idx="16283">
                  <c:v>257.875</c:v>
                </c:pt>
                <c:pt idx="16284">
                  <c:v>257.85199999999998</c:v>
                </c:pt>
                <c:pt idx="16285">
                  <c:v>257.83600000000001</c:v>
                </c:pt>
                <c:pt idx="16286">
                  <c:v>257.82299999999998</c:v>
                </c:pt>
                <c:pt idx="16287">
                  <c:v>257.80700000000002</c:v>
                </c:pt>
                <c:pt idx="16288">
                  <c:v>257.79700000000003</c:v>
                </c:pt>
                <c:pt idx="16289">
                  <c:v>257.791</c:v>
                </c:pt>
                <c:pt idx="16290">
                  <c:v>257.791</c:v>
                </c:pt>
                <c:pt idx="16291">
                  <c:v>257.77499999999998</c:v>
                </c:pt>
                <c:pt idx="16292">
                  <c:v>257.73899999999998</c:v>
                </c:pt>
                <c:pt idx="16293">
                  <c:v>257.68400000000003</c:v>
                </c:pt>
                <c:pt idx="16294">
                  <c:v>257.67399999999998</c:v>
                </c:pt>
                <c:pt idx="16295">
                  <c:v>257.66800000000001</c:v>
                </c:pt>
                <c:pt idx="16296">
                  <c:v>257.65100000000001</c:v>
                </c:pt>
                <c:pt idx="16297">
                  <c:v>257.63200000000001</c:v>
                </c:pt>
                <c:pt idx="16298">
                  <c:v>257.60599999999999</c:v>
                </c:pt>
                <c:pt idx="16299">
                  <c:v>257.55700000000002</c:v>
                </c:pt>
                <c:pt idx="16300">
                  <c:v>257.53100000000001</c:v>
                </c:pt>
                <c:pt idx="16301">
                  <c:v>257.49900000000002</c:v>
                </c:pt>
                <c:pt idx="16302">
                  <c:v>257.48599999999999</c:v>
                </c:pt>
                <c:pt idx="16303">
                  <c:v>257.47899999999998</c:v>
                </c:pt>
                <c:pt idx="16304">
                  <c:v>257.46300000000002</c:v>
                </c:pt>
                <c:pt idx="16305">
                  <c:v>257.44400000000002</c:v>
                </c:pt>
                <c:pt idx="16306">
                  <c:v>257.411</c:v>
                </c:pt>
                <c:pt idx="16307">
                  <c:v>257.37599999999998</c:v>
                </c:pt>
                <c:pt idx="16308">
                  <c:v>257.36599999999999</c:v>
                </c:pt>
                <c:pt idx="16309">
                  <c:v>257.34699999999998</c:v>
                </c:pt>
                <c:pt idx="16310">
                  <c:v>257.30799999999999</c:v>
                </c:pt>
                <c:pt idx="16311">
                  <c:v>257.24599999999998</c:v>
                </c:pt>
                <c:pt idx="16312">
                  <c:v>257.197</c:v>
                </c:pt>
                <c:pt idx="16313">
                  <c:v>257.18400000000003</c:v>
                </c:pt>
                <c:pt idx="16314">
                  <c:v>257.17500000000001</c:v>
                </c:pt>
                <c:pt idx="16315">
                  <c:v>257.17099999999999</c:v>
                </c:pt>
                <c:pt idx="16316">
                  <c:v>257.149</c:v>
                </c:pt>
                <c:pt idx="16317">
                  <c:v>257.13200000000001</c:v>
                </c:pt>
                <c:pt idx="16318">
                  <c:v>257.10700000000003</c:v>
                </c:pt>
                <c:pt idx="16319">
                  <c:v>257.08699999999999</c:v>
                </c:pt>
                <c:pt idx="16320">
                  <c:v>257.07400000000001</c:v>
                </c:pt>
                <c:pt idx="16321">
                  <c:v>257.07100000000003</c:v>
                </c:pt>
                <c:pt idx="16322">
                  <c:v>257.06099999999998</c:v>
                </c:pt>
                <c:pt idx="16323">
                  <c:v>257.02499999999998</c:v>
                </c:pt>
                <c:pt idx="16324">
                  <c:v>256.99</c:v>
                </c:pt>
                <c:pt idx="16325">
                  <c:v>256.89299999999997</c:v>
                </c:pt>
                <c:pt idx="16326">
                  <c:v>256.85700000000003</c:v>
                </c:pt>
                <c:pt idx="16327">
                  <c:v>256.83100000000002</c:v>
                </c:pt>
                <c:pt idx="16328">
                  <c:v>256.78199999999998</c:v>
                </c:pt>
                <c:pt idx="16329">
                  <c:v>256.73399999999998</c:v>
                </c:pt>
                <c:pt idx="16330">
                  <c:v>256.72699999999998</c:v>
                </c:pt>
                <c:pt idx="16331">
                  <c:v>256.71699999999998</c:v>
                </c:pt>
                <c:pt idx="16332">
                  <c:v>256.71100000000001</c:v>
                </c:pt>
                <c:pt idx="16333">
                  <c:v>256.69099999999997</c:v>
                </c:pt>
                <c:pt idx="16334">
                  <c:v>256.68200000000002</c:v>
                </c:pt>
                <c:pt idx="16335">
                  <c:v>256.66199999999998</c:v>
                </c:pt>
                <c:pt idx="16336">
                  <c:v>256.64</c:v>
                </c:pt>
                <c:pt idx="16337">
                  <c:v>256.61399999999998</c:v>
                </c:pt>
                <c:pt idx="16338">
                  <c:v>256.60700000000003</c:v>
                </c:pt>
                <c:pt idx="16339">
                  <c:v>256.60700000000003</c:v>
                </c:pt>
                <c:pt idx="16340">
                  <c:v>256.59699999999998</c:v>
                </c:pt>
                <c:pt idx="16341">
                  <c:v>256.52600000000001</c:v>
                </c:pt>
                <c:pt idx="16342">
                  <c:v>256.50299999999999</c:v>
                </c:pt>
                <c:pt idx="16343">
                  <c:v>256.49700000000001</c:v>
                </c:pt>
                <c:pt idx="16344">
                  <c:v>256.48700000000002</c:v>
                </c:pt>
                <c:pt idx="16345">
                  <c:v>256.48700000000002</c:v>
                </c:pt>
                <c:pt idx="16346">
                  <c:v>256.45800000000003</c:v>
                </c:pt>
                <c:pt idx="16347">
                  <c:v>256.42200000000003</c:v>
                </c:pt>
                <c:pt idx="16348">
                  <c:v>256.35700000000003</c:v>
                </c:pt>
                <c:pt idx="16349">
                  <c:v>256.25400000000002</c:v>
                </c:pt>
                <c:pt idx="16350">
                  <c:v>256.13400000000001</c:v>
                </c:pt>
                <c:pt idx="16351">
                  <c:v>256.12700000000001</c:v>
                </c:pt>
                <c:pt idx="16352">
                  <c:v>256.11399999999998</c:v>
                </c:pt>
                <c:pt idx="16353">
                  <c:v>256.06599999999997</c:v>
                </c:pt>
                <c:pt idx="16354">
                  <c:v>256.04300000000001</c:v>
                </c:pt>
                <c:pt idx="16355">
                  <c:v>256.03300000000002</c:v>
                </c:pt>
                <c:pt idx="16356">
                  <c:v>256.02699999999999</c:v>
                </c:pt>
                <c:pt idx="16357">
                  <c:v>256.02</c:v>
                </c:pt>
                <c:pt idx="16358">
                  <c:v>255.97200000000001</c:v>
                </c:pt>
                <c:pt idx="16359">
                  <c:v>255.96199999999999</c:v>
                </c:pt>
                <c:pt idx="16360">
                  <c:v>255.94900000000001</c:v>
                </c:pt>
                <c:pt idx="16361">
                  <c:v>255.946</c:v>
                </c:pt>
                <c:pt idx="16362">
                  <c:v>255.92599999999999</c:v>
                </c:pt>
                <c:pt idx="16363">
                  <c:v>255.916</c:v>
                </c:pt>
                <c:pt idx="16364">
                  <c:v>255.916</c:v>
                </c:pt>
                <c:pt idx="16365">
                  <c:v>255.84200000000001</c:v>
                </c:pt>
                <c:pt idx="16366">
                  <c:v>255.839</c:v>
                </c:pt>
                <c:pt idx="16367">
                  <c:v>255.839</c:v>
                </c:pt>
                <c:pt idx="16368">
                  <c:v>255.809</c:v>
                </c:pt>
                <c:pt idx="16369">
                  <c:v>255.761</c:v>
                </c:pt>
                <c:pt idx="16370">
                  <c:v>255.751</c:v>
                </c:pt>
                <c:pt idx="16371">
                  <c:v>255.66300000000001</c:v>
                </c:pt>
                <c:pt idx="16372">
                  <c:v>255.66300000000001</c:v>
                </c:pt>
                <c:pt idx="16373">
                  <c:v>255.625</c:v>
                </c:pt>
                <c:pt idx="16374">
                  <c:v>255.55699999999999</c:v>
                </c:pt>
                <c:pt idx="16375">
                  <c:v>255.47200000000001</c:v>
                </c:pt>
                <c:pt idx="16376">
                  <c:v>255.453</c:v>
                </c:pt>
                <c:pt idx="16377">
                  <c:v>255.44900000000001</c:v>
                </c:pt>
                <c:pt idx="16378">
                  <c:v>255.43299999999999</c:v>
                </c:pt>
                <c:pt idx="16379">
                  <c:v>255.39400000000001</c:v>
                </c:pt>
                <c:pt idx="16380">
                  <c:v>255.352</c:v>
                </c:pt>
                <c:pt idx="16381">
                  <c:v>255.339</c:v>
                </c:pt>
                <c:pt idx="16382">
                  <c:v>255.3</c:v>
                </c:pt>
                <c:pt idx="16383">
                  <c:v>255.226</c:v>
                </c:pt>
                <c:pt idx="16384">
                  <c:v>255.21600000000001</c:v>
                </c:pt>
                <c:pt idx="16385">
                  <c:v>255.19300000000001</c:v>
                </c:pt>
                <c:pt idx="16386">
                  <c:v>255.15799999999999</c:v>
                </c:pt>
                <c:pt idx="16387">
                  <c:v>255.15100000000001</c:v>
                </c:pt>
                <c:pt idx="16388">
                  <c:v>255.14500000000001</c:v>
                </c:pt>
                <c:pt idx="16389">
                  <c:v>255.14099999999999</c:v>
                </c:pt>
                <c:pt idx="16390">
                  <c:v>255.119</c:v>
                </c:pt>
                <c:pt idx="16391">
                  <c:v>255.102</c:v>
                </c:pt>
                <c:pt idx="16392">
                  <c:v>255.03100000000001</c:v>
                </c:pt>
                <c:pt idx="16393">
                  <c:v>255.02099999999999</c:v>
                </c:pt>
                <c:pt idx="16394">
                  <c:v>254.95699999999999</c:v>
                </c:pt>
                <c:pt idx="16395">
                  <c:v>254.791</c:v>
                </c:pt>
                <c:pt idx="16396">
                  <c:v>254.76499999999999</c:v>
                </c:pt>
                <c:pt idx="16397">
                  <c:v>254.726</c:v>
                </c:pt>
                <c:pt idx="16398">
                  <c:v>254.691</c:v>
                </c:pt>
                <c:pt idx="16399">
                  <c:v>254.636</c:v>
                </c:pt>
                <c:pt idx="16400">
                  <c:v>254.626</c:v>
                </c:pt>
                <c:pt idx="16401">
                  <c:v>254.55099999999999</c:v>
                </c:pt>
                <c:pt idx="16402">
                  <c:v>254.53200000000001</c:v>
                </c:pt>
                <c:pt idx="16403">
                  <c:v>254.529</c:v>
                </c:pt>
                <c:pt idx="16404">
                  <c:v>254.52500000000001</c:v>
                </c:pt>
                <c:pt idx="16405">
                  <c:v>254.52500000000001</c:v>
                </c:pt>
                <c:pt idx="16406">
                  <c:v>254.49299999999999</c:v>
                </c:pt>
                <c:pt idx="16407">
                  <c:v>254.48599999999999</c:v>
                </c:pt>
                <c:pt idx="16408">
                  <c:v>254.477</c:v>
                </c:pt>
                <c:pt idx="16409">
                  <c:v>254.41800000000001</c:v>
                </c:pt>
                <c:pt idx="16410">
                  <c:v>254.34700000000001</c:v>
                </c:pt>
                <c:pt idx="16411">
                  <c:v>254.33099999999999</c:v>
                </c:pt>
                <c:pt idx="16412">
                  <c:v>254.31100000000001</c:v>
                </c:pt>
                <c:pt idx="16413">
                  <c:v>254.27600000000001</c:v>
                </c:pt>
                <c:pt idx="16414">
                  <c:v>254.25299999999999</c:v>
                </c:pt>
                <c:pt idx="16415">
                  <c:v>254.233</c:v>
                </c:pt>
                <c:pt idx="16416">
                  <c:v>254.233</c:v>
                </c:pt>
                <c:pt idx="16417">
                  <c:v>254.21700000000001</c:v>
                </c:pt>
                <c:pt idx="16418">
                  <c:v>254.21700000000001</c:v>
                </c:pt>
                <c:pt idx="16419">
                  <c:v>254.21100000000001</c:v>
                </c:pt>
                <c:pt idx="16420">
                  <c:v>254.185</c:v>
                </c:pt>
                <c:pt idx="16421">
                  <c:v>254.15199999999999</c:v>
                </c:pt>
                <c:pt idx="16422">
                  <c:v>254.13900000000001</c:v>
                </c:pt>
                <c:pt idx="16423">
                  <c:v>254.11699999999999</c:v>
                </c:pt>
                <c:pt idx="16424">
                  <c:v>254.10400000000001</c:v>
                </c:pt>
                <c:pt idx="16425">
                  <c:v>254.03200000000001</c:v>
                </c:pt>
                <c:pt idx="16426">
                  <c:v>254.01300000000001</c:v>
                </c:pt>
                <c:pt idx="16427">
                  <c:v>254.01</c:v>
                </c:pt>
                <c:pt idx="16428">
                  <c:v>254.006</c:v>
                </c:pt>
                <c:pt idx="16429">
                  <c:v>253.99</c:v>
                </c:pt>
                <c:pt idx="16430">
                  <c:v>253.98699999999999</c:v>
                </c:pt>
                <c:pt idx="16431">
                  <c:v>253.96100000000001</c:v>
                </c:pt>
                <c:pt idx="16432">
                  <c:v>253.922</c:v>
                </c:pt>
                <c:pt idx="16433">
                  <c:v>253.81800000000001</c:v>
                </c:pt>
                <c:pt idx="16434">
                  <c:v>253.81200000000001</c:v>
                </c:pt>
                <c:pt idx="16435">
                  <c:v>253.809</c:v>
                </c:pt>
                <c:pt idx="16436">
                  <c:v>253.78899999999999</c:v>
                </c:pt>
                <c:pt idx="16437">
                  <c:v>253.77600000000001</c:v>
                </c:pt>
                <c:pt idx="16438">
                  <c:v>253.75700000000001</c:v>
                </c:pt>
                <c:pt idx="16439">
                  <c:v>253.74700000000001</c:v>
                </c:pt>
                <c:pt idx="16440">
                  <c:v>253.69800000000001</c:v>
                </c:pt>
                <c:pt idx="16441">
                  <c:v>253.63399999999999</c:v>
                </c:pt>
                <c:pt idx="16442">
                  <c:v>253.59800000000001</c:v>
                </c:pt>
                <c:pt idx="16443">
                  <c:v>253.55600000000001</c:v>
                </c:pt>
                <c:pt idx="16444">
                  <c:v>253.53</c:v>
                </c:pt>
                <c:pt idx="16445">
                  <c:v>253.53</c:v>
                </c:pt>
                <c:pt idx="16446">
                  <c:v>253.51400000000001</c:v>
                </c:pt>
                <c:pt idx="16447">
                  <c:v>253.48099999999999</c:v>
                </c:pt>
                <c:pt idx="16448">
                  <c:v>253.47800000000001</c:v>
                </c:pt>
                <c:pt idx="16449">
                  <c:v>253.46199999999999</c:v>
                </c:pt>
                <c:pt idx="16450">
                  <c:v>253.458</c:v>
                </c:pt>
                <c:pt idx="16451">
                  <c:v>253.43899999999999</c:v>
                </c:pt>
                <c:pt idx="16452">
                  <c:v>253.36099999999999</c:v>
                </c:pt>
                <c:pt idx="16453">
                  <c:v>253.30600000000001</c:v>
                </c:pt>
                <c:pt idx="16454">
                  <c:v>253.26400000000001</c:v>
                </c:pt>
                <c:pt idx="16455">
                  <c:v>253.251</c:v>
                </c:pt>
                <c:pt idx="16456">
                  <c:v>253.22800000000001</c:v>
                </c:pt>
                <c:pt idx="16457">
                  <c:v>253.21799999999999</c:v>
                </c:pt>
                <c:pt idx="16458">
                  <c:v>253.196</c:v>
                </c:pt>
                <c:pt idx="16459">
                  <c:v>253.179</c:v>
                </c:pt>
                <c:pt idx="16460">
                  <c:v>253.17</c:v>
                </c:pt>
                <c:pt idx="16461">
                  <c:v>253.17</c:v>
                </c:pt>
                <c:pt idx="16462">
                  <c:v>253.14099999999999</c:v>
                </c:pt>
                <c:pt idx="16463">
                  <c:v>253.10499999999999</c:v>
                </c:pt>
                <c:pt idx="16464">
                  <c:v>253.05600000000001</c:v>
                </c:pt>
                <c:pt idx="16465">
                  <c:v>253.047</c:v>
                </c:pt>
                <c:pt idx="16466">
                  <c:v>253.03</c:v>
                </c:pt>
                <c:pt idx="16467">
                  <c:v>252.923</c:v>
                </c:pt>
                <c:pt idx="16468">
                  <c:v>252.91399999999999</c:v>
                </c:pt>
                <c:pt idx="16469">
                  <c:v>252.91</c:v>
                </c:pt>
                <c:pt idx="16470">
                  <c:v>252.85499999999999</c:v>
                </c:pt>
                <c:pt idx="16471">
                  <c:v>252.83199999999999</c:v>
                </c:pt>
                <c:pt idx="16472">
                  <c:v>252.76400000000001</c:v>
                </c:pt>
                <c:pt idx="16473">
                  <c:v>252.74199999999999</c:v>
                </c:pt>
                <c:pt idx="16474">
                  <c:v>252.738</c:v>
                </c:pt>
                <c:pt idx="16475">
                  <c:v>252.72900000000001</c:v>
                </c:pt>
                <c:pt idx="16476">
                  <c:v>252.69900000000001</c:v>
                </c:pt>
                <c:pt idx="16477">
                  <c:v>252.69300000000001</c:v>
                </c:pt>
                <c:pt idx="16478">
                  <c:v>252.62799999999999</c:v>
                </c:pt>
                <c:pt idx="16479">
                  <c:v>252.55</c:v>
                </c:pt>
                <c:pt idx="16480">
                  <c:v>252.49199999999999</c:v>
                </c:pt>
                <c:pt idx="16481">
                  <c:v>252.47300000000001</c:v>
                </c:pt>
                <c:pt idx="16482">
                  <c:v>252.43700000000001</c:v>
                </c:pt>
                <c:pt idx="16483">
                  <c:v>252.31399999999999</c:v>
                </c:pt>
                <c:pt idx="16484">
                  <c:v>252.30699999999999</c:v>
                </c:pt>
                <c:pt idx="16485">
                  <c:v>252.297</c:v>
                </c:pt>
                <c:pt idx="16486">
                  <c:v>252.29400000000001</c:v>
                </c:pt>
                <c:pt idx="16487">
                  <c:v>252.21600000000001</c:v>
                </c:pt>
                <c:pt idx="16488">
                  <c:v>252.19</c:v>
                </c:pt>
                <c:pt idx="16489">
                  <c:v>252.19</c:v>
                </c:pt>
                <c:pt idx="16490">
                  <c:v>252.17400000000001</c:v>
                </c:pt>
                <c:pt idx="16491">
                  <c:v>252.15799999999999</c:v>
                </c:pt>
                <c:pt idx="16492">
                  <c:v>252.08699999999999</c:v>
                </c:pt>
                <c:pt idx="16493">
                  <c:v>252.01900000000001</c:v>
                </c:pt>
                <c:pt idx="16494">
                  <c:v>251.94399999999999</c:v>
                </c:pt>
                <c:pt idx="16495">
                  <c:v>251.93700000000001</c:v>
                </c:pt>
                <c:pt idx="16496">
                  <c:v>251.934</c:v>
                </c:pt>
                <c:pt idx="16497">
                  <c:v>251.92099999999999</c:v>
                </c:pt>
                <c:pt idx="16498">
                  <c:v>251.90199999999999</c:v>
                </c:pt>
                <c:pt idx="16499">
                  <c:v>251.86</c:v>
                </c:pt>
                <c:pt idx="16500">
                  <c:v>251.821</c:v>
                </c:pt>
                <c:pt idx="16501">
                  <c:v>251.785</c:v>
                </c:pt>
                <c:pt idx="16502">
                  <c:v>251.77199999999999</c:v>
                </c:pt>
                <c:pt idx="16503">
                  <c:v>251.74600000000001</c:v>
                </c:pt>
                <c:pt idx="16504">
                  <c:v>251.74</c:v>
                </c:pt>
                <c:pt idx="16505">
                  <c:v>251.70099999999999</c:v>
                </c:pt>
                <c:pt idx="16506">
                  <c:v>251.69800000000001</c:v>
                </c:pt>
                <c:pt idx="16507">
                  <c:v>251.67500000000001</c:v>
                </c:pt>
                <c:pt idx="16508">
                  <c:v>251.642</c:v>
                </c:pt>
                <c:pt idx="16509">
                  <c:v>251.607</c:v>
                </c:pt>
                <c:pt idx="16510">
                  <c:v>251.53200000000001</c:v>
                </c:pt>
                <c:pt idx="16511">
                  <c:v>251.52600000000001</c:v>
                </c:pt>
                <c:pt idx="16512">
                  <c:v>251.51300000000001</c:v>
                </c:pt>
                <c:pt idx="16513">
                  <c:v>251.50899999999999</c:v>
                </c:pt>
                <c:pt idx="16514">
                  <c:v>251.464</c:v>
                </c:pt>
                <c:pt idx="16515">
                  <c:v>251.45400000000001</c:v>
                </c:pt>
                <c:pt idx="16516">
                  <c:v>251.357</c:v>
                </c:pt>
                <c:pt idx="16517">
                  <c:v>251.34100000000001</c:v>
                </c:pt>
                <c:pt idx="16518">
                  <c:v>251.315</c:v>
                </c:pt>
                <c:pt idx="16519">
                  <c:v>251.185</c:v>
                </c:pt>
                <c:pt idx="16520">
                  <c:v>251.149</c:v>
                </c:pt>
                <c:pt idx="16521">
                  <c:v>251.124</c:v>
                </c:pt>
                <c:pt idx="16522">
                  <c:v>251.12</c:v>
                </c:pt>
                <c:pt idx="16523">
                  <c:v>251.10400000000001</c:v>
                </c:pt>
                <c:pt idx="16524">
                  <c:v>251.08799999999999</c:v>
                </c:pt>
                <c:pt idx="16525">
                  <c:v>251.07499999999999</c:v>
                </c:pt>
                <c:pt idx="16526">
                  <c:v>251.023</c:v>
                </c:pt>
                <c:pt idx="16527">
                  <c:v>251.01</c:v>
                </c:pt>
                <c:pt idx="16528">
                  <c:v>250.99700000000001</c:v>
                </c:pt>
                <c:pt idx="16529">
                  <c:v>250.952</c:v>
                </c:pt>
                <c:pt idx="16530">
                  <c:v>250.90600000000001</c:v>
                </c:pt>
                <c:pt idx="16531">
                  <c:v>250.9</c:v>
                </c:pt>
                <c:pt idx="16532">
                  <c:v>250.858</c:v>
                </c:pt>
                <c:pt idx="16533">
                  <c:v>250.84800000000001</c:v>
                </c:pt>
                <c:pt idx="16534">
                  <c:v>250.84100000000001</c:v>
                </c:pt>
                <c:pt idx="16535">
                  <c:v>250.822</c:v>
                </c:pt>
                <c:pt idx="16536">
                  <c:v>250.79</c:v>
                </c:pt>
                <c:pt idx="16537">
                  <c:v>250.76</c:v>
                </c:pt>
                <c:pt idx="16538">
                  <c:v>250.73400000000001</c:v>
                </c:pt>
                <c:pt idx="16539">
                  <c:v>250.702</c:v>
                </c:pt>
                <c:pt idx="16540">
                  <c:v>250.702</c:v>
                </c:pt>
                <c:pt idx="16541">
                  <c:v>250.702</c:v>
                </c:pt>
                <c:pt idx="16542">
                  <c:v>250.69900000000001</c:v>
                </c:pt>
                <c:pt idx="16543">
                  <c:v>250.67599999999999</c:v>
                </c:pt>
                <c:pt idx="16544">
                  <c:v>250.67599999999999</c:v>
                </c:pt>
                <c:pt idx="16545">
                  <c:v>250.66</c:v>
                </c:pt>
                <c:pt idx="16546">
                  <c:v>250.624</c:v>
                </c:pt>
                <c:pt idx="16547">
                  <c:v>250.624</c:v>
                </c:pt>
                <c:pt idx="16548">
                  <c:v>250.61799999999999</c:v>
                </c:pt>
                <c:pt idx="16549">
                  <c:v>250.61099999999999</c:v>
                </c:pt>
                <c:pt idx="16550">
                  <c:v>250.60499999999999</c:v>
                </c:pt>
                <c:pt idx="16551">
                  <c:v>250.50700000000001</c:v>
                </c:pt>
                <c:pt idx="16552">
                  <c:v>250.501</c:v>
                </c:pt>
                <c:pt idx="16553">
                  <c:v>250.49100000000001</c:v>
                </c:pt>
                <c:pt idx="16554">
                  <c:v>250.48099999999999</c:v>
                </c:pt>
                <c:pt idx="16555">
                  <c:v>250.39099999999999</c:v>
                </c:pt>
                <c:pt idx="16556">
                  <c:v>250.29300000000001</c:v>
                </c:pt>
                <c:pt idx="16557">
                  <c:v>250.28399999999999</c:v>
                </c:pt>
                <c:pt idx="16558">
                  <c:v>250.267</c:v>
                </c:pt>
                <c:pt idx="16559">
                  <c:v>250.24799999999999</c:v>
                </c:pt>
                <c:pt idx="16560">
                  <c:v>250.209</c:v>
                </c:pt>
                <c:pt idx="16561">
                  <c:v>250.196</c:v>
                </c:pt>
                <c:pt idx="16562">
                  <c:v>250.196</c:v>
                </c:pt>
                <c:pt idx="16563">
                  <c:v>250.18600000000001</c:v>
                </c:pt>
                <c:pt idx="16564">
                  <c:v>250.15700000000001</c:v>
                </c:pt>
                <c:pt idx="16565">
                  <c:v>250.15700000000001</c:v>
                </c:pt>
                <c:pt idx="16566">
                  <c:v>250.14699999999999</c:v>
                </c:pt>
                <c:pt idx="16567">
                  <c:v>250.089</c:v>
                </c:pt>
                <c:pt idx="16568">
                  <c:v>250.07900000000001</c:v>
                </c:pt>
                <c:pt idx="16569">
                  <c:v>250.01499999999999</c:v>
                </c:pt>
                <c:pt idx="16570">
                  <c:v>249.99799999999999</c:v>
                </c:pt>
                <c:pt idx="16571">
                  <c:v>249.98500000000001</c:v>
                </c:pt>
                <c:pt idx="16572">
                  <c:v>249.96299999999999</c:v>
                </c:pt>
                <c:pt idx="16573">
                  <c:v>249.96299999999999</c:v>
                </c:pt>
                <c:pt idx="16574">
                  <c:v>249.94</c:v>
                </c:pt>
                <c:pt idx="16575">
                  <c:v>249.93299999999999</c:v>
                </c:pt>
                <c:pt idx="16576">
                  <c:v>249.92400000000001</c:v>
                </c:pt>
                <c:pt idx="16577">
                  <c:v>249.92</c:v>
                </c:pt>
                <c:pt idx="16578">
                  <c:v>249.911</c:v>
                </c:pt>
                <c:pt idx="16579">
                  <c:v>249.88800000000001</c:v>
                </c:pt>
                <c:pt idx="16580">
                  <c:v>249.82300000000001</c:v>
                </c:pt>
                <c:pt idx="16581">
                  <c:v>249.75200000000001</c:v>
                </c:pt>
                <c:pt idx="16582">
                  <c:v>249.71899999999999</c:v>
                </c:pt>
                <c:pt idx="16583">
                  <c:v>249.67099999999999</c:v>
                </c:pt>
                <c:pt idx="16584">
                  <c:v>249.66399999999999</c:v>
                </c:pt>
                <c:pt idx="16585">
                  <c:v>249.63200000000001</c:v>
                </c:pt>
                <c:pt idx="16586">
                  <c:v>249.499</c:v>
                </c:pt>
                <c:pt idx="16587">
                  <c:v>249.47900000000001</c:v>
                </c:pt>
                <c:pt idx="16588">
                  <c:v>249.46299999999999</c:v>
                </c:pt>
                <c:pt idx="16589">
                  <c:v>249.46</c:v>
                </c:pt>
                <c:pt idx="16590">
                  <c:v>249.447</c:v>
                </c:pt>
                <c:pt idx="16591">
                  <c:v>249.42099999999999</c:v>
                </c:pt>
                <c:pt idx="16592">
                  <c:v>249.35300000000001</c:v>
                </c:pt>
                <c:pt idx="16593">
                  <c:v>249.31700000000001</c:v>
                </c:pt>
                <c:pt idx="16594">
                  <c:v>249.304</c:v>
                </c:pt>
                <c:pt idx="16595">
                  <c:v>249.298</c:v>
                </c:pt>
                <c:pt idx="16596">
                  <c:v>249.27199999999999</c:v>
                </c:pt>
                <c:pt idx="16597">
                  <c:v>249.262</c:v>
                </c:pt>
                <c:pt idx="16598">
                  <c:v>249.256</c:v>
                </c:pt>
                <c:pt idx="16599">
                  <c:v>249.25200000000001</c:v>
                </c:pt>
                <c:pt idx="16600">
                  <c:v>249.24299999999999</c:v>
                </c:pt>
                <c:pt idx="16601">
                  <c:v>249.21</c:v>
                </c:pt>
                <c:pt idx="16602">
                  <c:v>249.20699999999999</c:v>
                </c:pt>
                <c:pt idx="16603">
                  <c:v>249.126</c:v>
                </c:pt>
                <c:pt idx="16604">
                  <c:v>249.1</c:v>
                </c:pt>
                <c:pt idx="16605">
                  <c:v>249.077</c:v>
                </c:pt>
                <c:pt idx="16606">
                  <c:v>249.07400000000001</c:v>
                </c:pt>
                <c:pt idx="16607">
                  <c:v>249.06399999999999</c:v>
                </c:pt>
                <c:pt idx="16608">
                  <c:v>249.06100000000001</c:v>
                </c:pt>
                <c:pt idx="16609">
                  <c:v>249.05500000000001</c:v>
                </c:pt>
                <c:pt idx="16610">
                  <c:v>249.04499999999999</c:v>
                </c:pt>
                <c:pt idx="16611">
                  <c:v>249.02199999999999</c:v>
                </c:pt>
                <c:pt idx="16612">
                  <c:v>249.00299999999999</c:v>
                </c:pt>
                <c:pt idx="16613">
                  <c:v>248.99600000000001</c:v>
                </c:pt>
                <c:pt idx="16614">
                  <c:v>248.98699999999999</c:v>
                </c:pt>
                <c:pt idx="16615">
                  <c:v>248.983</c:v>
                </c:pt>
                <c:pt idx="16616">
                  <c:v>248.97399999999999</c:v>
                </c:pt>
                <c:pt idx="16617">
                  <c:v>248.94800000000001</c:v>
                </c:pt>
                <c:pt idx="16618">
                  <c:v>248.94399999999999</c:v>
                </c:pt>
                <c:pt idx="16619">
                  <c:v>248.89599999999999</c:v>
                </c:pt>
                <c:pt idx="16620">
                  <c:v>248.886</c:v>
                </c:pt>
                <c:pt idx="16621">
                  <c:v>248.828</c:v>
                </c:pt>
                <c:pt idx="16622">
                  <c:v>248.82400000000001</c:v>
                </c:pt>
                <c:pt idx="16623">
                  <c:v>248.79499999999999</c:v>
                </c:pt>
                <c:pt idx="16624">
                  <c:v>248.69800000000001</c:v>
                </c:pt>
                <c:pt idx="16625">
                  <c:v>248.69499999999999</c:v>
                </c:pt>
                <c:pt idx="16626">
                  <c:v>248.66200000000001</c:v>
                </c:pt>
                <c:pt idx="16627">
                  <c:v>248.61699999999999</c:v>
                </c:pt>
                <c:pt idx="16628">
                  <c:v>248.61699999999999</c:v>
                </c:pt>
                <c:pt idx="16629">
                  <c:v>248.614</c:v>
                </c:pt>
                <c:pt idx="16630">
                  <c:v>248.44800000000001</c:v>
                </c:pt>
                <c:pt idx="16631">
                  <c:v>248.43799999999999</c:v>
                </c:pt>
                <c:pt idx="16632">
                  <c:v>248.435</c:v>
                </c:pt>
                <c:pt idx="16633">
                  <c:v>248.435</c:v>
                </c:pt>
                <c:pt idx="16634">
                  <c:v>248.43199999999999</c:v>
                </c:pt>
                <c:pt idx="16635">
                  <c:v>248.416</c:v>
                </c:pt>
                <c:pt idx="16636">
                  <c:v>248.35400000000001</c:v>
                </c:pt>
                <c:pt idx="16637">
                  <c:v>248.33500000000001</c:v>
                </c:pt>
                <c:pt idx="16638">
                  <c:v>248.27600000000001</c:v>
                </c:pt>
                <c:pt idx="16639">
                  <c:v>248.26</c:v>
                </c:pt>
                <c:pt idx="16640">
                  <c:v>248.208</c:v>
                </c:pt>
                <c:pt idx="16641">
                  <c:v>248.18899999999999</c:v>
                </c:pt>
                <c:pt idx="16642">
                  <c:v>248.18899999999999</c:v>
                </c:pt>
                <c:pt idx="16643">
                  <c:v>248.17599999999999</c:v>
                </c:pt>
                <c:pt idx="16644">
                  <c:v>248.166</c:v>
                </c:pt>
                <c:pt idx="16645">
                  <c:v>248.14699999999999</c:v>
                </c:pt>
                <c:pt idx="16646">
                  <c:v>248.12100000000001</c:v>
                </c:pt>
                <c:pt idx="16647">
                  <c:v>248.108</c:v>
                </c:pt>
                <c:pt idx="16648">
                  <c:v>248.09800000000001</c:v>
                </c:pt>
                <c:pt idx="16649">
                  <c:v>248.06200000000001</c:v>
                </c:pt>
                <c:pt idx="16650">
                  <c:v>248.04</c:v>
                </c:pt>
                <c:pt idx="16651">
                  <c:v>248.01</c:v>
                </c:pt>
                <c:pt idx="16652">
                  <c:v>248.00700000000001</c:v>
                </c:pt>
                <c:pt idx="16653">
                  <c:v>248.00399999999999</c:v>
                </c:pt>
                <c:pt idx="16654">
                  <c:v>247.97200000000001</c:v>
                </c:pt>
                <c:pt idx="16655">
                  <c:v>247.91</c:v>
                </c:pt>
                <c:pt idx="16656">
                  <c:v>247.89099999999999</c:v>
                </c:pt>
                <c:pt idx="16657">
                  <c:v>247.887</c:v>
                </c:pt>
                <c:pt idx="16658">
                  <c:v>247.87100000000001</c:v>
                </c:pt>
                <c:pt idx="16659">
                  <c:v>247.86500000000001</c:v>
                </c:pt>
                <c:pt idx="16660">
                  <c:v>247.82900000000001</c:v>
                </c:pt>
                <c:pt idx="16661">
                  <c:v>247.82599999999999</c:v>
                </c:pt>
                <c:pt idx="16662">
                  <c:v>247.803</c:v>
                </c:pt>
                <c:pt idx="16663">
                  <c:v>247.78299999999999</c:v>
                </c:pt>
                <c:pt idx="16664">
                  <c:v>247.696</c:v>
                </c:pt>
                <c:pt idx="16665">
                  <c:v>247.68</c:v>
                </c:pt>
                <c:pt idx="16666">
                  <c:v>247.67599999999999</c:v>
                </c:pt>
                <c:pt idx="16667">
                  <c:v>247.63399999999999</c:v>
                </c:pt>
                <c:pt idx="16668">
                  <c:v>247.61500000000001</c:v>
                </c:pt>
                <c:pt idx="16669">
                  <c:v>247.61500000000001</c:v>
                </c:pt>
                <c:pt idx="16670">
                  <c:v>247.55</c:v>
                </c:pt>
                <c:pt idx="16671">
                  <c:v>247.53700000000001</c:v>
                </c:pt>
                <c:pt idx="16672">
                  <c:v>247.53100000000001</c:v>
                </c:pt>
                <c:pt idx="16673">
                  <c:v>247.518</c:v>
                </c:pt>
                <c:pt idx="16674">
                  <c:v>247.46199999999999</c:v>
                </c:pt>
                <c:pt idx="16675">
                  <c:v>247.44</c:v>
                </c:pt>
                <c:pt idx="16676">
                  <c:v>247.381</c:v>
                </c:pt>
                <c:pt idx="16677">
                  <c:v>247.37200000000001</c:v>
                </c:pt>
                <c:pt idx="16678">
                  <c:v>247.333</c:v>
                </c:pt>
                <c:pt idx="16679">
                  <c:v>247.3</c:v>
                </c:pt>
                <c:pt idx="16680">
                  <c:v>247.255</c:v>
                </c:pt>
                <c:pt idx="16681">
                  <c:v>247.21600000000001</c:v>
                </c:pt>
                <c:pt idx="16682">
                  <c:v>247.21299999999999</c:v>
                </c:pt>
                <c:pt idx="16683">
                  <c:v>247.2</c:v>
                </c:pt>
                <c:pt idx="16684">
                  <c:v>247.10599999999999</c:v>
                </c:pt>
                <c:pt idx="16685">
                  <c:v>247.08600000000001</c:v>
                </c:pt>
                <c:pt idx="16686">
                  <c:v>247.047</c:v>
                </c:pt>
                <c:pt idx="16687">
                  <c:v>247.02799999999999</c:v>
                </c:pt>
                <c:pt idx="16688">
                  <c:v>247.00200000000001</c:v>
                </c:pt>
                <c:pt idx="16689">
                  <c:v>246.999</c:v>
                </c:pt>
                <c:pt idx="16690">
                  <c:v>246.97</c:v>
                </c:pt>
                <c:pt idx="16691">
                  <c:v>246.96299999999999</c:v>
                </c:pt>
                <c:pt idx="16692">
                  <c:v>246.95699999999999</c:v>
                </c:pt>
                <c:pt idx="16693">
                  <c:v>246.94399999999999</c:v>
                </c:pt>
                <c:pt idx="16694">
                  <c:v>246.92699999999999</c:v>
                </c:pt>
                <c:pt idx="16695">
                  <c:v>246.80099999999999</c:v>
                </c:pt>
                <c:pt idx="16696">
                  <c:v>246.77500000000001</c:v>
                </c:pt>
                <c:pt idx="16697">
                  <c:v>246.77199999999999</c:v>
                </c:pt>
                <c:pt idx="16698">
                  <c:v>246.749</c:v>
                </c:pt>
                <c:pt idx="16699">
                  <c:v>246.726</c:v>
                </c:pt>
                <c:pt idx="16700">
                  <c:v>246.71700000000001</c:v>
                </c:pt>
                <c:pt idx="16701">
                  <c:v>246.69399999999999</c:v>
                </c:pt>
                <c:pt idx="16702">
                  <c:v>246.691</c:v>
                </c:pt>
                <c:pt idx="16703">
                  <c:v>246.648</c:v>
                </c:pt>
                <c:pt idx="16704">
                  <c:v>246.64500000000001</c:v>
                </c:pt>
                <c:pt idx="16705">
                  <c:v>246.63200000000001</c:v>
                </c:pt>
                <c:pt idx="16706">
                  <c:v>246.62299999999999</c:v>
                </c:pt>
                <c:pt idx="16707">
                  <c:v>246.6</c:v>
                </c:pt>
                <c:pt idx="16708">
                  <c:v>246.58699999999999</c:v>
                </c:pt>
                <c:pt idx="16709">
                  <c:v>246.57400000000001</c:v>
                </c:pt>
                <c:pt idx="16710">
                  <c:v>246.56700000000001</c:v>
                </c:pt>
                <c:pt idx="16711">
                  <c:v>246.554</c:v>
                </c:pt>
                <c:pt idx="16712">
                  <c:v>246.535</c:v>
                </c:pt>
                <c:pt idx="16713">
                  <c:v>246.53200000000001</c:v>
                </c:pt>
                <c:pt idx="16714">
                  <c:v>246.48</c:v>
                </c:pt>
                <c:pt idx="16715">
                  <c:v>246.464</c:v>
                </c:pt>
                <c:pt idx="16716">
                  <c:v>246.441</c:v>
                </c:pt>
                <c:pt idx="16717">
                  <c:v>246.441</c:v>
                </c:pt>
                <c:pt idx="16718">
                  <c:v>246.434</c:v>
                </c:pt>
                <c:pt idx="16719">
                  <c:v>246.399</c:v>
                </c:pt>
                <c:pt idx="16720">
                  <c:v>246.36</c:v>
                </c:pt>
                <c:pt idx="16721">
                  <c:v>246.34399999999999</c:v>
                </c:pt>
                <c:pt idx="16722">
                  <c:v>246.33699999999999</c:v>
                </c:pt>
                <c:pt idx="16723">
                  <c:v>246.334</c:v>
                </c:pt>
                <c:pt idx="16724">
                  <c:v>246.33099999999999</c:v>
                </c:pt>
                <c:pt idx="16725">
                  <c:v>246.24</c:v>
                </c:pt>
                <c:pt idx="16726">
                  <c:v>246.22399999999999</c:v>
                </c:pt>
                <c:pt idx="16727">
                  <c:v>246.20400000000001</c:v>
                </c:pt>
                <c:pt idx="16728">
                  <c:v>246.185</c:v>
                </c:pt>
                <c:pt idx="16729">
                  <c:v>246.107</c:v>
                </c:pt>
                <c:pt idx="16730">
                  <c:v>246.078</c:v>
                </c:pt>
                <c:pt idx="16731">
                  <c:v>246.05799999999999</c:v>
                </c:pt>
                <c:pt idx="16732">
                  <c:v>246.036</c:v>
                </c:pt>
                <c:pt idx="16733">
                  <c:v>246.03200000000001</c:v>
                </c:pt>
                <c:pt idx="16734">
                  <c:v>245.98400000000001</c:v>
                </c:pt>
                <c:pt idx="16735">
                  <c:v>245.94800000000001</c:v>
                </c:pt>
                <c:pt idx="16736">
                  <c:v>245.94499999999999</c:v>
                </c:pt>
                <c:pt idx="16737">
                  <c:v>245.935</c:v>
                </c:pt>
                <c:pt idx="16738">
                  <c:v>245.929</c:v>
                </c:pt>
                <c:pt idx="16739">
                  <c:v>245.857</c:v>
                </c:pt>
                <c:pt idx="16740">
                  <c:v>245.815</c:v>
                </c:pt>
                <c:pt idx="16741">
                  <c:v>245.74700000000001</c:v>
                </c:pt>
                <c:pt idx="16742">
                  <c:v>245.73699999999999</c:v>
                </c:pt>
                <c:pt idx="16743">
                  <c:v>245.643</c:v>
                </c:pt>
                <c:pt idx="16744">
                  <c:v>245.59100000000001</c:v>
                </c:pt>
                <c:pt idx="16745">
                  <c:v>245.55199999999999</c:v>
                </c:pt>
                <c:pt idx="16746">
                  <c:v>245.536</c:v>
                </c:pt>
                <c:pt idx="16747">
                  <c:v>245.52</c:v>
                </c:pt>
                <c:pt idx="16748">
                  <c:v>245.51</c:v>
                </c:pt>
                <c:pt idx="16749">
                  <c:v>245.44499999999999</c:v>
                </c:pt>
                <c:pt idx="16750">
                  <c:v>245.429</c:v>
                </c:pt>
                <c:pt idx="16751">
                  <c:v>245.416</c:v>
                </c:pt>
                <c:pt idx="16752">
                  <c:v>245.39</c:v>
                </c:pt>
                <c:pt idx="16753">
                  <c:v>245.387</c:v>
                </c:pt>
                <c:pt idx="16754">
                  <c:v>245.35499999999999</c:v>
                </c:pt>
                <c:pt idx="16755">
                  <c:v>245.351</c:v>
                </c:pt>
                <c:pt idx="16756">
                  <c:v>245.351</c:v>
                </c:pt>
                <c:pt idx="16757">
                  <c:v>245.29900000000001</c:v>
                </c:pt>
                <c:pt idx="16758">
                  <c:v>245.29</c:v>
                </c:pt>
                <c:pt idx="16759">
                  <c:v>245.20500000000001</c:v>
                </c:pt>
                <c:pt idx="16760">
                  <c:v>245.12799999999999</c:v>
                </c:pt>
                <c:pt idx="16761">
                  <c:v>245.03399999999999</c:v>
                </c:pt>
                <c:pt idx="16762">
                  <c:v>244.988</c:v>
                </c:pt>
                <c:pt idx="16763">
                  <c:v>244.988</c:v>
                </c:pt>
                <c:pt idx="16764">
                  <c:v>244.98500000000001</c:v>
                </c:pt>
                <c:pt idx="16765">
                  <c:v>244.98500000000001</c:v>
                </c:pt>
                <c:pt idx="16766">
                  <c:v>244.96899999999999</c:v>
                </c:pt>
                <c:pt idx="16767">
                  <c:v>244.94900000000001</c:v>
                </c:pt>
                <c:pt idx="16768">
                  <c:v>244.904</c:v>
                </c:pt>
                <c:pt idx="16769">
                  <c:v>244.875</c:v>
                </c:pt>
                <c:pt idx="16770">
                  <c:v>244.875</c:v>
                </c:pt>
                <c:pt idx="16771">
                  <c:v>244.85499999999999</c:v>
                </c:pt>
                <c:pt idx="16772">
                  <c:v>244.846</c:v>
                </c:pt>
                <c:pt idx="16773">
                  <c:v>244.84200000000001</c:v>
                </c:pt>
                <c:pt idx="16774">
                  <c:v>244.81</c:v>
                </c:pt>
                <c:pt idx="16775">
                  <c:v>244.77099999999999</c:v>
                </c:pt>
                <c:pt idx="16776">
                  <c:v>244.76400000000001</c:v>
                </c:pt>
                <c:pt idx="16777">
                  <c:v>244.755</c:v>
                </c:pt>
                <c:pt idx="16778">
                  <c:v>244.74799999999999</c:v>
                </c:pt>
                <c:pt idx="16779">
                  <c:v>244.72200000000001</c:v>
                </c:pt>
                <c:pt idx="16780">
                  <c:v>244.69300000000001</c:v>
                </c:pt>
                <c:pt idx="16781">
                  <c:v>244.69300000000001</c:v>
                </c:pt>
                <c:pt idx="16782">
                  <c:v>244.661</c:v>
                </c:pt>
                <c:pt idx="16783">
                  <c:v>244.625</c:v>
                </c:pt>
                <c:pt idx="16784">
                  <c:v>244.583</c:v>
                </c:pt>
                <c:pt idx="16785">
                  <c:v>244.55</c:v>
                </c:pt>
                <c:pt idx="16786">
                  <c:v>244.42699999999999</c:v>
                </c:pt>
                <c:pt idx="16787">
                  <c:v>244.40799999999999</c:v>
                </c:pt>
                <c:pt idx="16788">
                  <c:v>244.398</c:v>
                </c:pt>
                <c:pt idx="16789">
                  <c:v>244.398</c:v>
                </c:pt>
                <c:pt idx="16790">
                  <c:v>244.36199999999999</c:v>
                </c:pt>
                <c:pt idx="16791">
                  <c:v>244.34</c:v>
                </c:pt>
                <c:pt idx="16792">
                  <c:v>244.298</c:v>
                </c:pt>
                <c:pt idx="16793">
                  <c:v>244.268</c:v>
                </c:pt>
                <c:pt idx="16794">
                  <c:v>244.21600000000001</c:v>
                </c:pt>
                <c:pt idx="16795">
                  <c:v>244.21299999999999</c:v>
                </c:pt>
                <c:pt idx="16796">
                  <c:v>244.19</c:v>
                </c:pt>
                <c:pt idx="16797">
                  <c:v>244.19</c:v>
                </c:pt>
                <c:pt idx="16798">
                  <c:v>244.041</c:v>
                </c:pt>
                <c:pt idx="16799">
                  <c:v>244.035</c:v>
                </c:pt>
                <c:pt idx="16800">
                  <c:v>243.95</c:v>
                </c:pt>
                <c:pt idx="16801">
                  <c:v>243.90799999999999</c:v>
                </c:pt>
                <c:pt idx="16802">
                  <c:v>243.863</c:v>
                </c:pt>
                <c:pt idx="16803">
                  <c:v>243.834</c:v>
                </c:pt>
                <c:pt idx="16804">
                  <c:v>243.80799999999999</c:v>
                </c:pt>
                <c:pt idx="16805">
                  <c:v>243.80500000000001</c:v>
                </c:pt>
                <c:pt idx="16806">
                  <c:v>243.80099999999999</c:v>
                </c:pt>
                <c:pt idx="16807">
                  <c:v>243.78200000000001</c:v>
                </c:pt>
                <c:pt idx="16808">
                  <c:v>243.756</c:v>
                </c:pt>
                <c:pt idx="16809">
                  <c:v>243.74</c:v>
                </c:pt>
                <c:pt idx="16810">
                  <c:v>243.68799999999999</c:v>
                </c:pt>
                <c:pt idx="16811">
                  <c:v>243.67500000000001</c:v>
                </c:pt>
                <c:pt idx="16812">
                  <c:v>243.65199999999999</c:v>
                </c:pt>
                <c:pt idx="16813">
                  <c:v>243.642</c:v>
                </c:pt>
                <c:pt idx="16814">
                  <c:v>243.62899999999999</c:v>
                </c:pt>
                <c:pt idx="16815">
                  <c:v>243.58699999999999</c:v>
                </c:pt>
                <c:pt idx="16816">
                  <c:v>243.56800000000001</c:v>
                </c:pt>
                <c:pt idx="16817">
                  <c:v>243.548</c:v>
                </c:pt>
                <c:pt idx="16818">
                  <c:v>243.54499999999999</c:v>
                </c:pt>
                <c:pt idx="16819">
                  <c:v>243.506</c:v>
                </c:pt>
                <c:pt idx="16820">
                  <c:v>243.5</c:v>
                </c:pt>
                <c:pt idx="16821">
                  <c:v>243.441</c:v>
                </c:pt>
                <c:pt idx="16822">
                  <c:v>243.43799999999999</c:v>
                </c:pt>
                <c:pt idx="16823">
                  <c:v>243.40199999999999</c:v>
                </c:pt>
                <c:pt idx="16824">
                  <c:v>243.399</c:v>
                </c:pt>
                <c:pt idx="16825">
                  <c:v>243.38900000000001</c:v>
                </c:pt>
                <c:pt idx="16826">
                  <c:v>243.376</c:v>
                </c:pt>
                <c:pt idx="16827">
                  <c:v>243.34399999999999</c:v>
                </c:pt>
                <c:pt idx="16828">
                  <c:v>243.34399999999999</c:v>
                </c:pt>
                <c:pt idx="16829">
                  <c:v>243.321</c:v>
                </c:pt>
                <c:pt idx="16830">
                  <c:v>243.292</c:v>
                </c:pt>
                <c:pt idx="16831">
                  <c:v>243.28200000000001</c:v>
                </c:pt>
                <c:pt idx="16832">
                  <c:v>243.15600000000001</c:v>
                </c:pt>
                <c:pt idx="16833">
                  <c:v>243.15600000000001</c:v>
                </c:pt>
                <c:pt idx="16834">
                  <c:v>243.143</c:v>
                </c:pt>
                <c:pt idx="16835">
                  <c:v>243.14</c:v>
                </c:pt>
                <c:pt idx="16836">
                  <c:v>243.124</c:v>
                </c:pt>
                <c:pt idx="16837">
                  <c:v>243.11099999999999</c:v>
                </c:pt>
                <c:pt idx="16838">
                  <c:v>243.05199999999999</c:v>
                </c:pt>
                <c:pt idx="16839">
                  <c:v>243.042</c:v>
                </c:pt>
                <c:pt idx="16840">
                  <c:v>243.036</c:v>
                </c:pt>
                <c:pt idx="16841">
                  <c:v>243.023</c:v>
                </c:pt>
                <c:pt idx="16842">
                  <c:v>243.00700000000001</c:v>
                </c:pt>
                <c:pt idx="16843">
                  <c:v>242.98400000000001</c:v>
                </c:pt>
                <c:pt idx="16844">
                  <c:v>242.94499999999999</c:v>
                </c:pt>
                <c:pt idx="16845">
                  <c:v>242.89699999999999</c:v>
                </c:pt>
                <c:pt idx="16846">
                  <c:v>242.81899999999999</c:v>
                </c:pt>
                <c:pt idx="16847">
                  <c:v>242.80600000000001</c:v>
                </c:pt>
                <c:pt idx="16848">
                  <c:v>242.79599999999999</c:v>
                </c:pt>
                <c:pt idx="16849">
                  <c:v>242.79300000000001</c:v>
                </c:pt>
                <c:pt idx="16850">
                  <c:v>242.767</c:v>
                </c:pt>
                <c:pt idx="16851">
                  <c:v>242.751</c:v>
                </c:pt>
                <c:pt idx="16852">
                  <c:v>242.74700000000001</c:v>
                </c:pt>
                <c:pt idx="16853">
                  <c:v>242.72499999999999</c:v>
                </c:pt>
                <c:pt idx="16854">
                  <c:v>242.721</c:v>
                </c:pt>
                <c:pt idx="16855">
                  <c:v>242.69900000000001</c:v>
                </c:pt>
                <c:pt idx="16856">
                  <c:v>242.68899999999999</c:v>
                </c:pt>
                <c:pt idx="16857">
                  <c:v>242.68600000000001</c:v>
                </c:pt>
                <c:pt idx="16858">
                  <c:v>242.67599999999999</c:v>
                </c:pt>
                <c:pt idx="16859">
                  <c:v>242.65</c:v>
                </c:pt>
                <c:pt idx="16860">
                  <c:v>242.65</c:v>
                </c:pt>
                <c:pt idx="16861">
                  <c:v>242.624</c:v>
                </c:pt>
                <c:pt idx="16862">
                  <c:v>242.61799999999999</c:v>
                </c:pt>
                <c:pt idx="16863">
                  <c:v>242.61099999999999</c:v>
                </c:pt>
                <c:pt idx="16864">
                  <c:v>242.608</c:v>
                </c:pt>
                <c:pt idx="16865">
                  <c:v>242.59800000000001</c:v>
                </c:pt>
                <c:pt idx="16866">
                  <c:v>242.59200000000001</c:v>
                </c:pt>
                <c:pt idx="16867">
                  <c:v>242.57499999999999</c:v>
                </c:pt>
                <c:pt idx="16868">
                  <c:v>242.56899999999999</c:v>
                </c:pt>
                <c:pt idx="16869">
                  <c:v>242.553</c:v>
                </c:pt>
                <c:pt idx="16870">
                  <c:v>242.55</c:v>
                </c:pt>
                <c:pt idx="16871">
                  <c:v>242.524</c:v>
                </c:pt>
                <c:pt idx="16872">
                  <c:v>242.511</c:v>
                </c:pt>
                <c:pt idx="16873">
                  <c:v>242.44300000000001</c:v>
                </c:pt>
                <c:pt idx="16874">
                  <c:v>242.44200000000001</c:v>
                </c:pt>
                <c:pt idx="16875">
                  <c:v>242.387</c:v>
                </c:pt>
                <c:pt idx="16876">
                  <c:v>242.37100000000001</c:v>
                </c:pt>
                <c:pt idx="16877">
                  <c:v>242.37100000000001</c:v>
                </c:pt>
                <c:pt idx="16878">
                  <c:v>242.358</c:v>
                </c:pt>
                <c:pt idx="16879">
                  <c:v>242.34899999999999</c:v>
                </c:pt>
                <c:pt idx="16880">
                  <c:v>242.3</c:v>
                </c:pt>
                <c:pt idx="16881">
                  <c:v>242.28700000000001</c:v>
                </c:pt>
                <c:pt idx="16882">
                  <c:v>242.245</c:v>
                </c:pt>
                <c:pt idx="16883">
                  <c:v>242.245</c:v>
                </c:pt>
                <c:pt idx="16884">
                  <c:v>242.22499999999999</c:v>
                </c:pt>
                <c:pt idx="16885">
                  <c:v>242.21899999999999</c:v>
                </c:pt>
                <c:pt idx="16886">
                  <c:v>242.21199999999999</c:v>
                </c:pt>
                <c:pt idx="16887">
                  <c:v>242.203</c:v>
                </c:pt>
                <c:pt idx="16888">
                  <c:v>242.196</c:v>
                </c:pt>
                <c:pt idx="16889">
                  <c:v>242.17</c:v>
                </c:pt>
                <c:pt idx="16890">
                  <c:v>242.12799999999999</c:v>
                </c:pt>
                <c:pt idx="16891">
                  <c:v>241.988</c:v>
                </c:pt>
                <c:pt idx="16892">
                  <c:v>241.98500000000001</c:v>
                </c:pt>
                <c:pt idx="16893">
                  <c:v>241.976</c:v>
                </c:pt>
                <c:pt idx="16894">
                  <c:v>241.976</c:v>
                </c:pt>
                <c:pt idx="16895">
                  <c:v>241.97200000000001</c:v>
                </c:pt>
                <c:pt idx="16896">
                  <c:v>241.946</c:v>
                </c:pt>
                <c:pt idx="16897">
                  <c:v>241.94300000000001</c:v>
                </c:pt>
                <c:pt idx="16898">
                  <c:v>241.87799999999999</c:v>
                </c:pt>
                <c:pt idx="16899">
                  <c:v>241.83600000000001</c:v>
                </c:pt>
                <c:pt idx="16900">
                  <c:v>241.83</c:v>
                </c:pt>
                <c:pt idx="16901">
                  <c:v>241.82599999999999</c:v>
                </c:pt>
                <c:pt idx="16902">
                  <c:v>241.81</c:v>
                </c:pt>
                <c:pt idx="16903">
                  <c:v>241.797</c:v>
                </c:pt>
                <c:pt idx="16904">
                  <c:v>241.768</c:v>
                </c:pt>
                <c:pt idx="16905">
                  <c:v>241.73599999999999</c:v>
                </c:pt>
                <c:pt idx="16906">
                  <c:v>241.71299999999999</c:v>
                </c:pt>
                <c:pt idx="16907">
                  <c:v>241.66800000000001</c:v>
                </c:pt>
                <c:pt idx="16908">
                  <c:v>241.63800000000001</c:v>
                </c:pt>
                <c:pt idx="16909">
                  <c:v>241.58600000000001</c:v>
                </c:pt>
                <c:pt idx="16910">
                  <c:v>241.58</c:v>
                </c:pt>
                <c:pt idx="16911">
                  <c:v>241.55099999999999</c:v>
                </c:pt>
                <c:pt idx="16912">
                  <c:v>241.541</c:v>
                </c:pt>
                <c:pt idx="16913">
                  <c:v>241.52799999999999</c:v>
                </c:pt>
                <c:pt idx="16914">
                  <c:v>241.52500000000001</c:v>
                </c:pt>
                <c:pt idx="16915">
                  <c:v>241.518</c:v>
                </c:pt>
                <c:pt idx="16916">
                  <c:v>241.512</c:v>
                </c:pt>
                <c:pt idx="16917">
                  <c:v>241.499</c:v>
                </c:pt>
                <c:pt idx="16918">
                  <c:v>241.47300000000001</c:v>
                </c:pt>
                <c:pt idx="16919">
                  <c:v>241.43700000000001</c:v>
                </c:pt>
                <c:pt idx="16920">
                  <c:v>241.43100000000001</c:v>
                </c:pt>
                <c:pt idx="16921">
                  <c:v>241.41800000000001</c:v>
                </c:pt>
                <c:pt idx="16922">
                  <c:v>241.41800000000001</c:v>
                </c:pt>
                <c:pt idx="16923">
                  <c:v>241.40199999999999</c:v>
                </c:pt>
                <c:pt idx="16924">
                  <c:v>241.38200000000001</c:v>
                </c:pt>
                <c:pt idx="16925">
                  <c:v>241.376</c:v>
                </c:pt>
                <c:pt idx="16926">
                  <c:v>241.35900000000001</c:v>
                </c:pt>
                <c:pt idx="16927">
                  <c:v>241.32400000000001</c:v>
                </c:pt>
                <c:pt idx="16928">
                  <c:v>241.30799999999999</c:v>
                </c:pt>
                <c:pt idx="16929">
                  <c:v>241.285</c:v>
                </c:pt>
                <c:pt idx="16930">
                  <c:v>241.24600000000001</c:v>
                </c:pt>
                <c:pt idx="16931">
                  <c:v>241.214</c:v>
                </c:pt>
                <c:pt idx="16932">
                  <c:v>241.20099999999999</c:v>
                </c:pt>
                <c:pt idx="16933">
                  <c:v>241.18799999999999</c:v>
                </c:pt>
                <c:pt idx="16934">
                  <c:v>241.18100000000001</c:v>
                </c:pt>
                <c:pt idx="16935">
                  <c:v>241.16800000000001</c:v>
                </c:pt>
                <c:pt idx="16936">
                  <c:v>241.142</c:v>
                </c:pt>
                <c:pt idx="16937">
                  <c:v>241.11600000000001</c:v>
                </c:pt>
                <c:pt idx="16938">
                  <c:v>241.09399999999999</c:v>
                </c:pt>
                <c:pt idx="16939">
                  <c:v>241.05500000000001</c:v>
                </c:pt>
                <c:pt idx="16940">
                  <c:v>241.03200000000001</c:v>
                </c:pt>
                <c:pt idx="16941">
                  <c:v>241.012</c:v>
                </c:pt>
                <c:pt idx="16942">
                  <c:v>240.999</c:v>
                </c:pt>
                <c:pt idx="16943">
                  <c:v>240.941</c:v>
                </c:pt>
                <c:pt idx="16944">
                  <c:v>240.928</c:v>
                </c:pt>
                <c:pt idx="16945">
                  <c:v>240.90899999999999</c:v>
                </c:pt>
                <c:pt idx="16946">
                  <c:v>240.90199999999999</c:v>
                </c:pt>
                <c:pt idx="16947">
                  <c:v>240.89599999999999</c:v>
                </c:pt>
                <c:pt idx="16948">
                  <c:v>240.88900000000001</c:v>
                </c:pt>
                <c:pt idx="16949">
                  <c:v>240.88</c:v>
                </c:pt>
                <c:pt idx="16950">
                  <c:v>240.86</c:v>
                </c:pt>
                <c:pt idx="16951">
                  <c:v>240.84700000000001</c:v>
                </c:pt>
                <c:pt idx="16952">
                  <c:v>240.828</c:v>
                </c:pt>
                <c:pt idx="16953">
                  <c:v>240.80500000000001</c:v>
                </c:pt>
                <c:pt idx="16954">
                  <c:v>240.80500000000001</c:v>
                </c:pt>
                <c:pt idx="16955">
                  <c:v>240.77600000000001</c:v>
                </c:pt>
                <c:pt idx="16956">
                  <c:v>240.756</c:v>
                </c:pt>
                <c:pt idx="16957">
                  <c:v>240.75299999999999</c:v>
                </c:pt>
                <c:pt idx="16958">
                  <c:v>240.75</c:v>
                </c:pt>
                <c:pt idx="16959">
                  <c:v>240.74600000000001</c:v>
                </c:pt>
                <c:pt idx="16960">
                  <c:v>240.71100000000001</c:v>
                </c:pt>
                <c:pt idx="16961">
                  <c:v>240.68199999999999</c:v>
                </c:pt>
                <c:pt idx="16962">
                  <c:v>240.63</c:v>
                </c:pt>
                <c:pt idx="16963">
                  <c:v>240.571</c:v>
                </c:pt>
                <c:pt idx="16964">
                  <c:v>240.571</c:v>
                </c:pt>
                <c:pt idx="16965">
                  <c:v>240.55799999999999</c:v>
                </c:pt>
                <c:pt idx="16966">
                  <c:v>240.55500000000001</c:v>
                </c:pt>
                <c:pt idx="16967">
                  <c:v>240.53899999999999</c:v>
                </c:pt>
                <c:pt idx="16968">
                  <c:v>240.53299999999999</c:v>
                </c:pt>
                <c:pt idx="16969">
                  <c:v>240.52</c:v>
                </c:pt>
                <c:pt idx="16970">
                  <c:v>240.51599999999999</c:v>
                </c:pt>
                <c:pt idx="16971">
                  <c:v>240.48699999999999</c:v>
                </c:pt>
                <c:pt idx="16972">
                  <c:v>240.48699999999999</c:v>
                </c:pt>
                <c:pt idx="16973">
                  <c:v>240.47399999999999</c:v>
                </c:pt>
                <c:pt idx="16974">
                  <c:v>240.39</c:v>
                </c:pt>
                <c:pt idx="16975">
                  <c:v>240.33799999999999</c:v>
                </c:pt>
                <c:pt idx="16976">
                  <c:v>240.33500000000001</c:v>
                </c:pt>
                <c:pt idx="16977">
                  <c:v>240.309</c:v>
                </c:pt>
                <c:pt idx="16978">
                  <c:v>240.309</c:v>
                </c:pt>
                <c:pt idx="16979">
                  <c:v>240.27600000000001</c:v>
                </c:pt>
                <c:pt idx="16980">
                  <c:v>240.22800000000001</c:v>
                </c:pt>
                <c:pt idx="16981">
                  <c:v>240.19499999999999</c:v>
                </c:pt>
                <c:pt idx="16982">
                  <c:v>240.173</c:v>
                </c:pt>
                <c:pt idx="16983">
                  <c:v>240.166</c:v>
                </c:pt>
                <c:pt idx="16984">
                  <c:v>240.15299999999999</c:v>
                </c:pt>
                <c:pt idx="16985">
                  <c:v>240.13</c:v>
                </c:pt>
                <c:pt idx="16986">
                  <c:v>240.11099999999999</c:v>
                </c:pt>
                <c:pt idx="16987">
                  <c:v>240.10400000000001</c:v>
                </c:pt>
                <c:pt idx="16988">
                  <c:v>240.08799999999999</c:v>
                </c:pt>
                <c:pt idx="16989">
                  <c:v>240.06899999999999</c:v>
                </c:pt>
                <c:pt idx="16990">
                  <c:v>240.066</c:v>
                </c:pt>
                <c:pt idx="16991">
                  <c:v>240.06200000000001</c:v>
                </c:pt>
                <c:pt idx="16992">
                  <c:v>240.01</c:v>
                </c:pt>
                <c:pt idx="16993">
                  <c:v>240.00700000000001</c:v>
                </c:pt>
                <c:pt idx="16994">
                  <c:v>239.97800000000001</c:v>
                </c:pt>
                <c:pt idx="16995">
                  <c:v>239.97800000000001</c:v>
                </c:pt>
                <c:pt idx="16996">
                  <c:v>239.91</c:v>
                </c:pt>
                <c:pt idx="16997">
                  <c:v>239.87100000000001</c:v>
                </c:pt>
                <c:pt idx="16998">
                  <c:v>239.845</c:v>
                </c:pt>
                <c:pt idx="16999">
                  <c:v>239.79300000000001</c:v>
                </c:pt>
                <c:pt idx="17000">
                  <c:v>239.76400000000001</c:v>
                </c:pt>
                <c:pt idx="17001">
                  <c:v>239.75700000000001</c:v>
                </c:pt>
                <c:pt idx="17002">
                  <c:v>239.75399999999999</c:v>
                </c:pt>
                <c:pt idx="17003">
                  <c:v>239.74100000000001</c:v>
                </c:pt>
                <c:pt idx="17004">
                  <c:v>239.73500000000001</c:v>
                </c:pt>
                <c:pt idx="17005">
                  <c:v>239.72499999999999</c:v>
                </c:pt>
                <c:pt idx="17006">
                  <c:v>239.625</c:v>
                </c:pt>
                <c:pt idx="17007">
                  <c:v>239.57300000000001</c:v>
                </c:pt>
                <c:pt idx="17008">
                  <c:v>239.52699999999999</c:v>
                </c:pt>
                <c:pt idx="17009">
                  <c:v>239.49799999999999</c:v>
                </c:pt>
                <c:pt idx="17010">
                  <c:v>239.453</c:v>
                </c:pt>
                <c:pt idx="17011">
                  <c:v>239.453</c:v>
                </c:pt>
                <c:pt idx="17012">
                  <c:v>239.446</c:v>
                </c:pt>
                <c:pt idx="17013">
                  <c:v>239.39400000000001</c:v>
                </c:pt>
                <c:pt idx="17014">
                  <c:v>239.35499999999999</c:v>
                </c:pt>
                <c:pt idx="17015">
                  <c:v>239.33600000000001</c:v>
                </c:pt>
                <c:pt idx="17016">
                  <c:v>239.30699999999999</c:v>
                </c:pt>
                <c:pt idx="17017">
                  <c:v>239.23500000000001</c:v>
                </c:pt>
                <c:pt idx="17018">
                  <c:v>239.15799999999999</c:v>
                </c:pt>
                <c:pt idx="17019">
                  <c:v>239.06</c:v>
                </c:pt>
                <c:pt idx="17020">
                  <c:v>239.06</c:v>
                </c:pt>
                <c:pt idx="17021">
                  <c:v>239.02099999999999</c:v>
                </c:pt>
                <c:pt idx="17022">
                  <c:v>238.96299999999999</c:v>
                </c:pt>
                <c:pt idx="17023">
                  <c:v>238.94</c:v>
                </c:pt>
                <c:pt idx="17024">
                  <c:v>238.92099999999999</c:v>
                </c:pt>
                <c:pt idx="17025">
                  <c:v>238.898</c:v>
                </c:pt>
                <c:pt idx="17026">
                  <c:v>238.892</c:v>
                </c:pt>
                <c:pt idx="17027">
                  <c:v>238.88499999999999</c:v>
                </c:pt>
                <c:pt idx="17028">
                  <c:v>238.85900000000001</c:v>
                </c:pt>
                <c:pt idx="17029">
                  <c:v>238.82</c:v>
                </c:pt>
                <c:pt idx="17030">
                  <c:v>238.762</c:v>
                </c:pt>
                <c:pt idx="17031">
                  <c:v>238.75200000000001</c:v>
                </c:pt>
                <c:pt idx="17032">
                  <c:v>238.72300000000001</c:v>
                </c:pt>
                <c:pt idx="17033">
                  <c:v>238.697</c:v>
                </c:pt>
                <c:pt idx="17034">
                  <c:v>238.68700000000001</c:v>
                </c:pt>
                <c:pt idx="17035">
                  <c:v>238.684</c:v>
                </c:pt>
                <c:pt idx="17036">
                  <c:v>238.684</c:v>
                </c:pt>
                <c:pt idx="17037">
                  <c:v>238.66499999999999</c:v>
                </c:pt>
                <c:pt idx="17038">
                  <c:v>238.648</c:v>
                </c:pt>
                <c:pt idx="17039">
                  <c:v>238.613</c:v>
                </c:pt>
                <c:pt idx="17040">
                  <c:v>238.613</c:v>
                </c:pt>
                <c:pt idx="17041">
                  <c:v>238.59</c:v>
                </c:pt>
                <c:pt idx="17042">
                  <c:v>238.577</c:v>
                </c:pt>
                <c:pt idx="17043">
                  <c:v>238.57400000000001</c:v>
                </c:pt>
                <c:pt idx="17044">
                  <c:v>238.56100000000001</c:v>
                </c:pt>
                <c:pt idx="17045">
                  <c:v>238.55099999999999</c:v>
                </c:pt>
                <c:pt idx="17046">
                  <c:v>238.53800000000001</c:v>
                </c:pt>
                <c:pt idx="17047">
                  <c:v>238.49</c:v>
                </c:pt>
                <c:pt idx="17048">
                  <c:v>238.477</c:v>
                </c:pt>
                <c:pt idx="17049">
                  <c:v>238.434</c:v>
                </c:pt>
                <c:pt idx="17050">
                  <c:v>238.43100000000001</c:v>
                </c:pt>
                <c:pt idx="17051">
                  <c:v>238.43100000000001</c:v>
                </c:pt>
                <c:pt idx="17052">
                  <c:v>238.405</c:v>
                </c:pt>
                <c:pt idx="17053">
                  <c:v>238.39500000000001</c:v>
                </c:pt>
                <c:pt idx="17054">
                  <c:v>238.376</c:v>
                </c:pt>
                <c:pt idx="17055">
                  <c:v>238.37299999999999</c:v>
                </c:pt>
                <c:pt idx="17056">
                  <c:v>238.357</c:v>
                </c:pt>
                <c:pt idx="17057">
                  <c:v>238.33099999999999</c:v>
                </c:pt>
                <c:pt idx="17058">
                  <c:v>238.31399999999999</c:v>
                </c:pt>
                <c:pt idx="17059">
                  <c:v>238.29499999999999</c:v>
                </c:pt>
                <c:pt idx="17060">
                  <c:v>238.28200000000001</c:v>
                </c:pt>
                <c:pt idx="17061">
                  <c:v>238.25899999999999</c:v>
                </c:pt>
                <c:pt idx="17062">
                  <c:v>238.22</c:v>
                </c:pt>
                <c:pt idx="17063">
                  <c:v>238.20400000000001</c:v>
                </c:pt>
                <c:pt idx="17064">
                  <c:v>238.20099999999999</c:v>
                </c:pt>
                <c:pt idx="17065">
                  <c:v>238.19800000000001</c:v>
                </c:pt>
                <c:pt idx="17066">
                  <c:v>238.16900000000001</c:v>
                </c:pt>
                <c:pt idx="17067">
                  <c:v>238.13300000000001</c:v>
                </c:pt>
                <c:pt idx="17068">
                  <c:v>238.13</c:v>
                </c:pt>
                <c:pt idx="17069">
                  <c:v>238.11699999999999</c:v>
                </c:pt>
                <c:pt idx="17070">
                  <c:v>238.09100000000001</c:v>
                </c:pt>
                <c:pt idx="17071">
                  <c:v>238.084</c:v>
                </c:pt>
                <c:pt idx="17072">
                  <c:v>238.078</c:v>
                </c:pt>
                <c:pt idx="17073">
                  <c:v>238.06800000000001</c:v>
                </c:pt>
                <c:pt idx="17074">
                  <c:v>238.029</c:v>
                </c:pt>
                <c:pt idx="17075">
                  <c:v>237.96100000000001</c:v>
                </c:pt>
                <c:pt idx="17076">
                  <c:v>237.94800000000001</c:v>
                </c:pt>
                <c:pt idx="17077">
                  <c:v>237.93199999999999</c:v>
                </c:pt>
                <c:pt idx="17078">
                  <c:v>237.922</c:v>
                </c:pt>
                <c:pt idx="17079">
                  <c:v>237.90299999999999</c:v>
                </c:pt>
                <c:pt idx="17080">
                  <c:v>237.84700000000001</c:v>
                </c:pt>
                <c:pt idx="17081">
                  <c:v>237.83799999999999</c:v>
                </c:pt>
                <c:pt idx="17082">
                  <c:v>237.834</c:v>
                </c:pt>
                <c:pt idx="17083">
                  <c:v>237.83099999999999</c:v>
                </c:pt>
                <c:pt idx="17084">
                  <c:v>237.81800000000001</c:v>
                </c:pt>
                <c:pt idx="17085">
                  <c:v>237.79599999999999</c:v>
                </c:pt>
                <c:pt idx="17086">
                  <c:v>237.779</c:v>
                </c:pt>
                <c:pt idx="17087">
                  <c:v>237.72399999999999</c:v>
                </c:pt>
                <c:pt idx="17088">
                  <c:v>237.69800000000001</c:v>
                </c:pt>
                <c:pt idx="17089">
                  <c:v>237.67599999999999</c:v>
                </c:pt>
                <c:pt idx="17090">
                  <c:v>237.64599999999999</c:v>
                </c:pt>
                <c:pt idx="17091">
                  <c:v>237.63300000000001</c:v>
                </c:pt>
                <c:pt idx="17092">
                  <c:v>237.61699999999999</c:v>
                </c:pt>
                <c:pt idx="17093">
                  <c:v>237.614</c:v>
                </c:pt>
                <c:pt idx="17094">
                  <c:v>237.601</c:v>
                </c:pt>
                <c:pt idx="17095">
                  <c:v>237.58799999999999</c:v>
                </c:pt>
                <c:pt idx="17096">
                  <c:v>237.54599999999999</c:v>
                </c:pt>
                <c:pt idx="17097">
                  <c:v>237.488</c:v>
                </c:pt>
                <c:pt idx="17098">
                  <c:v>237.41300000000001</c:v>
                </c:pt>
                <c:pt idx="17099">
                  <c:v>237.387</c:v>
                </c:pt>
                <c:pt idx="17100">
                  <c:v>237.35499999999999</c:v>
                </c:pt>
                <c:pt idx="17101">
                  <c:v>237.31899999999999</c:v>
                </c:pt>
                <c:pt idx="17102">
                  <c:v>237.26400000000001</c:v>
                </c:pt>
                <c:pt idx="17103">
                  <c:v>237.209</c:v>
                </c:pt>
                <c:pt idx="17104">
                  <c:v>237.18899999999999</c:v>
                </c:pt>
                <c:pt idx="17105">
                  <c:v>237.18299999999999</c:v>
                </c:pt>
                <c:pt idx="17106">
                  <c:v>237.167</c:v>
                </c:pt>
                <c:pt idx="17107">
                  <c:v>237.08500000000001</c:v>
                </c:pt>
                <c:pt idx="17108">
                  <c:v>237.07900000000001</c:v>
                </c:pt>
                <c:pt idx="17109">
                  <c:v>237.066</c:v>
                </c:pt>
                <c:pt idx="17110">
                  <c:v>237.059</c:v>
                </c:pt>
                <c:pt idx="17111">
                  <c:v>237.05</c:v>
                </c:pt>
                <c:pt idx="17112">
                  <c:v>237.05</c:v>
                </c:pt>
                <c:pt idx="17113">
                  <c:v>237.02699999999999</c:v>
                </c:pt>
                <c:pt idx="17114">
                  <c:v>236.98500000000001</c:v>
                </c:pt>
                <c:pt idx="17115">
                  <c:v>236.965</c:v>
                </c:pt>
                <c:pt idx="17116">
                  <c:v>236.93899999999999</c:v>
                </c:pt>
                <c:pt idx="17117">
                  <c:v>236.90700000000001</c:v>
                </c:pt>
                <c:pt idx="17118">
                  <c:v>236.89400000000001</c:v>
                </c:pt>
                <c:pt idx="17119">
                  <c:v>236.89099999999999</c:v>
                </c:pt>
                <c:pt idx="17120">
                  <c:v>236.881</c:v>
                </c:pt>
                <c:pt idx="17121">
                  <c:v>236.87799999999999</c:v>
                </c:pt>
                <c:pt idx="17122">
                  <c:v>236.8</c:v>
                </c:pt>
                <c:pt idx="17123">
                  <c:v>236.774</c:v>
                </c:pt>
                <c:pt idx="17124">
                  <c:v>236.774</c:v>
                </c:pt>
                <c:pt idx="17125">
                  <c:v>236.768</c:v>
                </c:pt>
                <c:pt idx="17126">
                  <c:v>236.755</c:v>
                </c:pt>
                <c:pt idx="17127">
                  <c:v>236.69</c:v>
                </c:pt>
                <c:pt idx="17128">
                  <c:v>236.68700000000001</c:v>
                </c:pt>
                <c:pt idx="17129">
                  <c:v>236.68600000000001</c:v>
                </c:pt>
                <c:pt idx="17130">
                  <c:v>236.661</c:v>
                </c:pt>
                <c:pt idx="17131">
                  <c:v>236.65700000000001</c:v>
                </c:pt>
                <c:pt idx="17132">
                  <c:v>236.65700000000001</c:v>
                </c:pt>
                <c:pt idx="17133">
                  <c:v>236.583</c:v>
                </c:pt>
                <c:pt idx="17134">
                  <c:v>236.566</c:v>
                </c:pt>
                <c:pt idx="17135">
                  <c:v>236.56299999999999</c:v>
                </c:pt>
                <c:pt idx="17136">
                  <c:v>236.56299999999999</c:v>
                </c:pt>
                <c:pt idx="17137">
                  <c:v>236.47900000000001</c:v>
                </c:pt>
                <c:pt idx="17138">
                  <c:v>236.46</c:v>
                </c:pt>
                <c:pt idx="17139">
                  <c:v>236.447</c:v>
                </c:pt>
                <c:pt idx="17140">
                  <c:v>236.44300000000001</c:v>
                </c:pt>
                <c:pt idx="17141">
                  <c:v>236.434</c:v>
                </c:pt>
                <c:pt idx="17142">
                  <c:v>236.43</c:v>
                </c:pt>
                <c:pt idx="17143">
                  <c:v>236.41399999999999</c:v>
                </c:pt>
                <c:pt idx="17144">
                  <c:v>236.411</c:v>
                </c:pt>
                <c:pt idx="17145">
                  <c:v>236.40100000000001</c:v>
                </c:pt>
                <c:pt idx="17146">
                  <c:v>236.38499999999999</c:v>
                </c:pt>
                <c:pt idx="17147">
                  <c:v>236.369</c:v>
                </c:pt>
                <c:pt idx="17148">
                  <c:v>236.36199999999999</c:v>
                </c:pt>
                <c:pt idx="17149">
                  <c:v>236.297</c:v>
                </c:pt>
                <c:pt idx="17150">
                  <c:v>236.27500000000001</c:v>
                </c:pt>
                <c:pt idx="17151">
                  <c:v>236.233</c:v>
                </c:pt>
                <c:pt idx="17152">
                  <c:v>236.22</c:v>
                </c:pt>
                <c:pt idx="17153">
                  <c:v>236.21600000000001</c:v>
                </c:pt>
                <c:pt idx="17154">
                  <c:v>236.2</c:v>
                </c:pt>
                <c:pt idx="17155">
                  <c:v>236.17099999999999</c:v>
                </c:pt>
                <c:pt idx="17156">
                  <c:v>236.15100000000001</c:v>
                </c:pt>
                <c:pt idx="17157">
                  <c:v>236.148</c:v>
                </c:pt>
                <c:pt idx="17158">
                  <c:v>236.13800000000001</c:v>
                </c:pt>
                <c:pt idx="17159">
                  <c:v>236.12899999999999</c:v>
                </c:pt>
                <c:pt idx="17160">
                  <c:v>236.054</c:v>
                </c:pt>
                <c:pt idx="17161">
                  <c:v>236.054</c:v>
                </c:pt>
                <c:pt idx="17162">
                  <c:v>236.03800000000001</c:v>
                </c:pt>
                <c:pt idx="17163">
                  <c:v>236.03200000000001</c:v>
                </c:pt>
                <c:pt idx="17164">
                  <c:v>235.999</c:v>
                </c:pt>
                <c:pt idx="17165">
                  <c:v>235.989</c:v>
                </c:pt>
                <c:pt idx="17166">
                  <c:v>235.90799999999999</c:v>
                </c:pt>
                <c:pt idx="17167">
                  <c:v>235.905</c:v>
                </c:pt>
                <c:pt idx="17168">
                  <c:v>235.886</c:v>
                </c:pt>
                <c:pt idx="17169">
                  <c:v>235.86</c:v>
                </c:pt>
                <c:pt idx="17170">
                  <c:v>235.834</c:v>
                </c:pt>
                <c:pt idx="17171">
                  <c:v>235.78800000000001</c:v>
                </c:pt>
                <c:pt idx="17172">
                  <c:v>235.75899999999999</c:v>
                </c:pt>
                <c:pt idx="17173">
                  <c:v>235.733</c:v>
                </c:pt>
                <c:pt idx="17174">
                  <c:v>235.71700000000001</c:v>
                </c:pt>
                <c:pt idx="17175">
                  <c:v>235.70699999999999</c:v>
                </c:pt>
                <c:pt idx="17176">
                  <c:v>235.69800000000001</c:v>
                </c:pt>
                <c:pt idx="17177">
                  <c:v>235.642</c:v>
                </c:pt>
                <c:pt idx="17178">
                  <c:v>235.62299999999999</c:v>
                </c:pt>
                <c:pt idx="17179">
                  <c:v>235.59700000000001</c:v>
                </c:pt>
                <c:pt idx="17180">
                  <c:v>235.565</c:v>
                </c:pt>
                <c:pt idx="17181">
                  <c:v>235.548</c:v>
                </c:pt>
                <c:pt idx="17182">
                  <c:v>235.51599999999999</c:v>
                </c:pt>
                <c:pt idx="17183">
                  <c:v>235.506</c:v>
                </c:pt>
                <c:pt idx="17184">
                  <c:v>235.48699999999999</c:v>
                </c:pt>
                <c:pt idx="17185">
                  <c:v>235.464</c:v>
                </c:pt>
                <c:pt idx="17186">
                  <c:v>235.44800000000001</c:v>
                </c:pt>
                <c:pt idx="17187">
                  <c:v>235.441</c:v>
                </c:pt>
                <c:pt idx="17188">
                  <c:v>235.40199999999999</c:v>
                </c:pt>
                <c:pt idx="17189">
                  <c:v>235.38</c:v>
                </c:pt>
                <c:pt idx="17190">
                  <c:v>235.334</c:v>
                </c:pt>
                <c:pt idx="17191">
                  <c:v>235.321</c:v>
                </c:pt>
                <c:pt idx="17192">
                  <c:v>235.315</c:v>
                </c:pt>
                <c:pt idx="17193">
                  <c:v>235.286</c:v>
                </c:pt>
                <c:pt idx="17194">
                  <c:v>235.26</c:v>
                </c:pt>
                <c:pt idx="17195">
                  <c:v>235.23699999999999</c:v>
                </c:pt>
                <c:pt idx="17196">
                  <c:v>235.23699999999999</c:v>
                </c:pt>
                <c:pt idx="17197">
                  <c:v>235.22399999999999</c:v>
                </c:pt>
                <c:pt idx="17198">
                  <c:v>235.21799999999999</c:v>
                </c:pt>
                <c:pt idx="17199">
                  <c:v>235.172</c:v>
                </c:pt>
                <c:pt idx="17200">
                  <c:v>235.166</c:v>
                </c:pt>
                <c:pt idx="17201">
                  <c:v>235.15600000000001</c:v>
                </c:pt>
                <c:pt idx="17202">
                  <c:v>235.15299999999999</c:v>
                </c:pt>
                <c:pt idx="17203">
                  <c:v>235.143</c:v>
                </c:pt>
                <c:pt idx="17204">
                  <c:v>235.101</c:v>
                </c:pt>
                <c:pt idx="17205">
                  <c:v>235.06800000000001</c:v>
                </c:pt>
                <c:pt idx="17206">
                  <c:v>235.04900000000001</c:v>
                </c:pt>
                <c:pt idx="17207">
                  <c:v>235.036</c:v>
                </c:pt>
                <c:pt idx="17208">
                  <c:v>235.01300000000001</c:v>
                </c:pt>
                <c:pt idx="17209">
                  <c:v>234.97800000000001</c:v>
                </c:pt>
                <c:pt idx="17210">
                  <c:v>234.94800000000001</c:v>
                </c:pt>
                <c:pt idx="17211">
                  <c:v>234.88399999999999</c:v>
                </c:pt>
                <c:pt idx="17212">
                  <c:v>234.86099999999999</c:v>
                </c:pt>
                <c:pt idx="17213">
                  <c:v>234.84100000000001</c:v>
                </c:pt>
                <c:pt idx="17214">
                  <c:v>234.83199999999999</c:v>
                </c:pt>
                <c:pt idx="17215">
                  <c:v>234.828</c:v>
                </c:pt>
                <c:pt idx="17216">
                  <c:v>234.822</c:v>
                </c:pt>
                <c:pt idx="17217">
                  <c:v>234.80600000000001</c:v>
                </c:pt>
                <c:pt idx="17218">
                  <c:v>234.76</c:v>
                </c:pt>
                <c:pt idx="17219">
                  <c:v>234.75399999999999</c:v>
                </c:pt>
                <c:pt idx="17220">
                  <c:v>234.73099999999999</c:v>
                </c:pt>
                <c:pt idx="17221">
                  <c:v>234.72499999999999</c:v>
                </c:pt>
                <c:pt idx="17222">
                  <c:v>234.69499999999999</c:v>
                </c:pt>
                <c:pt idx="17223">
                  <c:v>234.65</c:v>
                </c:pt>
                <c:pt idx="17224">
                  <c:v>234.64400000000001</c:v>
                </c:pt>
                <c:pt idx="17225">
                  <c:v>234.61799999999999</c:v>
                </c:pt>
                <c:pt idx="17226">
                  <c:v>234.595</c:v>
                </c:pt>
                <c:pt idx="17227">
                  <c:v>234.56899999999999</c:v>
                </c:pt>
                <c:pt idx="17228">
                  <c:v>234.559</c:v>
                </c:pt>
                <c:pt idx="17229">
                  <c:v>234.53299999999999</c:v>
                </c:pt>
                <c:pt idx="17230">
                  <c:v>234.49100000000001</c:v>
                </c:pt>
                <c:pt idx="17231">
                  <c:v>234.39699999999999</c:v>
                </c:pt>
                <c:pt idx="17232">
                  <c:v>234.39099999999999</c:v>
                </c:pt>
                <c:pt idx="17233">
                  <c:v>234.374</c:v>
                </c:pt>
                <c:pt idx="17234">
                  <c:v>234.34800000000001</c:v>
                </c:pt>
                <c:pt idx="17235">
                  <c:v>234.28399999999999</c:v>
                </c:pt>
                <c:pt idx="17236">
                  <c:v>234.23500000000001</c:v>
                </c:pt>
                <c:pt idx="17237">
                  <c:v>234.232</c:v>
                </c:pt>
                <c:pt idx="17238">
                  <c:v>234.21899999999999</c:v>
                </c:pt>
                <c:pt idx="17239">
                  <c:v>234.19900000000001</c:v>
                </c:pt>
                <c:pt idx="17240">
                  <c:v>234.196</c:v>
                </c:pt>
                <c:pt idx="17241">
                  <c:v>234.18600000000001</c:v>
                </c:pt>
                <c:pt idx="17242">
                  <c:v>234.14099999999999</c:v>
                </c:pt>
                <c:pt idx="17243">
                  <c:v>234.05</c:v>
                </c:pt>
                <c:pt idx="17244">
                  <c:v>234.047</c:v>
                </c:pt>
                <c:pt idx="17245">
                  <c:v>234.03100000000001</c:v>
                </c:pt>
                <c:pt idx="17246">
                  <c:v>234.005</c:v>
                </c:pt>
                <c:pt idx="17247">
                  <c:v>233.96299999999999</c:v>
                </c:pt>
                <c:pt idx="17248">
                  <c:v>233.959</c:v>
                </c:pt>
                <c:pt idx="17249">
                  <c:v>233.959</c:v>
                </c:pt>
                <c:pt idx="17250">
                  <c:v>233.94300000000001</c:v>
                </c:pt>
                <c:pt idx="17251">
                  <c:v>233.88800000000001</c:v>
                </c:pt>
                <c:pt idx="17252">
                  <c:v>233.87200000000001</c:v>
                </c:pt>
                <c:pt idx="17253">
                  <c:v>233.84299999999999</c:v>
                </c:pt>
                <c:pt idx="17254">
                  <c:v>233.768</c:v>
                </c:pt>
                <c:pt idx="17255">
                  <c:v>233.703</c:v>
                </c:pt>
                <c:pt idx="17256">
                  <c:v>233.69300000000001</c:v>
                </c:pt>
                <c:pt idx="17257">
                  <c:v>233.642</c:v>
                </c:pt>
                <c:pt idx="17258">
                  <c:v>233.625</c:v>
                </c:pt>
                <c:pt idx="17259">
                  <c:v>233.61600000000001</c:v>
                </c:pt>
                <c:pt idx="17260">
                  <c:v>233.61600000000001</c:v>
                </c:pt>
                <c:pt idx="17261">
                  <c:v>233.59899999999999</c:v>
                </c:pt>
                <c:pt idx="17262">
                  <c:v>233.56700000000001</c:v>
                </c:pt>
                <c:pt idx="17263">
                  <c:v>233.56399999999999</c:v>
                </c:pt>
                <c:pt idx="17264">
                  <c:v>233.518</c:v>
                </c:pt>
                <c:pt idx="17265">
                  <c:v>233.47300000000001</c:v>
                </c:pt>
                <c:pt idx="17266">
                  <c:v>233.45</c:v>
                </c:pt>
                <c:pt idx="17267">
                  <c:v>233.37899999999999</c:v>
                </c:pt>
                <c:pt idx="17268">
                  <c:v>233.37200000000001</c:v>
                </c:pt>
                <c:pt idx="17269">
                  <c:v>233.31399999999999</c:v>
                </c:pt>
                <c:pt idx="17270">
                  <c:v>233.285</c:v>
                </c:pt>
                <c:pt idx="17271">
                  <c:v>233.262</c:v>
                </c:pt>
                <c:pt idx="17272">
                  <c:v>233.262</c:v>
                </c:pt>
                <c:pt idx="17273">
                  <c:v>233.24299999999999</c:v>
                </c:pt>
                <c:pt idx="17274">
                  <c:v>233.22300000000001</c:v>
                </c:pt>
                <c:pt idx="17275">
                  <c:v>233.18799999999999</c:v>
                </c:pt>
                <c:pt idx="17276">
                  <c:v>233.184</c:v>
                </c:pt>
                <c:pt idx="17277">
                  <c:v>233.084</c:v>
                </c:pt>
                <c:pt idx="17278">
                  <c:v>233.06800000000001</c:v>
                </c:pt>
                <c:pt idx="17279">
                  <c:v>233.05799999999999</c:v>
                </c:pt>
                <c:pt idx="17280">
                  <c:v>233.03800000000001</c:v>
                </c:pt>
                <c:pt idx="17281">
                  <c:v>232.96700000000001</c:v>
                </c:pt>
                <c:pt idx="17282">
                  <c:v>232.905</c:v>
                </c:pt>
                <c:pt idx="17283">
                  <c:v>232.87299999999999</c:v>
                </c:pt>
                <c:pt idx="17284">
                  <c:v>232.84100000000001</c:v>
                </c:pt>
                <c:pt idx="17285">
                  <c:v>232.821</c:v>
                </c:pt>
                <c:pt idx="17286">
                  <c:v>232.79499999999999</c:v>
                </c:pt>
                <c:pt idx="17287">
                  <c:v>232.756</c:v>
                </c:pt>
                <c:pt idx="17288">
                  <c:v>232.75299999999999</c:v>
                </c:pt>
                <c:pt idx="17289">
                  <c:v>232.74299999999999</c:v>
                </c:pt>
                <c:pt idx="17290">
                  <c:v>232.71100000000001</c:v>
                </c:pt>
                <c:pt idx="17291">
                  <c:v>232.708</c:v>
                </c:pt>
                <c:pt idx="17292">
                  <c:v>232.69800000000001</c:v>
                </c:pt>
                <c:pt idx="17293">
                  <c:v>232.65899999999999</c:v>
                </c:pt>
                <c:pt idx="17294">
                  <c:v>232.636</c:v>
                </c:pt>
                <c:pt idx="17295">
                  <c:v>232.59399999999999</c:v>
                </c:pt>
                <c:pt idx="17296">
                  <c:v>232.54900000000001</c:v>
                </c:pt>
                <c:pt idx="17297">
                  <c:v>232.54499999999999</c:v>
                </c:pt>
                <c:pt idx="17298">
                  <c:v>232.53899999999999</c:v>
                </c:pt>
                <c:pt idx="17299">
                  <c:v>232.53899999999999</c:v>
                </c:pt>
                <c:pt idx="17300">
                  <c:v>232.53299999999999</c:v>
                </c:pt>
                <c:pt idx="17301">
                  <c:v>232.416</c:v>
                </c:pt>
                <c:pt idx="17302">
                  <c:v>232.39599999999999</c:v>
                </c:pt>
                <c:pt idx="17303">
                  <c:v>232.34399999999999</c:v>
                </c:pt>
                <c:pt idx="17304">
                  <c:v>232.315</c:v>
                </c:pt>
                <c:pt idx="17305">
                  <c:v>232.30199999999999</c:v>
                </c:pt>
                <c:pt idx="17306">
                  <c:v>232.29300000000001</c:v>
                </c:pt>
                <c:pt idx="17307">
                  <c:v>232.21799999999999</c:v>
                </c:pt>
                <c:pt idx="17308">
                  <c:v>232.21100000000001</c:v>
                </c:pt>
                <c:pt idx="17309">
                  <c:v>232.19200000000001</c:v>
                </c:pt>
                <c:pt idx="17310">
                  <c:v>232.18899999999999</c:v>
                </c:pt>
                <c:pt idx="17311">
                  <c:v>232.18600000000001</c:v>
                </c:pt>
                <c:pt idx="17312">
                  <c:v>232.17599999999999</c:v>
                </c:pt>
                <c:pt idx="17313">
                  <c:v>232.095</c:v>
                </c:pt>
                <c:pt idx="17314">
                  <c:v>232.059</c:v>
                </c:pt>
                <c:pt idx="17315">
                  <c:v>232.03299999999999</c:v>
                </c:pt>
                <c:pt idx="17316">
                  <c:v>232.01</c:v>
                </c:pt>
                <c:pt idx="17317">
                  <c:v>232.00700000000001</c:v>
                </c:pt>
                <c:pt idx="17318">
                  <c:v>231.98099999999999</c:v>
                </c:pt>
                <c:pt idx="17319">
                  <c:v>231.97499999999999</c:v>
                </c:pt>
                <c:pt idx="17320">
                  <c:v>231.881</c:v>
                </c:pt>
                <c:pt idx="17321">
                  <c:v>231.881</c:v>
                </c:pt>
                <c:pt idx="17322">
                  <c:v>231.86099999999999</c:v>
                </c:pt>
                <c:pt idx="17323">
                  <c:v>231.78700000000001</c:v>
                </c:pt>
                <c:pt idx="17324">
                  <c:v>231.774</c:v>
                </c:pt>
                <c:pt idx="17325">
                  <c:v>231.738</c:v>
                </c:pt>
                <c:pt idx="17326">
                  <c:v>231.72800000000001</c:v>
                </c:pt>
                <c:pt idx="17327">
                  <c:v>231.71199999999999</c:v>
                </c:pt>
                <c:pt idx="17328">
                  <c:v>231.625</c:v>
                </c:pt>
                <c:pt idx="17329">
                  <c:v>231.55</c:v>
                </c:pt>
                <c:pt idx="17330">
                  <c:v>231.55</c:v>
                </c:pt>
                <c:pt idx="17331">
                  <c:v>231.52099999999999</c:v>
                </c:pt>
                <c:pt idx="17332">
                  <c:v>231.51400000000001</c:v>
                </c:pt>
                <c:pt idx="17333">
                  <c:v>231.459</c:v>
                </c:pt>
                <c:pt idx="17334">
                  <c:v>231.45599999999999</c:v>
                </c:pt>
                <c:pt idx="17335">
                  <c:v>231.41399999999999</c:v>
                </c:pt>
                <c:pt idx="17336">
                  <c:v>231.381</c:v>
                </c:pt>
                <c:pt idx="17337">
                  <c:v>231.36500000000001</c:v>
                </c:pt>
                <c:pt idx="17338">
                  <c:v>231.36199999999999</c:v>
                </c:pt>
                <c:pt idx="17339">
                  <c:v>231.34899999999999</c:v>
                </c:pt>
                <c:pt idx="17340">
                  <c:v>231.31</c:v>
                </c:pt>
                <c:pt idx="17341">
                  <c:v>231.303</c:v>
                </c:pt>
                <c:pt idx="17342">
                  <c:v>231.245</c:v>
                </c:pt>
                <c:pt idx="17343">
                  <c:v>231.203</c:v>
                </c:pt>
                <c:pt idx="17344">
                  <c:v>231.17</c:v>
                </c:pt>
                <c:pt idx="17345">
                  <c:v>231.12799999999999</c:v>
                </c:pt>
                <c:pt idx="17346">
                  <c:v>231.125</c:v>
                </c:pt>
                <c:pt idx="17347">
                  <c:v>231.083</c:v>
                </c:pt>
                <c:pt idx="17348">
                  <c:v>231.083</c:v>
                </c:pt>
                <c:pt idx="17349">
                  <c:v>231.07300000000001</c:v>
                </c:pt>
                <c:pt idx="17350">
                  <c:v>231.04400000000001</c:v>
                </c:pt>
                <c:pt idx="17351">
                  <c:v>231.00800000000001</c:v>
                </c:pt>
                <c:pt idx="17352">
                  <c:v>230.947</c:v>
                </c:pt>
                <c:pt idx="17353">
                  <c:v>230.892</c:v>
                </c:pt>
                <c:pt idx="17354">
                  <c:v>230.869</c:v>
                </c:pt>
                <c:pt idx="17355">
                  <c:v>230.84299999999999</c:v>
                </c:pt>
                <c:pt idx="17356">
                  <c:v>230.79400000000001</c:v>
                </c:pt>
                <c:pt idx="17357">
                  <c:v>230.755</c:v>
                </c:pt>
                <c:pt idx="17358">
                  <c:v>230.74199999999999</c:v>
                </c:pt>
                <c:pt idx="17359">
                  <c:v>230.733</c:v>
                </c:pt>
                <c:pt idx="17360">
                  <c:v>230.684</c:v>
                </c:pt>
                <c:pt idx="17361">
                  <c:v>230.66800000000001</c:v>
                </c:pt>
                <c:pt idx="17362">
                  <c:v>230.661</c:v>
                </c:pt>
                <c:pt idx="17363">
                  <c:v>230.65799999999999</c:v>
                </c:pt>
                <c:pt idx="17364">
                  <c:v>230.64500000000001</c:v>
                </c:pt>
                <c:pt idx="17365">
                  <c:v>230.6</c:v>
                </c:pt>
                <c:pt idx="17366">
                  <c:v>230.59</c:v>
                </c:pt>
                <c:pt idx="17367">
                  <c:v>230.554</c:v>
                </c:pt>
                <c:pt idx="17368">
                  <c:v>230.54499999999999</c:v>
                </c:pt>
                <c:pt idx="17369">
                  <c:v>230.52500000000001</c:v>
                </c:pt>
                <c:pt idx="17370">
                  <c:v>230.48</c:v>
                </c:pt>
                <c:pt idx="17371">
                  <c:v>230.477</c:v>
                </c:pt>
                <c:pt idx="17372">
                  <c:v>230.43799999999999</c:v>
                </c:pt>
                <c:pt idx="17373">
                  <c:v>230.42099999999999</c:v>
                </c:pt>
                <c:pt idx="17374">
                  <c:v>230.399</c:v>
                </c:pt>
                <c:pt idx="17375">
                  <c:v>230.36</c:v>
                </c:pt>
                <c:pt idx="17376">
                  <c:v>230.33699999999999</c:v>
                </c:pt>
                <c:pt idx="17377">
                  <c:v>230.31399999999999</c:v>
                </c:pt>
                <c:pt idx="17378">
                  <c:v>230.22399999999999</c:v>
                </c:pt>
                <c:pt idx="17379">
                  <c:v>230.16499999999999</c:v>
                </c:pt>
                <c:pt idx="17380">
                  <c:v>230.12</c:v>
                </c:pt>
                <c:pt idx="17381">
                  <c:v>230.06100000000001</c:v>
                </c:pt>
                <c:pt idx="17382">
                  <c:v>230.042</c:v>
                </c:pt>
                <c:pt idx="17383">
                  <c:v>230.01300000000001</c:v>
                </c:pt>
                <c:pt idx="17384">
                  <c:v>229.96100000000001</c:v>
                </c:pt>
                <c:pt idx="17385">
                  <c:v>229.94499999999999</c:v>
                </c:pt>
                <c:pt idx="17386">
                  <c:v>229.929</c:v>
                </c:pt>
                <c:pt idx="17387">
                  <c:v>229.89</c:v>
                </c:pt>
                <c:pt idx="17388">
                  <c:v>229.886</c:v>
                </c:pt>
                <c:pt idx="17389">
                  <c:v>229.86</c:v>
                </c:pt>
                <c:pt idx="17390">
                  <c:v>229.828</c:v>
                </c:pt>
                <c:pt idx="17391">
                  <c:v>229.809</c:v>
                </c:pt>
                <c:pt idx="17392">
                  <c:v>229.77600000000001</c:v>
                </c:pt>
                <c:pt idx="17393">
                  <c:v>229.679</c:v>
                </c:pt>
                <c:pt idx="17394">
                  <c:v>229.66900000000001</c:v>
                </c:pt>
                <c:pt idx="17395">
                  <c:v>229.65600000000001</c:v>
                </c:pt>
                <c:pt idx="17396">
                  <c:v>229.65600000000001</c:v>
                </c:pt>
                <c:pt idx="17397">
                  <c:v>229.65299999999999</c:v>
                </c:pt>
                <c:pt idx="17398">
                  <c:v>229.65</c:v>
                </c:pt>
                <c:pt idx="17399">
                  <c:v>229.643</c:v>
                </c:pt>
                <c:pt idx="17400">
                  <c:v>229.61099999999999</c:v>
                </c:pt>
                <c:pt idx="17401">
                  <c:v>229.607</c:v>
                </c:pt>
                <c:pt idx="17402">
                  <c:v>229.601</c:v>
                </c:pt>
                <c:pt idx="17403">
                  <c:v>229.59800000000001</c:v>
                </c:pt>
                <c:pt idx="17404">
                  <c:v>229.57499999999999</c:v>
                </c:pt>
                <c:pt idx="17405">
                  <c:v>229.56200000000001</c:v>
                </c:pt>
                <c:pt idx="17406">
                  <c:v>229.54300000000001</c:v>
                </c:pt>
                <c:pt idx="17407">
                  <c:v>229.536</c:v>
                </c:pt>
                <c:pt idx="17408">
                  <c:v>229.50700000000001</c:v>
                </c:pt>
                <c:pt idx="17409">
                  <c:v>229.494</c:v>
                </c:pt>
                <c:pt idx="17410">
                  <c:v>229.458</c:v>
                </c:pt>
                <c:pt idx="17411">
                  <c:v>229.43899999999999</c:v>
                </c:pt>
                <c:pt idx="17412">
                  <c:v>229.37100000000001</c:v>
                </c:pt>
                <c:pt idx="17413">
                  <c:v>229.34200000000001</c:v>
                </c:pt>
                <c:pt idx="17414">
                  <c:v>229.32900000000001</c:v>
                </c:pt>
                <c:pt idx="17415">
                  <c:v>229.31899999999999</c:v>
                </c:pt>
                <c:pt idx="17416">
                  <c:v>229.31200000000001</c:v>
                </c:pt>
                <c:pt idx="17417">
                  <c:v>229.29900000000001</c:v>
                </c:pt>
                <c:pt idx="17418">
                  <c:v>229.273</c:v>
                </c:pt>
                <c:pt idx="17419">
                  <c:v>229.27</c:v>
                </c:pt>
                <c:pt idx="17420">
                  <c:v>229.26400000000001</c:v>
                </c:pt>
                <c:pt idx="17421">
                  <c:v>229.25399999999999</c:v>
                </c:pt>
                <c:pt idx="17422">
                  <c:v>229.24700000000001</c:v>
                </c:pt>
                <c:pt idx="17423">
                  <c:v>229.23099999999999</c:v>
                </c:pt>
                <c:pt idx="17424">
                  <c:v>229.22499999999999</c:v>
                </c:pt>
                <c:pt idx="17425">
                  <c:v>229.209</c:v>
                </c:pt>
                <c:pt idx="17426">
                  <c:v>229.15299999999999</c:v>
                </c:pt>
                <c:pt idx="17427">
                  <c:v>229.14400000000001</c:v>
                </c:pt>
                <c:pt idx="17428">
                  <c:v>229.11799999999999</c:v>
                </c:pt>
                <c:pt idx="17429">
                  <c:v>229.09800000000001</c:v>
                </c:pt>
                <c:pt idx="17430">
                  <c:v>229.095</c:v>
                </c:pt>
                <c:pt idx="17431">
                  <c:v>229.059</c:v>
                </c:pt>
                <c:pt idx="17432">
                  <c:v>228.90100000000001</c:v>
                </c:pt>
                <c:pt idx="17433">
                  <c:v>228.89699999999999</c:v>
                </c:pt>
                <c:pt idx="17434">
                  <c:v>228.89099999999999</c:v>
                </c:pt>
                <c:pt idx="17435">
                  <c:v>228.88800000000001</c:v>
                </c:pt>
                <c:pt idx="17436">
                  <c:v>228.875</c:v>
                </c:pt>
                <c:pt idx="17437">
                  <c:v>228.86799999999999</c:v>
                </c:pt>
                <c:pt idx="17438">
                  <c:v>228.83199999999999</c:v>
                </c:pt>
                <c:pt idx="17439">
                  <c:v>228.8</c:v>
                </c:pt>
                <c:pt idx="17440">
                  <c:v>228.78100000000001</c:v>
                </c:pt>
                <c:pt idx="17441">
                  <c:v>228.732</c:v>
                </c:pt>
                <c:pt idx="17442">
                  <c:v>228.696</c:v>
                </c:pt>
                <c:pt idx="17443">
                  <c:v>228.68299999999999</c:v>
                </c:pt>
                <c:pt idx="17444">
                  <c:v>228.63499999999999</c:v>
                </c:pt>
                <c:pt idx="17445">
                  <c:v>228.61799999999999</c:v>
                </c:pt>
                <c:pt idx="17446">
                  <c:v>228.51499999999999</c:v>
                </c:pt>
                <c:pt idx="17447">
                  <c:v>228.50800000000001</c:v>
                </c:pt>
                <c:pt idx="17448">
                  <c:v>228.482</c:v>
                </c:pt>
                <c:pt idx="17449">
                  <c:v>228.447</c:v>
                </c:pt>
                <c:pt idx="17450">
                  <c:v>228.43700000000001</c:v>
                </c:pt>
                <c:pt idx="17451">
                  <c:v>228.41399999999999</c:v>
                </c:pt>
                <c:pt idx="17452">
                  <c:v>228.38200000000001</c:v>
                </c:pt>
                <c:pt idx="17453">
                  <c:v>228.35599999999999</c:v>
                </c:pt>
                <c:pt idx="17454">
                  <c:v>228.34299999999999</c:v>
                </c:pt>
                <c:pt idx="17455">
                  <c:v>228.32300000000001</c:v>
                </c:pt>
                <c:pt idx="17456">
                  <c:v>228.32</c:v>
                </c:pt>
                <c:pt idx="17457">
                  <c:v>228.30099999999999</c:v>
                </c:pt>
                <c:pt idx="17458">
                  <c:v>228.29400000000001</c:v>
                </c:pt>
                <c:pt idx="17459">
                  <c:v>228.28399999999999</c:v>
                </c:pt>
                <c:pt idx="17460">
                  <c:v>228.262</c:v>
                </c:pt>
                <c:pt idx="17461">
                  <c:v>228.249</c:v>
                </c:pt>
                <c:pt idx="17462">
                  <c:v>228.22900000000001</c:v>
                </c:pt>
                <c:pt idx="17463">
                  <c:v>228.21299999999999</c:v>
                </c:pt>
                <c:pt idx="17464">
                  <c:v>228.2</c:v>
                </c:pt>
                <c:pt idx="17465">
                  <c:v>228.148</c:v>
                </c:pt>
                <c:pt idx="17466">
                  <c:v>228.041</c:v>
                </c:pt>
                <c:pt idx="17467">
                  <c:v>228.03800000000001</c:v>
                </c:pt>
                <c:pt idx="17468">
                  <c:v>228.03200000000001</c:v>
                </c:pt>
                <c:pt idx="17469">
                  <c:v>228.03100000000001</c:v>
                </c:pt>
                <c:pt idx="17470">
                  <c:v>228.02199999999999</c:v>
                </c:pt>
                <c:pt idx="17471">
                  <c:v>228.012</c:v>
                </c:pt>
                <c:pt idx="17472">
                  <c:v>227.93700000000001</c:v>
                </c:pt>
                <c:pt idx="17473">
                  <c:v>227.898</c:v>
                </c:pt>
                <c:pt idx="17474">
                  <c:v>227.876</c:v>
                </c:pt>
                <c:pt idx="17475">
                  <c:v>227.85300000000001</c:v>
                </c:pt>
                <c:pt idx="17476">
                  <c:v>227.84299999999999</c:v>
                </c:pt>
                <c:pt idx="17477">
                  <c:v>227.834</c:v>
                </c:pt>
                <c:pt idx="17478">
                  <c:v>227.83</c:v>
                </c:pt>
                <c:pt idx="17479">
                  <c:v>227.827</c:v>
                </c:pt>
                <c:pt idx="17480">
                  <c:v>227.78800000000001</c:v>
                </c:pt>
                <c:pt idx="17481">
                  <c:v>227.749</c:v>
                </c:pt>
                <c:pt idx="17482">
                  <c:v>227.74</c:v>
                </c:pt>
                <c:pt idx="17483">
                  <c:v>227.72300000000001</c:v>
                </c:pt>
                <c:pt idx="17484">
                  <c:v>227.714</c:v>
                </c:pt>
                <c:pt idx="17485">
                  <c:v>227.678</c:v>
                </c:pt>
                <c:pt idx="17486">
                  <c:v>227.67500000000001</c:v>
                </c:pt>
                <c:pt idx="17487">
                  <c:v>227.51900000000001</c:v>
                </c:pt>
                <c:pt idx="17488">
                  <c:v>227.51599999999999</c:v>
                </c:pt>
                <c:pt idx="17489">
                  <c:v>227.51300000000001</c:v>
                </c:pt>
                <c:pt idx="17490">
                  <c:v>227.50299999999999</c:v>
                </c:pt>
                <c:pt idx="17491">
                  <c:v>227.49600000000001</c:v>
                </c:pt>
                <c:pt idx="17492">
                  <c:v>227.46100000000001</c:v>
                </c:pt>
                <c:pt idx="17493">
                  <c:v>227.43199999999999</c:v>
                </c:pt>
                <c:pt idx="17494">
                  <c:v>227.422</c:v>
                </c:pt>
                <c:pt idx="17495">
                  <c:v>227.40199999999999</c:v>
                </c:pt>
                <c:pt idx="17496">
                  <c:v>227.38900000000001</c:v>
                </c:pt>
                <c:pt idx="17497">
                  <c:v>227.386</c:v>
                </c:pt>
                <c:pt idx="17498">
                  <c:v>227.363</c:v>
                </c:pt>
                <c:pt idx="17499">
                  <c:v>227.321</c:v>
                </c:pt>
                <c:pt idx="17500">
                  <c:v>227.256</c:v>
                </c:pt>
                <c:pt idx="17501">
                  <c:v>227.23</c:v>
                </c:pt>
                <c:pt idx="17502">
                  <c:v>227.221</c:v>
                </c:pt>
                <c:pt idx="17503">
                  <c:v>227.185</c:v>
                </c:pt>
                <c:pt idx="17504">
                  <c:v>227.185</c:v>
                </c:pt>
                <c:pt idx="17505">
                  <c:v>227.12700000000001</c:v>
                </c:pt>
                <c:pt idx="17506">
                  <c:v>227.036</c:v>
                </c:pt>
                <c:pt idx="17507">
                  <c:v>227.029</c:v>
                </c:pt>
                <c:pt idx="17508">
                  <c:v>227.029</c:v>
                </c:pt>
                <c:pt idx="17509">
                  <c:v>227.02600000000001</c:v>
                </c:pt>
                <c:pt idx="17510">
                  <c:v>227.02</c:v>
                </c:pt>
                <c:pt idx="17511">
                  <c:v>227.01599999999999</c:v>
                </c:pt>
                <c:pt idx="17512">
                  <c:v>226.96799999999999</c:v>
                </c:pt>
                <c:pt idx="17513">
                  <c:v>226.874</c:v>
                </c:pt>
                <c:pt idx="17514">
                  <c:v>226.858</c:v>
                </c:pt>
                <c:pt idx="17515">
                  <c:v>226.84100000000001</c:v>
                </c:pt>
                <c:pt idx="17516">
                  <c:v>226.77699999999999</c:v>
                </c:pt>
                <c:pt idx="17517">
                  <c:v>226.74700000000001</c:v>
                </c:pt>
                <c:pt idx="17518">
                  <c:v>226.624</c:v>
                </c:pt>
                <c:pt idx="17519">
                  <c:v>226.624</c:v>
                </c:pt>
                <c:pt idx="17520">
                  <c:v>226.59800000000001</c:v>
                </c:pt>
                <c:pt idx="17521">
                  <c:v>226.572</c:v>
                </c:pt>
                <c:pt idx="17522">
                  <c:v>226.54</c:v>
                </c:pt>
                <c:pt idx="17523">
                  <c:v>226.524</c:v>
                </c:pt>
                <c:pt idx="17524">
                  <c:v>226.50399999999999</c:v>
                </c:pt>
                <c:pt idx="17525">
                  <c:v>226.42599999999999</c:v>
                </c:pt>
                <c:pt idx="17526">
                  <c:v>226.40700000000001</c:v>
                </c:pt>
                <c:pt idx="17527">
                  <c:v>226.4</c:v>
                </c:pt>
                <c:pt idx="17528">
                  <c:v>226.33199999999999</c:v>
                </c:pt>
                <c:pt idx="17529">
                  <c:v>226.32900000000001</c:v>
                </c:pt>
                <c:pt idx="17530">
                  <c:v>226.24799999999999</c:v>
                </c:pt>
                <c:pt idx="17531">
                  <c:v>226.209</c:v>
                </c:pt>
                <c:pt idx="17532">
                  <c:v>226.19300000000001</c:v>
                </c:pt>
                <c:pt idx="17533">
                  <c:v>226.17699999999999</c:v>
                </c:pt>
                <c:pt idx="17534">
                  <c:v>226.13800000000001</c:v>
                </c:pt>
                <c:pt idx="17535">
                  <c:v>226.10499999999999</c:v>
                </c:pt>
                <c:pt idx="17536">
                  <c:v>226.10499999999999</c:v>
                </c:pt>
                <c:pt idx="17537">
                  <c:v>226.07900000000001</c:v>
                </c:pt>
                <c:pt idx="17538">
                  <c:v>226.07300000000001</c:v>
                </c:pt>
                <c:pt idx="17539">
                  <c:v>226.04400000000001</c:v>
                </c:pt>
                <c:pt idx="17540">
                  <c:v>226.04</c:v>
                </c:pt>
                <c:pt idx="17541">
                  <c:v>225.976</c:v>
                </c:pt>
                <c:pt idx="17542">
                  <c:v>225.96600000000001</c:v>
                </c:pt>
                <c:pt idx="17543">
                  <c:v>225.96299999999999</c:v>
                </c:pt>
                <c:pt idx="17544">
                  <c:v>225.953</c:v>
                </c:pt>
                <c:pt idx="17545">
                  <c:v>225.946</c:v>
                </c:pt>
                <c:pt idx="17546">
                  <c:v>225.87799999999999</c:v>
                </c:pt>
                <c:pt idx="17547">
                  <c:v>225.869</c:v>
                </c:pt>
                <c:pt idx="17548">
                  <c:v>225.83</c:v>
                </c:pt>
                <c:pt idx="17549">
                  <c:v>225.78399999999999</c:v>
                </c:pt>
                <c:pt idx="17550">
                  <c:v>225.77099999999999</c:v>
                </c:pt>
                <c:pt idx="17551">
                  <c:v>225.76499999999999</c:v>
                </c:pt>
                <c:pt idx="17552">
                  <c:v>225.73599999999999</c:v>
                </c:pt>
                <c:pt idx="17553">
                  <c:v>225.72900000000001</c:v>
                </c:pt>
                <c:pt idx="17554">
                  <c:v>225.67699999999999</c:v>
                </c:pt>
                <c:pt idx="17555">
                  <c:v>225.67099999999999</c:v>
                </c:pt>
                <c:pt idx="17556">
                  <c:v>225.67099999999999</c:v>
                </c:pt>
                <c:pt idx="17557">
                  <c:v>225.63499999999999</c:v>
                </c:pt>
                <c:pt idx="17558">
                  <c:v>225.63200000000001</c:v>
                </c:pt>
                <c:pt idx="17559">
                  <c:v>225.62200000000001</c:v>
                </c:pt>
                <c:pt idx="17560">
                  <c:v>225.59899999999999</c:v>
                </c:pt>
                <c:pt idx="17561">
                  <c:v>225.59299999999999</c:v>
                </c:pt>
                <c:pt idx="17562">
                  <c:v>225.577</c:v>
                </c:pt>
                <c:pt idx="17563">
                  <c:v>225.57</c:v>
                </c:pt>
                <c:pt idx="17564">
                  <c:v>225.512</c:v>
                </c:pt>
                <c:pt idx="17565">
                  <c:v>225.505</c:v>
                </c:pt>
                <c:pt idx="17566">
                  <c:v>225.483</c:v>
                </c:pt>
                <c:pt idx="17567">
                  <c:v>225.453</c:v>
                </c:pt>
                <c:pt idx="17568">
                  <c:v>225.447</c:v>
                </c:pt>
                <c:pt idx="17569">
                  <c:v>225.42099999999999</c:v>
                </c:pt>
                <c:pt idx="17570">
                  <c:v>225.405</c:v>
                </c:pt>
                <c:pt idx="17571">
                  <c:v>225.38499999999999</c:v>
                </c:pt>
                <c:pt idx="17572">
                  <c:v>225.327</c:v>
                </c:pt>
                <c:pt idx="17573">
                  <c:v>225.321</c:v>
                </c:pt>
                <c:pt idx="17574">
                  <c:v>225.31100000000001</c:v>
                </c:pt>
                <c:pt idx="17575">
                  <c:v>225.304</c:v>
                </c:pt>
                <c:pt idx="17576">
                  <c:v>225.30099999999999</c:v>
                </c:pt>
                <c:pt idx="17577">
                  <c:v>225.26900000000001</c:v>
                </c:pt>
                <c:pt idx="17578">
                  <c:v>225.25200000000001</c:v>
                </c:pt>
                <c:pt idx="17579">
                  <c:v>225.24299999999999</c:v>
                </c:pt>
                <c:pt idx="17580">
                  <c:v>225.197</c:v>
                </c:pt>
                <c:pt idx="17581">
                  <c:v>225.197</c:v>
                </c:pt>
                <c:pt idx="17582">
                  <c:v>225.184</c:v>
                </c:pt>
                <c:pt idx="17583">
                  <c:v>225.15799999999999</c:v>
                </c:pt>
                <c:pt idx="17584">
                  <c:v>225.149</c:v>
                </c:pt>
                <c:pt idx="17585">
                  <c:v>225.13900000000001</c:v>
                </c:pt>
                <c:pt idx="17586">
                  <c:v>225.13900000000001</c:v>
                </c:pt>
                <c:pt idx="17587">
                  <c:v>225.126</c:v>
                </c:pt>
                <c:pt idx="17588">
                  <c:v>225.12299999999999</c:v>
                </c:pt>
                <c:pt idx="17589">
                  <c:v>225.1</c:v>
                </c:pt>
                <c:pt idx="17590">
                  <c:v>225.03800000000001</c:v>
                </c:pt>
                <c:pt idx="17591">
                  <c:v>225.029</c:v>
                </c:pt>
                <c:pt idx="17592">
                  <c:v>224.97300000000001</c:v>
                </c:pt>
                <c:pt idx="17593">
                  <c:v>224.96</c:v>
                </c:pt>
                <c:pt idx="17594">
                  <c:v>224.935</c:v>
                </c:pt>
                <c:pt idx="17595">
                  <c:v>224.92500000000001</c:v>
                </c:pt>
                <c:pt idx="17596">
                  <c:v>224.886</c:v>
                </c:pt>
                <c:pt idx="17597">
                  <c:v>224.86</c:v>
                </c:pt>
                <c:pt idx="17598">
                  <c:v>224.80500000000001</c:v>
                </c:pt>
                <c:pt idx="17599">
                  <c:v>224.80199999999999</c:v>
                </c:pt>
                <c:pt idx="17600">
                  <c:v>224.785</c:v>
                </c:pt>
                <c:pt idx="17601">
                  <c:v>224.779</c:v>
                </c:pt>
                <c:pt idx="17602">
                  <c:v>224.779</c:v>
                </c:pt>
                <c:pt idx="17603">
                  <c:v>224.779</c:v>
                </c:pt>
                <c:pt idx="17604">
                  <c:v>224.773</c:v>
                </c:pt>
                <c:pt idx="17605">
                  <c:v>224.75899999999999</c:v>
                </c:pt>
                <c:pt idx="17606">
                  <c:v>224.727</c:v>
                </c:pt>
                <c:pt idx="17607">
                  <c:v>224.685</c:v>
                </c:pt>
                <c:pt idx="17608">
                  <c:v>224.678</c:v>
                </c:pt>
                <c:pt idx="17609">
                  <c:v>224.636</c:v>
                </c:pt>
                <c:pt idx="17610">
                  <c:v>224.63300000000001</c:v>
                </c:pt>
                <c:pt idx="17611">
                  <c:v>224.63</c:v>
                </c:pt>
                <c:pt idx="17612">
                  <c:v>224.63</c:v>
                </c:pt>
                <c:pt idx="17613">
                  <c:v>224.62299999999999</c:v>
                </c:pt>
                <c:pt idx="17614">
                  <c:v>224.61</c:v>
                </c:pt>
                <c:pt idx="17615">
                  <c:v>224.55500000000001</c:v>
                </c:pt>
                <c:pt idx="17616">
                  <c:v>224.536</c:v>
                </c:pt>
                <c:pt idx="17617">
                  <c:v>224.53200000000001</c:v>
                </c:pt>
                <c:pt idx="17618">
                  <c:v>224.52600000000001</c:v>
                </c:pt>
                <c:pt idx="17619">
                  <c:v>224.523</c:v>
                </c:pt>
                <c:pt idx="17620">
                  <c:v>224.51599999999999</c:v>
                </c:pt>
                <c:pt idx="17621">
                  <c:v>224.51</c:v>
                </c:pt>
                <c:pt idx="17622">
                  <c:v>224.48</c:v>
                </c:pt>
                <c:pt idx="17623">
                  <c:v>224.46799999999999</c:v>
                </c:pt>
                <c:pt idx="17624">
                  <c:v>224.44800000000001</c:v>
                </c:pt>
                <c:pt idx="17625">
                  <c:v>224.40899999999999</c:v>
                </c:pt>
                <c:pt idx="17626">
                  <c:v>224.39</c:v>
                </c:pt>
                <c:pt idx="17627">
                  <c:v>224.34100000000001</c:v>
                </c:pt>
                <c:pt idx="17628">
                  <c:v>224.309</c:v>
                </c:pt>
                <c:pt idx="17629">
                  <c:v>224.292</c:v>
                </c:pt>
                <c:pt idx="17630">
                  <c:v>224.273</c:v>
                </c:pt>
                <c:pt idx="17631">
                  <c:v>224.27</c:v>
                </c:pt>
                <c:pt idx="17632">
                  <c:v>224.25</c:v>
                </c:pt>
                <c:pt idx="17633">
                  <c:v>224.114</c:v>
                </c:pt>
                <c:pt idx="17634">
                  <c:v>224.10400000000001</c:v>
                </c:pt>
                <c:pt idx="17635">
                  <c:v>224.072</c:v>
                </c:pt>
                <c:pt idx="17636">
                  <c:v>224.072</c:v>
                </c:pt>
                <c:pt idx="17637">
                  <c:v>223.958</c:v>
                </c:pt>
                <c:pt idx="17638">
                  <c:v>223.94900000000001</c:v>
                </c:pt>
                <c:pt idx="17639">
                  <c:v>223.93299999999999</c:v>
                </c:pt>
                <c:pt idx="17640">
                  <c:v>223.91300000000001</c:v>
                </c:pt>
                <c:pt idx="17641">
                  <c:v>223.90299999999999</c:v>
                </c:pt>
                <c:pt idx="17642">
                  <c:v>223.851</c:v>
                </c:pt>
                <c:pt idx="17643">
                  <c:v>223.851</c:v>
                </c:pt>
                <c:pt idx="17644">
                  <c:v>223.845</c:v>
                </c:pt>
                <c:pt idx="17645">
                  <c:v>223.822</c:v>
                </c:pt>
                <c:pt idx="17646">
                  <c:v>223.81899999999999</c:v>
                </c:pt>
                <c:pt idx="17647">
                  <c:v>223.81299999999999</c:v>
                </c:pt>
                <c:pt idx="17648">
                  <c:v>223.80600000000001</c:v>
                </c:pt>
                <c:pt idx="17649">
                  <c:v>223.72800000000001</c:v>
                </c:pt>
                <c:pt idx="17650">
                  <c:v>223.673</c:v>
                </c:pt>
                <c:pt idx="17651">
                  <c:v>223.67</c:v>
                </c:pt>
                <c:pt idx="17652">
                  <c:v>223.63399999999999</c:v>
                </c:pt>
                <c:pt idx="17653">
                  <c:v>223.631</c:v>
                </c:pt>
                <c:pt idx="17654">
                  <c:v>223.631</c:v>
                </c:pt>
                <c:pt idx="17655">
                  <c:v>223.57900000000001</c:v>
                </c:pt>
                <c:pt idx="17656">
                  <c:v>223.51400000000001</c:v>
                </c:pt>
                <c:pt idx="17657">
                  <c:v>223.45599999999999</c:v>
                </c:pt>
                <c:pt idx="17658">
                  <c:v>223.40100000000001</c:v>
                </c:pt>
                <c:pt idx="17659">
                  <c:v>223.37799999999999</c:v>
                </c:pt>
                <c:pt idx="17660">
                  <c:v>223.32</c:v>
                </c:pt>
                <c:pt idx="17661">
                  <c:v>223.316</c:v>
                </c:pt>
                <c:pt idx="17662">
                  <c:v>223.31</c:v>
                </c:pt>
                <c:pt idx="17663">
                  <c:v>223.268</c:v>
                </c:pt>
                <c:pt idx="17664">
                  <c:v>223.26499999999999</c:v>
                </c:pt>
                <c:pt idx="17665">
                  <c:v>223.203</c:v>
                </c:pt>
                <c:pt idx="17666">
                  <c:v>223.18299999999999</c:v>
                </c:pt>
                <c:pt idx="17667">
                  <c:v>223.119</c:v>
                </c:pt>
                <c:pt idx="17668">
                  <c:v>223.10599999999999</c:v>
                </c:pt>
                <c:pt idx="17669">
                  <c:v>223.09299999999999</c:v>
                </c:pt>
                <c:pt idx="17670">
                  <c:v>223.07</c:v>
                </c:pt>
                <c:pt idx="17671">
                  <c:v>223.06700000000001</c:v>
                </c:pt>
                <c:pt idx="17672">
                  <c:v>223.06299999999999</c:v>
                </c:pt>
                <c:pt idx="17673">
                  <c:v>223.00800000000001</c:v>
                </c:pt>
                <c:pt idx="17674">
                  <c:v>222.99199999999999</c:v>
                </c:pt>
                <c:pt idx="17675">
                  <c:v>222.989</c:v>
                </c:pt>
                <c:pt idx="17676">
                  <c:v>222.95</c:v>
                </c:pt>
                <c:pt idx="17677">
                  <c:v>222.934</c:v>
                </c:pt>
                <c:pt idx="17678">
                  <c:v>222.91399999999999</c:v>
                </c:pt>
                <c:pt idx="17679">
                  <c:v>222.875</c:v>
                </c:pt>
                <c:pt idx="17680">
                  <c:v>222.85599999999999</c:v>
                </c:pt>
                <c:pt idx="17681">
                  <c:v>222.81700000000001</c:v>
                </c:pt>
                <c:pt idx="17682">
                  <c:v>222.81399999999999</c:v>
                </c:pt>
                <c:pt idx="17683">
                  <c:v>222.798</c:v>
                </c:pt>
                <c:pt idx="17684">
                  <c:v>222.791</c:v>
                </c:pt>
                <c:pt idx="17685">
                  <c:v>222.75200000000001</c:v>
                </c:pt>
                <c:pt idx="17686">
                  <c:v>222.733</c:v>
                </c:pt>
                <c:pt idx="17687">
                  <c:v>222.71600000000001</c:v>
                </c:pt>
                <c:pt idx="17688">
                  <c:v>222.691</c:v>
                </c:pt>
                <c:pt idx="17689">
                  <c:v>222.65199999999999</c:v>
                </c:pt>
                <c:pt idx="17690">
                  <c:v>222.648</c:v>
                </c:pt>
                <c:pt idx="17691">
                  <c:v>222.626</c:v>
                </c:pt>
                <c:pt idx="17692">
                  <c:v>222.59299999999999</c:v>
                </c:pt>
                <c:pt idx="17693">
                  <c:v>222.577</c:v>
                </c:pt>
                <c:pt idx="17694">
                  <c:v>222.535</c:v>
                </c:pt>
                <c:pt idx="17695">
                  <c:v>222.52199999999999</c:v>
                </c:pt>
                <c:pt idx="17696">
                  <c:v>222.52199999999999</c:v>
                </c:pt>
                <c:pt idx="17697">
                  <c:v>222.51499999999999</c:v>
                </c:pt>
                <c:pt idx="17698">
                  <c:v>222.50899999999999</c:v>
                </c:pt>
                <c:pt idx="17699">
                  <c:v>222.50299999999999</c:v>
                </c:pt>
                <c:pt idx="17700">
                  <c:v>222.50299999999999</c:v>
                </c:pt>
                <c:pt idx="17701">
                  <c:v>222.499</c:v>
                </c:pt>
                <c:pt idx="17702">
                  <c:v>222.47</c:v>
                </c:pt>
                <c:pt idx="17703">
                  <c:v>222.39500000000001</c:v>
                </c:pt>
                <c:pt idx="17704">
                  <c:v>222.392</c:v>
                </c:pt>
                <c:pt idx="17705">
                  <c:v>222.36</c:v>
                </c:pt>
                <c:pt idx="17706">
                  <c:v>222.31800000000001</c:v>
                </c:pt>
                <c:pt idx="17707">
                  <c:v>222.27500000000001</c:v>
                </c:pt>
                <c:pt idx="17708">
                  <c:v>222.27500000000001</c:v>
                </c:pt>
                <c:pt idx="17709">
                  <c:v>222.25899999999999</c:v>
                </c:pt>
                <c:pt idx="17710">
                  <c:v>222.25899999999999</c:v>
                </c:pt>
                <c:pt idx="17711">
                  <c:v>222.24299999999999</c:v>
                </c:pt>
                <c:pt idx="17712">
                  <c:v>222.20099999999999</c:v>
                </c:pt>
                <c:pt idx="17713">
                  <c:v>222.19399999999999</c:v>
                </c:pt>
                <c:pt idx="17714">
                  <c:v>222.19399999999999</c:v>
                </c:pt>
                <c:pt idx="17715">
                  <c:v>222.185</c:v>
                </c:pt>
                <c:pt idx="17716">
                  <c:v>222.16900000000001</c:v>
                </c:pt>
                <c:pt idx="17717">
                  <c:v>222.12299999999999</c:v>
                </c:pt>
                <c:pt idx="17718">
                  <c:v>222.08699999999999</c:v>
                </c:pt>
                <c:pt idx="17719">
                  <c:v>222.08699999999999</c:v>
                </c:pt>
                <c:pt idx="17720">
                  <c:v>222.084</c:v>
                </c:pt>
                <c:pt idx="17721">
                  <c:v>222.078</c:v>
                </c:pt>
                <c:pt idx="17722">
                  <c:v>222.06100000000001</c:v>
                </c:pt>
                <c:pt idx="17723">
                  <c:v>222.02600000000001</c:v>
                </c:pt>
                <c:pt idx="17724">
                  <c:v>222.023</c:v>
                </c:pt>
                <c:pt idx="17725">
                  <c:v>222.00299999999999</c:v>
                </c:pt>
                <c:pt idx="17726">
                  <c:v>221.964</c:v>
                </c:pt>
                <c:pt idx="17727">
                  <c:v>221.94800000000001</c:v>
                </c:pt>
                <c:pt idx="17728">
                  <c:v>221.91200000000001</c:v>
                </c:pt>
                <c:pt idx="17729">
                  <c:v>221.87700000000001</c:v>
                </c:pt>
                <c:pt idx="17730">
                  <c:v>221.851</c:v>
                </c:pt>
                <c:pt idx="17731">
                  <c:v>221.83799999999999</c:v>
                </c:pt>
                <c:pt idx="17732">
                  <c:v>221.81800000000001</c:v>
                </c:pt>
                <c:pt idx="17733">
                  <c:v>221.792</c:v>
                </c:pt>
                <c:pt idx="17734">
                  <c:v>221.773</c:v>
                </c:pt>
                <c:pt idx="17735">
                  <c:v>221.75700000000001</c:v>
                </c:pt>
                <c:pt idx="17736">
                  <c:v>221.73400000000001</c:v>
                </c:pt>
                <c:pt idx="17737">
                  <c:v>221.67500000000001</c:v>
                </c:pt>
                <c:pt idx="17738">
                  <c:v>221.637</c:v>
                </c:pt>
                <c:pt idx="17739">
                  <c:v>221.51</c:v>
                </c:pt>
                <c:pt idx="17740">
                  <c:v>221.47800000000001</c:v>
                </c:pt>
                <c:pt idx="17741">
                  <c:v>221.46199999999999</c:v>
                </c:pt>
                <c:pt idx="17742">
                  <c:v>221.41</c:v>
                </c:pt>
                <c:pt idx="17743">
                  <c:v>221.36699999999999</c:v>
                </c:pt>
                <c:pt idx="17744">
                  <c:v>221.31200000000001</c:v>
                </c:pt>
                <c:pt idx="17745">
                  <c:v>221.29300000000001</c:v>
                </c:pt>
                <c:pt idx="17746">
                  <c:v>221.28299999999999</c:v>
                </c:pt>
                <c:pt idx="17747">
                  <c:v>221.273</c:v>
                </c:pt>
                <c:pt idx="17748">
                  <c:v>221.26</c:v>
                </c:pt>
                <c:pt idx="17749">
                  <c:v>221.23500000000001</c:v>
                </c:pt>
                <c:pt idx="17750">
                  <c:v>221.21199999999999</c:v>
                </c:pt>
                <c:pt idx="17751">
                  <c:v>221.166</c:v>
                </c:pt>
                <c:pt idx="17752">
                  <c:v>221.14699999999999</c:v>
                </c:pt>
                <c:pt idx="17753">
                  <c:v>221.14699999999999</c:v>
                </c:pt>
                <c:pt idx="17754">
                  <c:v>221.14</c:v>
                </c:pt>
                <c:pt idx="17755">
                  <c:v>221.137</c:v>
                </c:pt>
                <c:pt idx="17756">
                  <c:v>221.12100000000001</c:v>
                </c:pt>
                <c:pt idx="17757">
                  <c:v>221.08500000000001</c:v>
                </c:pt>
                <c:pt idx="17758">
                  <c:v>221.072</c:v>
                </c:pt>
                <c:pt idx="17759">
                  <c:v>221.05600000000001</c:v>
                </c:pt>
                <c:pt idx="17760">
                  <c:v>221.03299999999999</c:v>
                </c:pt>
                <c:pt idx="17761">
                  <c:v>221.01400000000001</c:v>
                </c:pt>
                <c:pt idx="17762">
                  <c:v>221.011</c:v>
                </c:pt>
                <c:pt idx="17763">
                  <c:v>220.97499999999999</c:v>
                </c:pt>
                <c:pt idx="17764">
                  <c:v>220.965</c:v>
                </c:pt>
                <c:pt idx="17765">
                  <c:v>220.965</c:v>
                </c:pt>
                <c:pt idx="17766">
                  <c:v>220.959</c:v>
                </c:pt>
                <c:pt idx="17767">
                  <c:v>220.946</c:v>
                </c:pt>
                <c:pt idx="17768">
                  <c:v>220.92</c:v>
                </c:pt>
                <c:pt idx="17769">
                  <c:v>220.91300000000001</c:v>
                </c:pt>
                <c:pt idx="17770">
                  <c:v>220.90700000000001</c:v>
                </c:pt>
                <c:pt idx="17771">
                  <c:v>220.751</c:v>
                </c:pt>
                <c:pt idx="17772">
                  <c:v>220.738</c:v>
                </c:pt>
                <c:pt idx="17773">
                  <c:v>220.667</c:v>
                </c:pt>
                <c:pt idx="17774">
                  <c:v>220.61799999999999</c:v>
                </c:pt>
                <c:pt idx="17775">
                  <c:v>220.60900000000001</c:v>
                </c:pt>
                <c:pt idx="17776">
                  <c:v>220.60900000000001</c:v>
                </c:pt>
                <c:pt idx="17777">
                  <c:v>220.589</c:v>
                </c:pt>
                <c:pt idx="17778">
                  <c:v>220.589</c:v>
                </c:pt>
                <c:pt idx="17779">
                  <c:v>220.583</c:v>
                </c:pt>
                <c:pt idx="17780">
                  <c:v>220.57300000000001</c:v>
                </c:pt>
                <c:pt idx="17781">
                  <c:v>220.566</c:v>
                </c:pt>
                <c:pt idx="17782">
                  <c:v>220.511</c:v>
                </c:pt>
                <c:pt idx="17783">
                  <c:v>220.447</c:v>
                </c:pt>
                <c:pt idx="17784">
                  <c:v>220.42099999999999</c:v>
                </c:pt>
                <c:pt idx="17785">
                  <c:v>220.411</c:v>
                </c:pt>
                <c:pt idx="17786">
                  <c:v>220.404</c:v>
                </c:pt>
                <c:pt idx="17787">
                  <c:v>220.40100000000001</c:v>
                </c:pt>
                <c:pt idx="17788">
                  <c:v>220.32</c:v>
                </c:pt>
                <c:pt idx="17789">
                  <c:v>220.31700000000001</c:v>
                </c:pt>
                <c:pt idx="17790">
                  <c:v>220.291</c:v>
                </c:pt>
                <c:pt idx="17791">
                  <c:v>220.25800000000001</c:v>
                </c:pt>
                <c:pt idx="17792">
                  <c:v>220.25200000000001</c:v>
                </c:pt>
                <c:pt idx="17793">
                  <c:v>220.24199999999999</c:v>
                </c:pt>
                <c:pt idx="17794">
                  <c:v>220.23599999999999</c:v>
                </c:pt>
                <c:pt idx="17795">
                  <c:v>220.22900000000001</c:v>
                </c:pt>
                <c:pt idx="17796">
                  <c:v>220.22</c:v>
                </c:pt>
                <c:pt idx="17797">
                  <c:v>220.21600000000001</c:v>
                </c:pt>
                <c:pt idx="17798">
                  <c:v>220.203</c:v>
                </c:pt>
                <c:pt idx="17799">
                  <c:v>220.19399999999999</c:v>
                </c:pt>
                <c:pt idx="17800">
                  <c:v>220.15100000000001</c:v>
                </c:pt>
                <c:pt idx="17801">
                  <c:v>220.148</c:v>
                </c:pt>
                <c:pt idx="17802">
                  <c:v>220.148</c:v>
                </c:pt>
                <c:pt idx="17803">
                  <c:v>220.13499999999999</c:v>
                </c:pt>
                <c:pt idx="17804">
                  <c:v>220.13200000000001</c:v>
                </c:pt>
                <c:pt idx="17805">
                  <c:v>220.1</c:v>
                </c:pt>
                <c:pt idx="17806">
                  <c:v>220.09</c:v>
                </c:pt>
                <c:pt idx="17807">
                  <c:v>220.054</c:v>
                </c:pt>
                <c:pt idx="17808">
                  <c:v>219.983</c:v>
                </c:pt>
                <c:pt idx="17809">
                  <c:v>219.98</c:v>
                </c:pt>
                <c:pt idx="17810">
                  <c:v>219.97300000000001</c:v>
                </c:pt>
                <c:pt idx="17811">
                  <c:v>219.96700000000001</c:v>
                </c:pt>
                <c:pt idx="17812">
                  <c:v>219.892</c:v>
                </c:pt>
                <c:pt idx="17813">
                  <c:v>219.84700000000001</c:v>
                </c:pt>
                <c:pt idx="17814">
                  <c:v>219.804</c:v>
                </c:pt>
                <c:pt idx="17815">
                  <c:v>219.77199999999999</c:v>
                </c:pt>
                <c:pt idx="17816">
                  <c:v>219.74299999999999</c:v>
                </c:pt>
                <c:pt idx="17817">
                  <c:v>219.68799999999999</c:v>
                </c:pt>
                <c:pt idx="17818">
                  <c:v>219.684</c:v>
                </c:pt>
                <c:pt idx="17819">
                  <c:v>219.66200000000001</c:v>
                </c:pt>
                <c:pt idx="17820">
                  <c:v>219.642</c:v>
                </c:pt>
                <c:pt idx="17821">
                  <c:v>219.58699999999999</c:v>
                </c:pt>
                <c:pt idx="17822">
                  <c:v>219.584</c:v>
                </c:pt>
                <c:pt idx="17823">
                  <c:v>219.54499999999999</c:v>
                </c:pt>
                <c:pt idx="17824">
                  <c:v>219.53899999999999</c:v>
                </c:pt>
                <c:pt idx="17825">
                  <c:v>219.529</c:v>
                </c:pt>
                <c:pt idx="17826">
                  <c:v>219.51599999999999</c:v>
                </c:pt>
                <c:pt idx="17827">
                  <c:v>219.45699999999999</c:v>
                </c:pt>
                <c:pt idx="17828">
                  <c:v>219.44800000000001</c:v>
                </c:pt>
                <c:pt idx="17829">
                  <c:v>219.42500000000001</c:v>
                </c:pt>
                <c:pt idx="17830">
                  <c:v>219.39599999999999</c:v>
                </c:pt>
                <c:pt idx="17831">
                  <c:v>219.38900000000001</c:v>
                </c:pt>
                <c:pt idx="17832">
                  <c:v>219.386</c:v>
                </c:pt>
                <c:pt idx="17833">
                  <c:v>219.35400000000001</c:v>
                </c:pt>
                <c:pt idx="17834">
                  <c:v>219.26</c:v>
                </c:pt>
                <c:pt idx="17835">
                  <c:v>219.24299999999999</c:v>
                </c:pt>
                <c:pt idx="17836">
                  <c:v>219.221</c:v>
                </c:pt>
                <c:pt idx="17837">
                  <c:v>219.21100000000001</c:v>
                </c:pt>
                <c:pt idx="17838">
                  <c:v>219.18799999999999</c:v>
                </c:pt>
                <c:pt idx="17839">
                  <c:v>219.149</c:v>
                </c:pt>
                <c:pt idx="17840">
                  <c:v>219.149</c:v>
                </c:pt>
                <c:pt idx="17841">
                  <c:v>219.14</c:v>
                </c:pt>
                <c:pt idx="17842">
                  <c:v>219.12</c:v>
                </c:pt>
                <c:pt idx="17843">
                  <c:v>219.09399999999999</c:v>
                </c:pt>
                <c:pt idx="17844">
                  <c:v>219.03899999999999</c:v>
                </c:pt>
                <c:pt idx="17845">
                  <c:v>219.00299999999999</c:v>
                </c:pt>
                <c:pt idx="17846">
                  <c:v>218.96100000000001</c:v>
                </c:pt>
                <c:pt idx="17847">
                  <c:v>218.958</c:v>
                </c:pt>
                <c:pt idx="17848">
                  <c:v>218.952</c:v>
                </c:pt>
                <c:pt idx="17849">
                  <c:v>218.952</c:v>
                </c:pt>
                <c:pt idx="17850">
                  <c:v>218.916</c:v>
                </c:pt>
                <c:pt idx="17851">
                  <c:v>218.78299999999999</c:v>
                </c:pt>
                <c:pt idx="17852">
                  <c:v>218.767</c:v>
                </c:pt>
                <c:pt idx="17853">
                  <c:v>218.75399999999999</c:v>
                </c:pt>
                <c:pt idx="17854">
                  <c:v>218.71799999999999</c:v>
                </c:pt>
                <c:pt idx="17855">
                  <c:v>218.69200000000001</c:v>
                </c:pt>
                <c:pt idx="17856">
                  <c:v>218.67599999999999</c:v>
                </c:pt>
                <c:pt idx="17857">
                  <c:v>218.65</c:v>
                </c:pt>
                <c:pt idx="17858">
                  <c:v>218.63399999999999</c:v>
                </c:pt>
                <c:pt idx="17859">
                  <c:v>218.614</c:v>
                </c:pt>
                <c:pt idx="17860">
                  <c:v>218.60499999999999</c:v>
                </c:pt>
                <c:pt idx="17861">
                  <c:v>218.59200000000001</c:v>
                </c:pt>
                <c:pt idx="17862">
                  <c:v>218.58500000000001</c:v>
                </c:pt>
                <c:pt idx="17863">
                  <c:v>218.58199999999999</c:v>
                </c:pt>
                <c:pt idx="17864">
                  <c:v>218.566</c:v>
                </c:pt>
                <c:pt idx="17865">
                  <c:v>218.54300000000001</c:v>
                </c:pt>
                <c:pt idx="17866">
                  <c:v>218.53</c:v>
                </c:pt>
                <c:pt idx="17867">
                  <c:v>218.524</c:v>
                </c:pt>
                <c:pt idx="17868">
                  <c:v>218.43899999999999</c:v>
                </c:pt>
                <c:pt idx="17869">
                  <c:v>218.43899999999999</c:v>
                </c:pt>
                <c:pt idx="17870">
                  <c:v>218.43600000000001</c:v>
                </c:pt>
                <c:pt idx="17871">
                  <c:v>218.387</c:v>
                </c:pt>
                <c:pt idx="17872">
                  <c:v>218.37799999999999</c:v>
                </c:pt>
                <c:pt idx="17873">
                  <c:v>218.37100000000001</c:v>
                </c:pt>
                <c:pt idx="17874">
                  <c:v>218.37100000000001</c:v>
                </c:pt>
                <c:pt idx="17875">
                  <c:v>218.36099999999999</c:v>
                </c:pt>
                <c:pt idx="17876">
                  <c:v>218.35499999999999</c:v>
                </c:pt>
                <c:pt idx="17877">
                  <c:v>218.28</c:v>
                </c:pt>
                <c:pt idx="17878">
                  <c:v>218.274</c:v>
                </c:pt>
                <c:pt idx="17879">
                  <c:v>218.261</c:v>
                </c:pt>
                <c:pt idx="17880">
                  <c:v>218.20599999999999</c:v>
                </c:pt>
                <c:pt idx="17881">
                  <c:v>218.202</c:v>
                </c:pt>
                <c:pt idx="17882">
                  <c:v>218.18</c:v>
                </c:pt>
                <c:pt idx="17883">
                  <c:v>218.15700000000001</c:v>
                </c:pt>
                <c:pt idx="17884">
                  <c:v>218.11500000000001</c:v>
                </c:pt>
                <c:pt idx="17885">
                  <c:v>218.102</c:v>
                </c:pt>
                <c:pt idx="17886">
                  <c:v>218.083</c:v>
                </c:pt>
                <c:pt idx="17887">
                  <c:v>218.066</c:v>
                </c:pt>
                <c:pt idx="17888">
                  <c:v>218.06299999999999</c:v>
                </c:pt>
                <c:pt idx="17889">
                  <c:v>218.03399999999999</c:v>
                </c:pt>
                <c:pt idx="17890">
                  <c:v>218.01400000000001</c:v>
                </c:pt>
                <c:pt idx="17891">
                  <c:v>218.005</c:v>
                </c:pt>
                <c:pt idx="17892">
                  <c:v>217.99199999999999</c:v>
                </c:pt>
                <c:pt idx="17893">
                  <c:v>217.98500000000001</c:v>
                </c:pt>
                <c:pt idx="17894">
                  <c:v>217.959</c:v>
                </c:pt>
                <c:pt idx="17895">
                  <c:v>217.94</c:v>
                </c:pt>
                <c:pt idx="17896">
                  <c:v>217.89400000000001</c:v>
                </c:pt>
                <c:pt idx="17897">
                  <c:v>217.88800000000001</c:v>
                </c:pt>
                <c:pt idx="17898">
                  <c:v>217.81700000000001</c:v>
                </c:pt>
                <c:pt idx="17899">
                  <c:v>217.804</c:v>
                </c:pt>
                <c:pt idx="17900">
                  <c:v>217.804</c:v>
                </c:pt>
                <c:pt idx="17901">
                  <c:v>217.654</c:v>
                </c:pt>
                <c:pt idx="17902">
                  <c:v>217.64500000000001</c:v>
                </c:pt>
                <c:pt idx="17903">
                  <c:v>217.64500000000001</c:v>
                </c:pt>
                <c:pt idx="17904">
                  <c:v>217.58600000000001</c:v>
                </c:pt>
                <c:pt idx="17905">
                  <c:v>217.55699999999999</c:v>
                </c:pt>
                <c:pt idx="17906">
                  <c:v>217.535</c:v>
                </c:pt>
                <c:pt idx="17907">
                  <c:v>217.50899999999999</c:v>
                </c:pt>
                <c:pt idx="17908">
                  <c:v>217.46299999999999</c:v>
                </c:pt>
                <c:pt idx="17909">
                  <c:v>217.411</c:v>
                </c:pt>
                <c:pt idx="17910">
                  <c:v>217.38499999999999</c:v>
                </c:pt>
                <c:pt idx="17911">
                  <c:v>217.376</c:v>
                </c:pt>
                <c:pt idx="17912">
                  <c:v>217.376</c:v>
                </c:pt>
                <c:pt idx="17913">
                  <c:v>217.30099999999999</c:v>
                </c:pt>
                <c:pt idx="17914">
                  <c:v>217.25899999999999</c:v>
                </c:pt>
                <c:pt idx="17915">
                  <c:v>217.256</c:v>
                </c:pt>
                <c:pt idx="17916">
                  <c:v>217.233</c:v>
                </c:pt>
                <c:pt idx="17917">
                  <c:v>217.197</c:v>
                </c:pt>
                <c:pt idx="17918">
                  <c:v>217.17400000000001</c:v>
                </c:pt>
                <c:pt idx="17919">
                  <c:v>217.17400000000001</c:v>
                </c:pt>
                <c:pt idx="17920">
                  <c:v>217.15799999999999</c:v>
                </c:pt>
                <c:pt idx="17921">
                  <c:v>217.15199999999999</c:v>
                </c:pt>
                <c:pt idx="17922">
                  <c:v>217.13900000000001</c:v>
                </c:pt>
                <c:pt idx="17923">
                  <c:v>217.13200000000001</c:v>
                </c:pt>
                <c:pt idx="17924">
                  <c:v>217.126</c:v>
                </c:pt>
                <c:pt idx="17925">
                  <c:v>217.126</c:v>
                </c:pt>
                <c:pt idx="17926">
                  <c:v>216.97399999999999</c:v>
                </c:pt>
                <c:pt idx="17927">
                  <c:v>216.96</c:v>
                </c:pt>
                <c:pt idx="17928">
                  <c:v>216.94800000000001</c:v>
                </c:pt>
                <c:pt idx="17929">
                  <c:v>216.94399999999999</c:v>
                </c:pt>
                <c:pt idx="17930">
                  <c:v>216.91200000000001</c:v>
                </c:pt>
                <c:pt idx="17931">
                  <c:v>216.905</c:v>
                </c:pt>
                <c:pt idx="17932">
                  <c:v>216.84399999999999</c:v>
                </c:pt>
                <c:pt idx="17933">
                  <c:v>216.815</c:v>
                </c:pt>
                <c:pt idx="17934">
                  <c:v>216.80500000000001</c:v>
                </c:pt>
                <c:pt idx="17935">
                  <c:v>216.76300000000001</c:v>
                </c:pt>
                <c:pt idx="17936">
                  <c:v>216.75899999999999</c:v>
                </c:pt>
                <c:pt idx="17937">
                  <c:v>216.74299999999999</c:v>
                </c:pt>
                <c:pt idx="17938">
                  <c:v>216.73699999999999</c:v>
                </c:pt>
                <c:pt idx="17939">
                  <c:v>216.72399999999999</c:v>
                </c:pt>
                <c:pt idx="17940">
                  <c:v>216.708</c:v>
                </c:pt>
                <c:pt idx="17941">
                  <c:v>216.70400000000001</c:v>
                </c:pt>
                <c:pt idx="17942">
                  <c:v>216.691</c:v>
                </c:pt>
                <c:pt idx="17943">
                  <c:v>216.636</c:v>
                </c:pt>
                <c:pt idx="17944">
                  <c:v>216.63</c:v>
                </c:pt>
                <c:pt idx="17945">
                  <c:v>216.571</c:v>
                </c:pt>
                <c:pt idx="17946">
                  <c:v>216.56800000000001</c:v>
                </c:pt>
                <c:pt idx="17947">
                  <c:v>216.54900000000001</c:v>
                </c:pt>
                <c:pt idx="17948">
                  <c:v>216.542</c:v>
                </c:pt>
                <c:pt idx="17949">
                  <c:v>216.53899999999999</c:v>
                </c:pt>
                <c:pt idx="17950">
                  <c:v>216.52600000000001</c:v>
                </c:pt>
                <c:pt idx="17951">
                  <c:v>216.39</c:v>
                </c:pt>
                <c:pt idx="17952">
                  <c:v>216.36699999999999</c:v>
                </c:pt>
                <c:pt idx="17953">
                  <c:v>216.36699999999999</c:v>
                </c:pt>
                <c:pt idx="17954">
                  <c:v>216.328</c:v>
                </c:pt>
                <c:pt idx="17955">
                  <c:v>216.31200000000001</c:v>
                </c:pt>
                <c:pt idx="17956">
                  <c:v>216.30199999999999</c:v>
                </c:pt>
                <c:pt idx="17957">
                  <c:v>216.292</c:v>
                </c:pt>
                <c:pt idx="17958">
                  <c:v>216.273</c:v>
                </c:pt>
                <c:pt idx="17959">
                  <c:v>216.25</c:v>
                </c:pt>
                <c:pt idx="17960">
                  <c:v>216.25</c:v>
                </c:pt>
                <c:pt idx="17961">
                  <c:v>216.22800000000001</c:v>
                </c:pt>
                <c:pt idx="17962">
                  <c:v>216.185</c:v>
                </c:pt>
                <c:pt idx="17963">
                  <c:v>216.166</c:v>
                </c:pt>
                <c:pt idx="17964">
                  <c:v>216.13399999999999</c:v>
                </c:pt>
                <c:pt idx="17965">
                  <c:v>216.108</c:v>
                </c:pt>
                <c:pt idx="17966">
                  <c:v>216.10400000000001</c:v>
                </c:pt>
                <c:pt idx="17967">
                  <c:v>216.101</c:v>
                </c:pt>
                <c:pt idx="17968">
                  <c:v>216.078</c:v>
                </c:pt>
                <c:pt idx="17969">
                  <c:v>216.06899999999999</c:v>
                </c:pt>
                <c:pt idx="17970">
                  <c:v>216.03</c:v>
                </c:pt>
                <c:pt idx="17971">
                  <c:v>215.994</c:v>
                </c:pt>
                <c:pt idx="17972">
                  <c:v>215.96799999999999</c:v>
                </c:pt>
                <c:pt idx="17973">
                  <c:v>215.958</c:v>
                </c:pt>
                <c:pt idx="17974">
                  <c:v>215.952</c:v>
                </c:pt>
                <c:pt idx="17975">
                  <c:v>215.94200000000001</c:v>
                </c:pt>
                <c:pt idx="17976">
                  <c:v>215.89400000000001</c:v>
                </c:pt>
                <c:pt idx="17977">
                  <c:v>215.887</c:v>
                </c:pt>
                <c:pt idx="17978">
                  <c:v>215.874</c:v>
                </c:pt>
                <c:pt idx="17979">
                  <c:v>215.86799999999999</c:v>
                </c:pt>
                <c:pt idx="17980">
                  <c:v>215.83500000000001</c:v>
                </c:pt>
                <c:pt idx="17981">
                  <c:v>215.79</c:v>
                </c:pt>
                <c:pt idx="17982">
                  <c:v>215.78700000000001</c:v>
                </c:pt>
                <c:pt idx="17983">
                  <c:v>215.767</c:v>
                </c:pt>
                <c:pt idx="17984">
                  <c:v>215.76400000000001</c:v>
                </c:pt>
                <c:pt idx="17985">
                  <c:v>215.72200000000001</c:v>
                </c:pt>
                <c:pt idx="17986">
                  <c:v>215.67599999999999</c:v>
                </c:pt>
                <c:pt idx="17987">
                  <c:v>215.67</c:v>
                </c:pt>
                <c:pt idx="17988">
                  <c:v>215.65</c:v>
                </c:pt>
                <c:pt idx="17989">
                  <c:v>215.64400000000001</c:v>
                </c:pt>
                <c:pt idx="17990">
                  <c:v>215.64099999999999</c:v>
                </c:pt>
                <c:pt idx="17991">
                  <c:v>215.60499999999999</c:v>
                </c:pt>
                <c:pt idx="17992">
                  <c:v>215.595</c:v>
                </c:pt>
                <c:pt idx="17993">
                  <c:v>215.55</c:v>
                </c:pt>
                <c:pt idx="17994">
                  <c:v>215.547</c:v>
                </c:pt>
                <c:pt idx="17995">
                  <c:v>215.488</c:v>
                </c:pt>
                <c:pt idx="17996">
                  <c:v>215.46899999999999</c:v>
                </c:pt>
                <c:pt idx="17997">
                  <c:v>215.423</c:v>
                </c:pt>
                <c:pt idx="17998">
                  <c:v>215.37200000000001</c:v>
                </c:pt>
                <c:pt idx="17999">
                  <c:v>215.37100000000001</c:v>
                </c:pt>
                <c:pt idx="18000">
                  <c:v>215.37100000000001</c:v>
                </c:pt>
                <c:pt idx="18001">
                  <c:v>215.36500000000001</c:v>
                </c:pt>
                <c:pt idx="18002">
                  <c:v>215.339</c:v>
                </c:pt>
                <c:pt idx="18003">
                  <c:v>215.32599999999999</c:v>
                </c:pt>
                <c:pt idx="18004">
                  <c:v>215.30699999999999</c:v>
                </c:pt>
                <c:pt idx="18005">
                  <c:v>215.29400000000001</c:v>
                </c:pt>
                <c:pt idx="18006">
                  <c:v>215.28700000000001</c:v>
                </c:pt>
                <c:pt idx="18007">
                  <c:v>215.25800000000001</c:v>
                </c:pt>
                <c:pt idx="18008">
                  <c:v>215.245</c:v>
                </c:pt>
                <c:pt idx="18009">
                  <c:v>215.232</c:v>
                </c:pt>
                <c:pt idx="18010">
                  <c:v>215.232</c:v>
                </c:pt>
                <c:pt idx="18011">
                  <c:v>215.226</c:v>
                </c:pt>
                <c:pt idx="18012">
                  <c:v>215.19300000000001</c:v>
                </c:pt>
                <c:pt idx="18013">
                  <c:v>215.18700000000001</c:v>
                </c:pt>
                <c:pt idx="18014">
                  <c:v>215.161</c:v>
                </c:pt>
                <c:pt idx="18015">
                  <c:v>215.14500000000001</c:v>
                </c:pt>
                <c:pt idx="18016">
                  <c:v>215.12200000000001</c:v>
                </c:pt>
                <c:pt idx="18017">
                  <c:v>215.08600000000001</c:v>
                </c:pt>
                <c:pt idx="18018">
                  <c:v>215.08</c:v>
                </c:pt>
                <c:pt idx="18019">
                  <c:v>215.07599999999999</c:v>
                </c:pt>
                <c:pt idx="18020">
                  <c:v>215.02799999999999</c:v>
                </c:pt>
                <c:pt idx="18021">
                  <c:v>215.01499999999999</c:v>
                </c:pt>
                <c:pt idx="18022">
                  <c:v>215.012</c:v>
                </c:pt>
                <c:pt idx="18023">
                  <c:v>215.00200000000001</c:v>
                </c:pt>
                <c:pt idx="18024">
                  <c:v>214.93700000000001</c:v>
                </c:pt>
                <c:pt idx="18025">
                  <c:v>214.93700000000001</c:v>
                </c:pt>
                <c:pt idx="18026">
                  <c:v>214.911</c:v>
                </c:pt>
                <c:pt idx="18027">
                  <c:v>214.86199999999999</c:v>
                </c:pt>
                <c:pt idx="18028">
                  <c:v>214.82</c:v>
                </c:pt>
                <c:pt idx="18029">
                  <c:v>214.78800000000001</c:v>
                </c:pt>
                <c:pt idx="18030">
                  <c:v>214.74600000000001</c:v>
                </c:pt>
                <c:pt idx="18031">
                  <c:v>214.733</c:v>
                </c:pt>
                <c:pt idx="18032">
                  <c:v>214.71</c:v>
                </c:pt>
                <c:pt idx="18033">
                  <c:v>214.642</c:v>
                </c:pt>
                <c:pt idx="18034">
                  <c:v>214.583</c:v>
                </c:pt>
                <c:pt idx="18035">
                  <c:v>214.541</c:v>
                </c:pt>
                <c:pt idx="18036">
                  <c:v>214.43799999999999</c:v>
                </c:pt>
                <c:pt idx="18037">
                  <c:v>214.434</c:v>
                </c:pt>
                <c:pt idx="18038">
                  <c:v>214.36600000000001</c:v>
                </c:pt>
                <c:pt idx="18039">
                  <c:v>214.334</c:v>
                </c:pt>
                <c:pt idx="18040">
                  <c:v>214.31800000000001</c:v>
                </c:pt>
                <c:pt idx="18041">
                  <c:v>214.30099999999999</c:v>
                </c:pt>
                <c:pt idx="18042">
                  <c:v>214.24600000000001</c:v>
                </c:pt>
                <c:pt idx="18043">
                  <c:v>214.20699999999999</c:v>
                </c:pt>
                <c:pt idx="18044">
                  <c:v>214.18100000000001</c:v>
                </c:pt>
                <c:pt idx="18045">
                  <c:v>214.15899999999999</c:v>
                </c:pt>
                <c:pt idx="18046">
                  <c:v>214.155</c:v>
                </c:pt>
                <c:pt idx="18047">
                  <c:v>214.14599999999999</c:v>
                </c:pt>
                <c:pt idx="18048">
                  <c:v>214.143</c:v>
                </c:pt>
                <c:pt idx="18049">
                  <c:v>213.98400000000001</c:v>
                </c:pt>
                <c:pt idx="18050">
                  <c:v>213.964</c:v>
                </c:pt>
                <c:pt idx="18051">
                  <c:v>213.93199999999999</c:v>
                </c:pt>
                <c:pt idx="18052">
                  <c:v>213.922</c:v>
                </c:pt>
                <c:pt idx="18053">
                  <c:v>213.893</c:v>
                </c:pt>
                <c:pt idx="18054">
                  <c:v>213.86</c:v>
                </c:pt>
                <c:pt idx="18055">
                  <c:v>213.851</c:v>
                </c:pt>
                <c:pt idx="18056">
                  <c:v>213.834</c:v>
                </c:pt>
                <c:pt idx="18057">
                  <c:v>213.828</c:v>
                </c:pt>
                <c:pt idx="18058">
                  <c:v>213.81200000000001</c:v>
                </c:pt>
                <c:pt idx="18059">
                  <c:v>213.80799999999999</c:v>
                </c:pt>
                <c:pt idx="18060">
                  <c:v>213.80500000000001</c:v>
                </c:pt>
                <c:pt idx="18061">
                  <c:v>213.792</c:v>
                </c:pt>
                <c:pt idx="18062">
                  <c:v>213.74700000000001</c:v>
                </c:pt>
                <c:pt idx="18063">
                  <c:v>213.74</c:v>
                </c:pt>
                <c:pt idx="18064">
                  <c:v>213.73099999999999</c:v>
                </c:pt>
                <c:pt idx="18065">
                  <c:v>213.73099999999999</c:v>
                </c:pt>
                <c:pt idx="18066">
                  <c:v>213.708</c:v>
                </c:pt>
                <c:pt idx="18067">
                  <c:v>213.69800000000001</c:v>
                </c:pt>
                <c:pt idx="18068">
                  <c:v>213.69200000000001</c:v>
                </c:pt>
                <c:pt idx="18069">
                  <c:v>213.624</c:v>
                </c:pt>
                <c:pt idx="18070">
                  <c:v>213.601</c:v>
                </c:pt>
                <c:pt idx="18071">
                  <c:v>213.56200000000001</c:v>
                </c:pt>
                <c:pt idx="18072">
                  <c:v>213.55600000000001</c:v>
                </c:pt>
                <c:pt idx="18073">
                  <c:v>213.53899999999999</c:v>
                </c:pt>
                <c:pt idx="18074">
                  <c:v>213.52600000000001</c:v>
                </c:pt>
                <c:pt idx="18075">
                  <c:v>213.51</c:v>
                </c:pt>
                <c:pt idx="18076">
                  <c:v>213.48699999999999</c:v>
                </c:pt>
                <c:pt idx="18077">
                  <c:v>213.46100000000001</c:v>
                </c:pt>
                <c:pt idx="18078">
                  <c:v>213.458</c:v>
                </c:pt>
                <c:pt idx="18079">
                  <c:v>213.33500000000001</c:v>
                </c:pt>
                <c:pt idx="18080">
                  <c:v>213.33199999999999</c:v>
                </c:pt>
                <c:pt idx="18081">
                  <c:v>213.316</c:v>
                </c:pt>
                <c:pt idx="18082">
                  <c:v>213.309</c:v>
                </c:pt>
                <c:pt idx="18083">
                  <c:v>213.286</c:v>
                </c:pt>
                <c:pt idx="18084">
                  <c:v>213.273</c:v>
                </c:pt>
                <c:pt idx="18085">
                  <c:v>213.22200000000001</c:v>
                </c:pt>
                <c:pt idx="18086">
                  <c:v>213.20500000000001</c:v>
                </c:pt>
                <c:pt idx="18087">
                  <c:v>213.179</c:v>
                </c:pt>
                <c:pt idx="18088">
                  <c:v>213.17599999999999</c:v>
                </c:pt>
                <c:pt idx="18089">
                  <c:v>213.15299999999999</c:v>
                </c:pt>
                <c:pt idx="18090">
                  <c:v>213.131</c:v>
                </c:pt>
                <c:pt idx="18091">
                  <c:v>213.12799999999999</c:v>
                </c:pt>
                <c:pt idx="18092">
                  <c:v>213.024</c:v>
                </c:pt>
                <c:pt idx="18093">
                  <c:v>213.00800000000001</c:v>
                </c:pt>
                <c:pt idx="18094">
                  <c:v>212.988</c:v>
                </c:pt>
                <c:pt idx="18095">
                  <c:v>212.93299999999999</c:v>
                </c:pt>
                <c:pt idx="18096">
                  <c:v>212.93</c:v>
                </c:pt>
                <c:pt idx="18097">
                  <c:v>212.92599999999999</c:v>
                </c:pt>
                <c:pt idx="18098">
                  <c:v>212.85499999999999</c:v>
                </c:pt>
                <c:pt idx="18099">
                  <c:v>212.84200000000001</c:v>
                </c:pt>
                <c:pt idx="18100">
                  <c:v>212.83199999999999</c:v>
                </c:pt>
                <c:pt idx="18101">
                  <c:v>212.77699999999999</c:v>
                </c:pt>
                <c:pt idx="18102">
                  <c:v>212.71199999999999</c:v>
                </c:pt>
                <c:pt idx="18103">
                  <c:v>212.67</c:v>
                </c:pt>
                <c:pt idx="18104">
                  <c:v>212.667</c:v>
                </c:pt>
                <c:pt idx="18105">
                  <c:v>212.648</c:v>
                </c:pt>
                <c:pt idx="18106">
                  <c:v>212.63800000000001</c:v>
                </c:pt>
                <c:pt idx="18107">
                  <c:v>212.63499999999999</c:v>
                </c:pt>
                <c:pt idx="18108">
                  <c:v>212.62799999999999</c:v>
                </c:pt>
                <c:pt idx="18109">
                  <c:v>212.56299999999999</c:v>
                </c:pt>
                <c:pt idx="18110">
                  <c:v>212.52099999999999</c:v>
                </c:pt>
                <c:pt idx="18111">
                  <c:v>212.51499999999999</c:v>
                </c:pt>
                <c:pt idx="18112">
                  <c:v>212.505</c:v>
                </c:pt>
                <c:pt idx="18113">
                  <c:v>212.50200000000001</c:v>
                </c:pt>
                <c:pt idx="18114">
                  <c:v>212.46899999999999</c:v>
                </c:pt>
                <c:pt idx="18115">
                  <c:v>212.46299999999999</c:v>
                </c:pt>
                <c:pt idx="18116">
                  <c:v>212.459</c:v>
                </c:pt>
                <c:pt idx="18117">
                  <c:v>212.42099999999999</c:v>
                </c:pt>
                <c:pt idx="18118">
                  <c:v>212.39500000000001</c:v>
                </c:pt>
                <c:pt idx="18119">
                  <c:v>212.37799999999999</c:v>
                </c:pt>
                <c:pt idx="18120">
                  <c:v>212.37200000000001</c:v>
                </c:pt>
                <c:pt idx="18121">
                  <c:v>212.291</c:v>
                </c:pt>
                <c:pt idx="18122">
                  <c:v>212.268</c:v>
                </c:pt>
                <c:pt idx="18123">
                  <c:v>212.25200000000001</c:v>
                </c:pt>
                <c:pt idx="18124">
                  <c:v>212.249</c:v>
                </c:pt>
                <c:pt idx="18125">
                  <c:v>212.245</c:v>
                </c:pt>
                <c:pt idx="18126">
                  <c:v>212.22900000000001</c:v>
                </c:pt>
                <c:pt idx="18127">
                  <c:v>212.21</c:v>
                </c:pt>
                <c:pt idx="18128">
                  <c:v>212.21</c:v>
                </c:pt>
                <c:pt idx="18129">
                  <c:v>212.19</c:v>
                </c:pt>
                <c:pt idx="18130">
                  <c:v>212.184</c:v>
                </c:pt>
                <c:pt idx="18131">
                  <c:v>212.15799999999999</c:v>
                </c:pt>
                <c:pt idx="18132">
                  <c:v>212.12899999999999</c:v>
                </c:pt>
                <c:pt idx="18133">
                  <c:v>212.07</c:v>
                </c:pt>
                <c:pt idx="18134">
                  <c:v>212.07</c:v>
                </c:pt>
                <c:pt idx="18135">
                  <c:v>212.048</c:v>
                </c:pt>
                <c:pt idx="18136">
                  <c:v>212.041</c:v>
                </c:pt>
                <c:pt idx="18137">
                  <c:v>212.035</c:v>
                </c:pt>
                <c:pt idx="18138">
                  <c:v>212.03100000000001</c:v>
                </c:pt>
                <c:pt idx="18139">
                  <c:v>212.03100000000001</c:v>
                </c:pt>
                <c:pt idx="18140">
                  <c:v>212.012</c:v>
                </c:pt>
                <c:pt idx="18141">
                  <c:v>211.947</c:v>
                </c:pt>
                <c:pt idx="18142">
                  <c:v>211.928</c:v>
                </c:pt>
                <c:pt idx="18143">
                  <c:v>211.91499999999999</c:v>
                </c:pt>
                <c:pt idx="18144">
                  <c:v>211.911</c:v>
                </c:pt>
                <c:pt idx="18145">
                  <c:v>211.89500000000001</c:v>
                </c:pt>
                <c:pt idx="18146">
                  <c:v>211.892</c:v>
                </c:pt>
                <c:pt idx="18147">
                  <c:v>211.88200000000001</c:v>
                </c:pt>
                <c:pt idx="18148">
                  <c:v>211.87899999999999</c:v>
                </c:pt>
                <c:pt idx="18149">
                  <c:v>211.869</c:v>
                </c:pt>
                <c:pt idx="18150">
                  <c:v>211.84</c:v>
                </c:pt>
                <c:pt idx="18151">
                  <c:v>211.834</c:v>
                </c:pt>
                <c:pt idx="18152">
                  <c:v>211.80799999999999</c:v>
                </c:pt>
                <c:pt idx="18153">
                  <c:v>211.798</c:v>
                </c:pt>
                <c:pt idx="18154">
                  <c:v>211.76900000000001</c:v>
                </c:pt>
                <c:pt idx="18155">
                  <c:v>211.76599999999999</c:v>
                </c:pt>
                <c:pt idx="18156">
                  <c:v>211.756</c:v>
                </c:pt>
                <c:pt idx="18157">
                  <c:v>211.75299999999999</c:v>
                </c:pt>
                <c:pt idx="18158">
                  <c:v>211.72</c:v>
                </c:pt>
                <c:pt idx="18159">
                  <c:v>211.68799999999999</c:v>
                </c:pt>
                <c:pt idx="18160">
                  <c:v>211.68799999999999</c:v>
                </c:pt>
                <c:pt idx="18161">
                  <c:v>211.684</c:v>
                </c:pt>
                <c:pt idx="18162">
                  <c:v>211.67500000000001</c:v>
                </c:pt>
                <c:pt idx="18163">
                  <c:v>211.65199999999999</c:v>
                </c:pt>
                <c:pt idx="18164">
                  <c:v>211.62899999999999</c:v>
                </c:pt>
                <c:pt idx="18165">
                  <c:v>211.626</c:v>
                </c:pt>
                <c:pt idx="18166">
                  <c:v>211.626</c:v>
                </c:pt>
                <c:pt idx="18167">
                  <c:v>211.61600000000001</c:v>
                </c:pt>
                <c:pt idx="18168">
                  <c:v>211.60300000000001</c:v>
                </c:pt>
                <c:pt idx="18169">
                  <c:v>211.60300000000001</c:v>
                </c:pt>
                <c:pt idx="18170">
                  <c:v>211.577</c:v>
                </c:pt>
                <c:pt idx="18171">
                  <c:v>211.56399999999999</c:v>
                </c:pt>
                <c:pt idx="18172">
                  <c:v>211.51300000000001</c:v>
                </c:pt>
                <c:pt idx="18173">
                  <c:v>211.483</c:v>
                </c:pt>
                <c:pt idx="18174">
                  <c:v>211.47399999999999</c:v>
                </c:pt>
                <c:pt idx="18175">
                  <c:v>211.47399999999999</c:v>
                </c:pt>
                <c:pt idx="18176">
                  <c:v>211.45699999999999</c:v>
                </c:pt>
                <c:pt idx="18177">
                  <c:v>211.44399999999999</c:v>
                </c:pt>
                <c:pt idx="18178">
                  <c:v>211.428</c:v>
                </c:pt>
                <c:pt idx="18179">
                  <c:v>211.40899999999999</c:v>
                </c:pt>
                <c:pt idx="18180">
                  <c:v>211.40600000000001</c:v>
                </c:pt>
                <c:pt idx="18181">
                  <c:v>211.40199999999999</c:v>
                </c:pt>
                <c:pt idx="18182">
                  <c:v>211.40199999999999</c:v>
                </c:pt>
                <c:pt idx="18183">
                  <c:v>211.357</c:v>
                </c:pt>
                <c:pt idx="18184">
                  <c:v>211.31800000000001</c:v>
                </c:pt>
                <c:pt idx="18185">
                  <c:v>211.31200000000001</c:v>
                </c:pt>
                <c:pt idx="18186">
                  <c:v>211.30199999999999</c:v>
                </c:pt>
                <c:pt idx="18187">
                  <c:v>211.29900000000001</c:v>
                </c:pt>
                <c:pt idx="18188">
                  <c:v>211.273</c:v>
                </c:pt>
                <c:pt idx="18189">
                  <c:v>211.26900000000001</c:v>
                </c:pt>
                <c:pt idx="18190">
                  <c:v>211.26300000000001</c:v>
                </c:pt>
                <c:pt idx="18191">
                  <c:v>211.24</c:v>
                </c:pt>
                <c:pt idx="18192">
                  <c:v>211.20400000000001</c:v>
                </c:pt>
                <c:pt idx="18193">
                  <c:v>211.18199999999999</c:v>
                </c:pt>
                <c:pt idx="18194">
                  <c:v>211.107</c:v>
                </c:pt>
                <c:pt idx="18195">
                  <c:v>211.107</c:v>
                </c:pt>
                <c:pt idx="18196">
                  <c:v>211.10400000000001</c:v>
                </c:pt>
                <c:pt idx="18197">
                  <c:v>211.04599999999999</c:v>
                </c:pt>
                <c:pt idx="18198">
                  <c:v>211.042</c:v>
                </c:pt>
                <c:pt idx="18199">
                  <c:v>211.029</c:v>
                </c:pt>
                <c:pt idx="18200">
                  <c:v>211.01599999999999</c:v>
                </c:pt>
                <c:pt idx="18201">
                  <c:v>210.952</c:v>
                </c:pt>
                <c:pt idx="18202">
                  <c:v>210.952</c:v>
                </c:pt>
                <c:pt idx="18203">
                  <c:v>210.93899999999999</c:v>
                </c:pt>
                <c:pt idx="18204">
                  <c:v>210.90299999999999</c:v>
                </c:pt>
                <c:pt idx="18205">
                  <c:v>210.88300000000001</c:v>
                </c:pt>
                <c:pt idx="18206">
                  <c:v>210.815</c:v>
                </c:pt>
                <c:pt idx="18207">
                  <c:v>210.80600000000001</c:v>
                </c:pt>
                <c:pt idx="18208">
                  <c:v>210.79300000000001</c:v>
                </c:pt>
                <c:pt idx="18209">
                  <c:v>210.721</c:v>
                </c:pt>
                <c:pt idx="18210">
                  <c:v>210.71199999999999</c:v>
                </c:pt>
                <c:pt idx="18211">
                  <c:v>210.666</c:v>
                </c:pt>
                <c:pt idx="18212">
                  <c:v>210.62100000000001</c:v>
                </c:pt>
                <c:pt idx="18213">
                  <c:v>210.59200000000001</c:v>
                </c:pt>
                <c:pt idx="18214">
                  <c:v>210.57499999999999</c:v>
                </c:pt>
                <c:pt idx="18215">
                  <c:v>210.553</c:v>
                </c:pt>
                <c:pt idx="18216">
                  <c:v>210.511</c:v>
                </c:pt>
                <c:pt idx="18217">
                  <c:v>210.47499999999999</c:v>
                </c:pt>
                <c:pt idx="18218">
                  <c:v>210.46799999999999</c:v>
                </c:pt>
                <c:pt idx="18219">
                  <c:v>210.452</c:v>
                </c:pt>
                <c:pt idx="18220">
                  <c:v>210.43899999999999</c:v>
                </c:pt>
                <c:pt idx="18221">
                  <c:v>210.429</c:v>
                </c:pt>
                <c:pt idx="18222">
                  <c:v>210.42</c:v>
                </c:pt>
                <c:pt idx="18223">
                  <c:v>210.39699999999999</c:v>
                </c:pt>
                <c:pt idx="18224">
                  <c:v>210.38399999999999</c:v>
                </c:pt>
                <c:pt idx="18225">
                  <c:v>210.381</c:v>
                </c:pt>
                <c:pt idx="18226">
                  <c:v>210.34800000000001</c:v>
                </c:pt>
                <c:pt idx="18227">
                  <c:v>210.339</c:v>
                </c:pt>
                <c:pt idx="18228">
                  <c:v>210.29</c:v>
                </c:pt>
                <c:pt idx="18229">
                  <c:v>210.251</c:v>
                </c:pt>
                <c:pt idx="18230">
                  <c:v>210.24100000000001</c:v>
                </c:pt>
                <c:pt idx="18231">
                  <c:v>210.21899999999999</c:v>
                </c:pt>
                <c:pt idx="18232">
                  <c:v>210.209</c:v>
                </c:pt>
                <c:pt idx="18233">
                  <c:v>210.16399999999999</c:v>
                </c:pt>
                <c:pt idx="18234">
                  <c:v>210.131</c:v>
                </c:pt>
                <c:pt idx="18235">
                  <c:v>210.10499999999999</c:v>
                </c:pt>
                <c:pt idx="18236">
                  <c:v>210.10499999999999</c:v>
                </c:pt>
                <c:pt idx="18237">
                  <c:v>210.06299999999999</c:v>
                </c:pt>
                <c:pt idx="18238">
                  <c:v>210.018</c:v>
                </c:pt>
                <c:pt idx="18239">
                  <c:v>210.01400000000001</c:v>
                </c:pt>
                <c:pt idx="18240">
                  <c:v>209.99199999999999</c:v>
                </c:pt>
                <c:pt idx="18241">
                  <c:v>209.982</c:v>
                </c:pt>
                <c:pt idx="18242">
                  <c:v>209.96899999999999</c:v>
                </c:pt>
                <c:pt idx="18243">
                  <c:v>209.96600000000001</c:v>
                </c:pt>
                <c:pt idx="18244">
                  <c:v>209.94300000000001</c:v>
                </c:pt>
                <c:pt idx="18245">
                  <c:v>209.92699999999999</c:v>
                </c:pt>
                <c:pt idx="18246">
                  <c:v>209.904</c:v>
                </c:pt>
                <c:pt idx="18247">
                  <c:v>209.85499999999999</c:v>
                </c:pt>
                <c:pt idx="18248">
                  <c:v>209.84299999999999</c:v>
                </c:pt>
                <c:pt idx="18249">
                  <c:v>209.81</c:v>
                </c:pt>
                <c:pt idx="18250">
                  <c:v>209.791</c:v>
                </c:pt>
                <c:pt idx="18251">
                  <c:v>209.78399999999999</c:v>
                </c:pt>
                <c:pt idx="18252">
                  <c:v>209.75200000000001</c:v>
                </c:pt>
                <c:pt idx="18253">
                  <c:v>209.739</c:v>
                </c:pt>
                <c:pt idx="18254">
                  <c:v>209.73599999999999</c:v>
                </c:pt>
                <c:pt idx="18255">
                  <c:v>209.71899999999999</c:v>
                </c:pt>
                <c:pt idx="18256">
                  <c:v>209.69</c:v>
                </c:pt>
                <c:pt idx="18257">
                  <c:v>209.68700000000001</c:v>
                </c:pt>
                <c:pt idx="18258">
                  <c:v>209.66399999999999</c:v>
                </c:pt>
                <c:pt idx="18259">
                  <c:v>209.65799999999999</c:v>
                </c:pt>
                <c:pt idx="18260">
                  <c:v>209.63800000000001</c:v>
                </c:pt>
                <c:pt idx="18261">
                  <c:v>209.62799999999999</c:v>
                </c:pt>
                <c:pt idx="18262">
                  <c:v>209.54400000000001</c:v>
                </c:pt>
                <c:pt idx="18263">
                  <c:v>209.53800000000001</c:v>
                </c:pt>
                <c:pt idx="18264">
                  <c:v>209.53100000000001</c:v>
                </c:pt>
                <c:pt idx="18265">
                  <c:v>209.46299999999999</c:v>
                </c:pt>
                <c:pt idx="18266">
                  <c:v>209.453</c:v>
                </c:pt>
                <c:pt idx="18267">
                  <c:v>209.42400000000001</c:v>
                </c:pt>
                <c:pt idx="18268">
                  <c:v>209.411</c:v>
                </c:pt>
                <c:pt idx="18269">
                  <c:v>209.38499999999999</c:v>
                </c:pt>
                <c:pt idx="18270">
                  <c:v>209.35900000000001</c:v>
                </c:pt>
                <c:pt idx="18271">
                  <c:v>209.298</c:v>
                </c:pt>
                <c:pt idx="18272">
                  <c:v>209.25899999999999</c:v>
                </c:pt>
                <c:pt idx="18273">
                  <c:v>209.23599999999999</c:v>
                </c:pt>
                <c:pt idx="18274">
                  <c:v>209.20699999999999</c:v>
                </c:pt>
                <c:pt idx="18275">
                  <c:v>209.18100000000001</c:v>
                </c:pt>
                <c:pt idx="18276">
                  <c:v>209.17400000000001</c:v>
                </c:pt>
                <c:pt idx="18277">
                  <c:v>209.15199999999999</c:v>
                </c:pt>
                <c:pt idx="18278">
                  <c:v>209.13900000000001</c:v>
                </c:pt>
                <c:pt idx="18279">
                  <c:v>209.10300000000001</c:v>
                </c:pt>
                <c:pt idx="18280">
                  <c:v>209.02500000000001</c:v>
                </c:pt>
                <c:pt idx="18281">
                  <c:v>208.94399999999999</c:v>
                </c:pt>
                <c:pt idx="18282">
                  <c:v>208.93799999999999</c:v>
                </c:pt>
                <c:pt idx="18283">
                  <c:v>208.92500000000001</c:v>
                </c:pt>
                <c:pt idx="18284">
                  <c:v>208.90899999999999</c:v>
                </c:pt>
                <c:pt idx="18285">
                  <c:v>208.905</c:v>
                </c:pt>
                <c:pt idx="18286">
                  <c:v>208.90199999999999</c:v>
                </c:pt>
                <c:pt idx="18287">
                  <c:v>208.863</c:v>
                </c:pt>
                <c:pt idx="18288">
                  <c:v>208.85300000000001</c:v>
                </c:pt>
                <c:pt idx="18289">
                  <c:v>208.81100000000001</c:v>
                </c:pt>
                <c:pt idx="18290">
                  <c:v>208.792</c:v>
                </c:pt>
                <c:pt idx="18291">
                  <c:v>208.78200000000001</c:v>
                </c:pt>
                <c:pt idx="18292">
                  <c:v>208.77199999999999</c:v>
                </c:pt>
                <c:pt idx="18293">
                  <c:v>208.75899999999999</c:v>
                </c:pt>
                <c:pt idx="18294">
                  <c:v>208.756</c:v>
                </c:pt>
                <c:pt idx="18295">
                  <c:v>208.74600000000001</c:v>
                </c:pt>
                <c:pt idx="18296">
                  <c:v>208.74600000000001</c:v>
                </c:pt>
                <c:pt idx="18297">
                  <c:v>208.733</c:v>
                </c:pt>
                <c:pt idx="18298">
                  <c:v>208.72399999999999</c:v>
                </c:pt>
                <c:pt idx="18299">
                  <c:v>208.72</c:v>
                </c:pt>
                <c:pt idx="18300">
                  <c:v>208.68199999999999</c:v>
                </c:pt>
                <c:pt idx="18301">
                  <c:v>208.66200000000001</c:v>
                </c:pt>
                <c:pt idx="18302">
                  <c:v>208.63</c:v>
                </c:pt>
                <c:pt idx="18303">
                  <c:v>208.62</c:v>
                </c:pt>
                <c:pt idx="18304">
                  <c:v>208.62</c:v>
                </c:pt>
                <c:pt idx="18305">
                  <c:v>208.6</c:v>
                </c:pt>
                <c:pt idx="18306">
                  <c:v>208.59100000000001</c:v>
                </c:pt>
                <c:pt idx="18307">
                  <c:v>208.542</c:v>
                </c:pt>
                <c:pt idx="18308">
                  <c:v>208.536</c:v>
                </c:pt>
                <c:pt idx="18309">
                  <c:v>208.477</c:v>
                </c:pt>
                <c:pt idx="18310">
                  <c:v>208.46799999999999</c:v>
                </c:pt>
                <c:pt idx="18311">
                  <c:v>208.39599999999999</c:v>
                </c:pt>
                <c:pt idx="18312">
                  <c:v>208.292</c:v>
                </c:pt>
                <c:pt idx="18313">
                  <c:v>208.28299999999999</c:v>
                </c:pt>
                <c:pt idx="18314">
                  <c:v>208.27</c:v>
                </c:pt>
                <c:pt idx="18315">
                  <c:v>208.23699999999999</c:v>
                </c:pt>
                <c:pt idx="18316">
                  <c:v>208.18899999999999</c:v>
                </c:pt>
                <c:pt idx="18317">
                  <c:v>208.179</c:v>
                </c:pt>
                <c:pt idx="18318">
                  <c:v>208.12700000000001</c:v>
                </c:pt>
                <c:pt idx="18319">
                  <c:v>208.095</c:v>
                </c:pt>
                <c:pt idx="18320">
                  <c:v>208.08799999999999</c:v>
                </c:pt>
                <c:pt idx="18321">
                  <c:v>208.08500000000001</c:v>
                </c:pt>
                <c:pt idx="18322">
                  <c:v>208.072</c:v>
                </c:pt>
                <c:pt idx="18323">
                  <c:v>208.00700000000001</c:v>
                </c:pt>
                <c:pt idx="18324">
                  <c:v>208.00700000000001</c:v>
                </c:pt>
                <c:pt idx="18325">
                  <c:v>207.988</c:v>
                </c:pt>
                <c:pt idx="18326">
                  <c:v>207.90700000000001</c:v>
                </c:pt>
                <c:pt idx="18327">
                  <c:v>207.89699999999999</c:v>
                </c:pt>
                <c:pt idx="18328">
                  <c:v>207.86799999999999</c:v>
                </c:pt>
                <c:pt idx="18329">
                  <c:v>207.858</c:v>
                </c:pt>
                <c:pt idx="18330">
                  <c:v>207.839</c:v>
                </c:pt>
                <c:pt idx="18331">
                  <c:v>207.83199999999999</c:v>
                </c:pt>
                <c:pt idx="18332">
                  <c:v>207.822</c:v>
                </c:pt>
                <c:pt idx="18333">
                  <c:v>207.80600000000001</c:v>
                </c:pt>
                <c:pt idx="18334">
                  <c:v>207.803</c:v>
                </c:pt>
                <c:pt idx="18335">
                  <c:v>207.803</c:v>
                </c:pt>
                <c:pt idx="18336">
                  <c:v>207.79300000000001</c:v>
                </c:pt>
                <c:pt idx="18337">
                  <c:v>207.75399999999999</c:v>
                </c:pt>
                <c:pt idx="18338">
                  <c:v>207.702</c:v>
                </c:pt>
                <c:pt idx="18339">
                  <c:v>207.68299999999999</c:v>
                </c:pt>
                <c:pt idx="18340">
                  <c:v>207.667</c:v>
                </c:pt>
                <c:pt idx="18341">
                  <c:v>207.654</c:v>
                </c:pt>
                <c:pt idx="18342">
                  <c:v>207.63399999999999</c:v>
                </c:pt>
                <c:pt idx="18343">
                  <c:v>207.62100000000001</c:v>
                </c:pt>
                <c:pt idx="18344">
                  <c:v>207.61799999999999</c:v>
                </c:pt>
                <c:pt idx="18345">
                  <c:v>207.58500000000001</c:v>
                </c:pt>
                <c:pt idx="18346">
                  <c:v>207.58199999999999</c:v>
                </c:pt>
                <c:pt idx="18347">
                  <c:v>207.54300000000001</c:v>
                </c:pt>
                <c:pt idx="18348">
                  <c:v>207.52699999999999</c:v>
                </c:pt>
                <c:pt idx="18349">
                  <c:v>207.50399999999999</c:v>
                </c:pt>
                <c:pt idx="18350">
                  <c:v>207.44900000000001</c:v>
                </c:pt>
                <c:pt idx="18351">
                  <c:v>207.375</c:v>
                </c:pt>
                <c:pt idx="18352">
                  <c:v>207.36199999999999</c:v>
                </c:pt>
                <c:pt idx="18353">
                  <c:v>207.352</c:v>
                </c:pt>
                <c:pt idx="18354">
                  <c:v>207.333</c:v>
                </c:pt>
                <c:pt idx="18355">
                  <c:v>207.31</c:v>
                </c:pt>
                <c:pt idx="18356">
                  <c:v>207.28399999999999</c:v>
                </c:pt>
                <c:pt idx="18357">
                  <c:v>207.26499999999999</c:v>
                </c:pt>
                <c:pt idx="18358">
                  <c:v>207.26400000000001</c:v>
                </c:pt>
                <c:pt idx="18359">
                  <c:v>207.26400000000001</c:v>
                </c:pt>
                <c:pt idx="18360">
                  <c:v>207.23500000000001</c:v>
                </c:pt>
                <c:pt idx="18361">
                  <c:v>207.21899999999999</c:v>
                </c:pt>
                <c:pt idx="18362">
                  <c:v>207.09899999999999</c:v>
                </c:pt>
                <c:pt idx="18363">
                  <c:v>207.06</c:v>
                </c:pt>
                <c:pt idx="18364">
                  <c:v>207.03399999999999</c:v>
                </c:pt>
                <c:pt idx="18365">
                  <c:v>207.03100000000001</c:v>
                </c:pt>
                <c:pt idx="18366">
                  <c:v>207.02799999999999</c:v>
                </c:pt>
                <c:pt idx="18367">
                  <c:v>207.02099999999999</c:v>
                </c:pt>
                <c:pt idx="18368">
                  <c:v>207.01499999999999</c:v>
                </c:pt>
                <c:pt idx="18369">
                  <c:v>206.999</c:v>
                </c:pt>
                <c:pt idx="18370">
                  <c:v>206.96299999999999</c:v>
                </c:pt>
                <c:pt idx="18371">
                  <c:v>206.96</c:v>
                </c:pt>
                <c:pt idx="18372">
                  <c:v>206.917</c:v>
                </c:pt>
                <c:pt idx="18373">
                  <c:v>206.905</c:v>
                </c:pt>
                <c:pt idx="18374">
                  <c:v>206.892</c:v>
                </c:pt>
                <c:pt idx="18375">
                  <c:v>206.87200000000001</c:v>
                </c:pt>
                <c:pt idx="18376">
                  <c:v>206.84899999999999</c:v>
                </c:pt>
                <c:pt idx="18377">
                  <c:v>206.833</c:v>
                </c:pt>
                <c:pt idx="18378">
                  <c:v>206.804</c:v>
                </c:pt>
                <c:pt idx="18379">
                  <c:v>206.79400000000001</c:v>
                </c:pt>
                <c:pt idx="18380">
                  <c:v>206.79400000000001</c:v>
                </c:pt>
                <c:pt idx="18381">
                  <c:v>206.74199999999999</c:v>
                </c:pt>
                <c:pt idx="18382">
                  <c:v>206.71299999999999</c:v>
                </c:pt>
                <c:pt idx="18383">
                  <c:v>206.69399999999999</c:v>
                </c:pt>
                <c:pt idx="18384">
                  <c:v>206.68100000000001</c:v>
                </c:pt>
                <c:pt idx="18385">
                  <c:v>206.65799999999999</c:v>
                </c:pt>
                <c:pt idx="18386">
                  <c:v>206.626</c:v>
                </c:pt>
                <c:pt idx="18387">
                  <c:v>206.613</c:v>
                </c:pt>
                <c:pt idx="18388">
                  <c:v>206.6</c:v>
                </c:pt>
                <c:pt idx="18389">
                  <c:v>206.56100000000001</c:v>
                </c:pt>
                <c:pt idx="18390">
                  <c:v>206.50200000000001</c:v>
                </c:pt>
                <c:pt idx="18391">
                  <c:v>206.489</c:v>
                </c:pt>
                <c:pt idx="18392">
                  <c:v>206.489</c:v>
                </c:pt>
                <c:pt idx="18393">
                  <c:v>206.43100000000001</c:v>
                </c:pt>
                <c:pt idx="18394">
                  <c:v>206.42099999999999</c:v>
                </c:pt>
                <c:pt idx="18395">
                  <c:v>206.399</c:v>
                </c:pt>
                <c:pt idx="18396">
                  <c:v>206.399</c:v>
                </c:pt>
                <c:pt idx="18397">
                  <c:v>206.39500000000001</c:v>
                </c:pt>
                <c:pt idx="18398">
                  <c:v>206.31800000000001</c:v>
                </c:pt>
                <c:pt idx="18399">
                  <c:v>206.31800000000001</c:v>
                </c:pt>
                <c:pt idx="18400">
                  <c:v>206.30099999999999</c:v>
                </c:pt>
                <c:pt idx="18401">
                  <c:v>206.285</c:v>
                </c:pt>
                <c:pt idx="18402">
                  <c:v>206.279</c:v>
                </c:pt>
                <c:pt idx="18403">
                  <c:v>206.19800000000001</c:v>
                </c:pt>
                <c:pt idx="18404">
                  <c:v>206.191</c:v>
                </c:pt>
                <c:pt idx="18405">
                  <c:v>206.15899999999999</c:v>
                </c:pt>
                <c:pt idx="18406">
                  <c:v>206.15199999999999</c:v>
                </c:pt>
                <c:pt idx="18407">
                  <c:v>206.142</c:v>
                </c:pt>
                <c:pt idx="18408">
                  <c:v>206.136</c:v>
                </c:pt>
                <c:pt idx="18409">
                  <c:v>206.126</c:v>
                </c:pt>
                <c:pt idx="18410">
                  <c:v>206.12</c:v>
                </c:pt>
                <c:pt idx="18411">
                  <c:v>206.09100000000001</c:v>
                </c:pt>
                <c:pt idx="18412">
                  <c:v>206.05500000000001</c:v>
                </c:pt>
                <c:pt idx="18413">
                  <c:v>206.042</c:v>
                </c:pt>
                <c:pt idx="18414">
                  <c:v>206.029</c:v>
                </c:pt>
                <c:pt idx="18415">
                  <c:v>206.01900000000001</c:v>
                </c:pt>
                <c:pt idx="18416">
                  <c:v>205.977</c:v>
                </c:pt>
                <c:pt idx="18417">
                  <c:v>205.95099999999999</c:v>
                </c:pt>
                <c:pt idx="18418">
                  <c:v>205.93799999999999</c:v>
                </c:pt>
                <c:pt idx="18419">
                  <c:v>205.90199999999999</c:v>
                </c:pt>
                <c:pt idx="18420">
                  <c:v>205.87700000000001</c:v>
                </c:pt>
                <c:pt idx="18421">
                  <c:v>205.86</c:v>
                </c:pt>
                <c:pt idx="18422">
                  <c:v>205.85400000000001</c:v>
                </c:pt>
                <c:pt idx="18423">
                  <c:v>205.792</c:v>
                </c:pt>
                <c:pt idx="18424">
                  <c:v>205.786</c:v>
                </c:pt>
                <c:pt idx="18425">
                  <c:v>205.75700000000001</c:v>
                </c:pt>
                <c:pt idx="18426">
                  <c:v>205.74</c:v>
                </c:pt>
                <c:pt idx="18427">
                  <c:v>205.73699999999999</c:v>
                </c:pt>
                <c:pt idx="18428">
                  <c:v>205.73699999999999</c:v>
                </c:pt>
                <c:pt idx="18429">
                  <c:v>205.73099999999999</c:v>
                </c:pt>
                <c:pt idx="18430">
                  <c:v>205.721</c:v>
                </c:pt>
                <c:pt idx="18431">
                  <c:v>205.714</c:v>
                </c:pt>
                <c:pt idx="18432">
                  <c:v>205.70500000000001</c:v>
                </c:pt>
                <c:pt idx="18433">
                  <c:v>205.69800000000001</c:v>
                </c:pt>
                <c:pt idx="18434">
                  <c:v>205.68199999999999</c:v>
                </c:pt>
                <c:pt idx="18435">
                  <c:v>205.643</c:v>
                </c:pt>
                <c:pt idx="18436">
                  <c:v>205.58799999999999</c:v>
                </c:pt>
                <c:pt idx="18437">
                  <c:v>205.565</c:v>
                </c:pt>
                <c:pt idx="18438">
                  <c:v>205.56200000000001</c:v>
                </c:pt>
                <c:pt idx="18439">
                  <c:v>205.46799999999999</c:v>
                </c:pt>
                <c:pt idx="18440">
                  <c:v>205.416</c:v>
                </c:pt>
                <c:pt idx="18441">
                  <c:v>205.41300000000001</c:v>
                </c:pt>
                <c:pt idx="18442">
                  <c:v>205.37100000000001</c:v>
                </c:pt>
                <c:pt idx="18443">
                  <c:v>205.36699999999999</c:v>
                </c:pt>
                <c:pt idx="18444">
                  <c:v>205.364</c:v>
                </c:pt>
                <c:pt idx="18445">
                  <c:v>205.33799999999999</c:v>
                </c:pt>
                <c:pt idx="18446">
                  <c:v>205.33199999999999</c:v>
                </c:pt>
                <c:pt idx="18447">
                  <c:v>205.322</c:v>
                </c:pt>
                <c:pt idx="18448">
                  <c:v>205.273</c:v>
                </c:pt>
                <c:pt idx="18449">
                  <c:v>205.244</c:v>
                </c:pt>
                <c:pt idx="18450">
                  <c:v>205.22499999999999</c:v>
                </c:pt>
                <c:pt idx="18451">
                  <c:v>205.21799999999999</c:v>
                </c:pt>
                <c:pt idx="18452">
                  <c:v>205.209</c:v>
                </c:pt>
                <c:pt idx="18453">
                  <c:v>205.202</c:v>
                </c:pt>
                <c:pt idx="18454">
                  <c:v>205.196</c:v>
                </c:pt>
                <c:pt idx="18455">
                  <c:v>205.18899999999999</c:v>
                </c:pt>
                <c:pt idx="18456">
                  <c:v>205.18899999999999</c:v>
                </c:pt>
                <c:pt idx="18457">
                  <c:v>205.18899999999999</c:v>
                </c:pt>
                <c:pt idx="18458">
                  <c:v>205.18600000000001</c:v>
                </c:pt>
                <c:pt idx="18459">
                  <c:v>205.13399999999999</c:v>
                </c:pt>
                <c:pt idx="18460">
                  <c:v>205.03</c:v>
                </c:pt>
                <c:pt idx="18461">
                  <c:v>205.00399999999999</c:v>
                </c:pt>
                <c:pt idx="18462">
                  <c:v>205.001</c:v>
                </c:pt>
                <c:pt idx="18463">
                  <c:v>205.001</c:v>
                </c:pt>
                <c:pt idx="18464">
                  <c:v>204.995</c:v>
                </c:pt>
                <c:pt idx="18465">
                  <c:v>204.97499999999999</c:v>
                </c:pt>
                <c:pt idx="18466">
                  <c:v>204.92599999999999</c:v>
                </c:pt>
                <c:pt idx="18467">
                  <c:v>204.904</c:v>
                </c:pt>
                <c:pt idx="18468">
                  <c:v>204.86500000000001</c:v>
                </c:pt>
                <c:pt idx="18469">
                  <c:v>204.86199999999999</c:v>
                </c:pt>
                <c:pt idx="18470">
                  <c:v>204.85499999999999</c:v>
                </c:pt>
                <c:pt idx="18471">
                  <c:v>204.84200000000001</c:v>
                </c:pt>
                <c:pt idx="18472">
                  <c:v>204.82300000000001</c:v>
                </c:pt>
                <c:pt idx="18473">
                  <c:v>204.80600000000001</c:v>
                </c:pt>
                <c:pt idx="18474">
                  <c:v>204.755</c:v>
                </c:pt>
                <c:pt idx="18475">
                  <c:v>204.74799999999999</c:v>
                </c:pt>
                <c:pt idx="18476">
                  <c:v>204.745</c:v>
                </c:pt>
                <c:pt idx="18477">
                  <c:v>204.72499999999999</c:v>
                </c:pt>
                <c:pt idx="18478">
                  <c:v>204.661</c:v>
                </c:pt>
                <c:pt idx="18479">
                  <c:v>204.654</c:v>
                </c:pt>
                <c:pt idx="18480">
                  <c:v>204.61199999999999</c:v>
                </c:pt>
                <c:pt idx="18481">
                  <c:v>204.61199999999999</c:v>
                </c:pt>
                <c:pt idx="18482">
                  <c:v>204.596</c:v>
                </c:pt>
                <c:pt idx="18483">
                  <c:v>204.566</c:v>
                </c:pt>
                <c:pt idx="18484">
                  <c:v>204.52799999999999</c:v>
                </c:pt>
                <c:pt idx="18485">
                  <c:v>204.46299999999999</c:v>
                </c:pt>
                <c:pt idx="18486">
                  <c:v>204.42699999999999</c:v>
                </c:pt>
                <c:pt idx="18487">
                  <c:v>204.40100000000001</c:v>
                </c:pt>
                <c:pt idx="18488">
                  <c:v>204.39099999999999</c:v>
                </c:pt>
                <c:pt idx="18489">
                  <c:v>204.38200000000001</c:v>
                </c:pt>
                <c:pt idx="18490">
                  <c:v>204.38200000000001</c:v>
                </c:pt>
                <c:pt idx="18491">
                  <c:v>204.36199999999999</c:v>
                </c:pt>
                <c:pt idx="18492">
                  <c:v>204.35900000000001</c:v>
                </c:pt>
                <c:pt idx="18493">
                  <c:v>204.31700000000001</c:v>
                </c:pt>
                <c:pt idx="18494">
                  <c:v>204.31399999999999</c:v>
                </c:pt>
                <c:pt idx="18495">
                  <c:v>204.27799999999999</c:v>
                </c:pt>
                <c:pt idx="18496">
                  <c:v>204.19</c:v>
                </c:pt>
                <c:pt idx="18497">
                  <c:v>204.10599999999999</c:v>
                </c:pt>
                <c:pt idx="18498">
                  <c:v>204.08699999999999</c:v>
                </c:pt>
                <c:pt idx="18499">
                  <c:v>204.02199999999999</c:v>
                </c:pt>
                <c:pt idx="18500">
                  <c:v>203.99299999999999</c:v>
                </c:pt>
                <c:pt idx="18501">
                  <c:v>203.989</c:v>
                </c:pt>
                <c:pt idx="18502">
                  <c:v>203.95</c:v>
                </c:pt>
                <c:pt idx="18503">
                  <c:v>203.941</c:v>
                </c:pt>
                <c:pt idx="18504">
                  <c:v>203.93700000000001</c:v>
                </c:pt>
                <c:pt idx="18505">
                  <c:v>203.928</c:v>
                </c:pt>
                <c:pt idx="18506">
                  <c:v>203.92400000000001</c:v>
                </c:pt>
                <c:pt idx="18507">
                  <c:v>203.90799999999999</c:v>
                </c:pt>
                <c:pt idx="18508">
                  <c:v>203.905</c:v>
                </c:pt>
                <c:pt idx="18509">
                  <c:v>203.88900000000001</c:v>
                </c:pt>
                <c:pt idx="18510">
                  <c:v>203.85599999999999</c:v>
                </c:pt>
                <c:pt idx="18511">
                  <c:v>203.84299999999999</c:v>
                </c:pt>
                <c:pt idx="18512">
                  <c:v>203.82400000000001</c:v>
                </c:pt>
                <c:pt idx="18513">
                  <c:v>203.81100000000001</c:v>
                </c:pt>
                <c:pt idx="18514">
                  <c:v>203.80099999999999</c:v>
                </c:pt>
                <c:pt idx="18515">
                  <c:v>203.798</c:v>
                </c:pt>
                <c:pt idx="18516">
                  <c:v>203.798</c:v>
                </c:pt>
                <c:pt idx="18517">
                  <c:v>203.79499999999999</c:v>
                </c:pt>
                <c:pt idx="18518">
                  <c:v>203.74600000000001</c:v>
                </c:pt>
                <c:pt idx="18519">
                  <c:v>203.72300000000001</c:v>
                </c:pt>
                <c:pt idx="18520">
                  <c:v>203.72</c:v>
                </c:pt>
                <c:pt idx="18521">
                  <c:v>203.70099999999999</c:v>
                </c:pt>
                <c:pt idx="18522">
                  <c:v>203.697</c:v>
                </c:pt>
                <c:pt idx="18523">
                  <c:v>203.684</c:v>
                </c:pt>
                <c:pt idx="18524">
                  <c:v>203.62</c:v>
                </c:pt>
                <c:pt idx="18525">
                  <c:v>203.61600000000001</c:v>
                </c:pt>
                <c:pt idx="18526">
                  <c:v>203.58699999999999</c:v>
                </c:pt>
                <c:pt idx="18527">
                  <c:v>203.584</c:v>
                </c:pt>
                <c:pt idx="18528">
                  <c:v>203.571</c:v>
                </c:pt>
                <c:pt idx="18529">
                  <c:v>203.571</c:v>
                </c:pt>
                <c:pt idx="18530">
                  <c:v>203.535</c:v>
                </c:pt>
                <c:pt idx="18531">
                  <c:v>203.50299999999999</c:v>
                </c:pt>
                <c:pt idx="18532">
                  <c:v>203.50299999999999</c:v>
                </c:pt>
                <c:pt idx="18533">
                  <c:v>203.47399999999999</c:v>
                </c:pt>
                <c:pt idx="18534">
                  <c:v>203.441</c:v>
                </c:pt>
                <c:pt idx="18535">
                  <c:v>203.428</c:v>
                </c:pt>
                <c:pt idx="18536">
                  <c:v>203.40600000000001</c:v>
                </c:pt>
                <c:pt idx="18537">
                  <c:v>203.393</c:v>
                </c:pt>
                <c:pt idx="18538">
                  <c:v>203.38900000000001</c:v>
                </c:pt>
                <c:pt idx="18539">
                  <c:v>203.386</c:v>
                </c:pt>
                <c:pt idx="18540">
                  <c:v>203.37299999999999</c:v>
                </c:pt>
                <c:pt idx="18541">
                  <c:v>203.31100000000001</c:v>
                </c:pt>
                <c:pt idx="18542">
                  <c:v>203.28899999999999</c:v>
                </c:pt>
                <c:pt idx="18543">
                  <c:v>203.26599999999999</c:v>
                </c:pt>
                <c:pt idx="18544">
                  <c:v>203.26300000000001</c:v>
                </c:pt>
                <c:pt idx="18545">
                  <c:v>203.21700000000001</c:v>
                </c:pt>
                <c:pt idx="18546">
                  <c:v>203.21700000000001</c:v>
                </c:pt>
                <c:pt idx="18547">
                  <c:v>203.15899999999999</c:v>
                </c:pt>
                <c:pt idx="18548">
                  <c:v>203.15600000000001</c:v>
                </c:pt>
                <c:pt idx="18549">
                  <c:v>203.15299999999999</c:v>
                </c:pt>
                <c:pt idx="18550">
                  <c:v>203.12</c:v>
                </c:pt>
                <c:pt idx="18551">
                  <c:v>203.07499999999999</c:v>
                </c:pt>
                <c:pt idx="18552">
                  <c:v>203.05199999999999</c:v>
                </c:pt>
                <c:pt idx="18553">
                  <c:v>203.042</c:v>
                </c:pt>
                <c:pt idx="18554">
                  <c:v>203.029</c:v>
                </c:pt>
                <c:pt idx="18555">
                  <c:v>203.029</c:v>
                </c:pt>
                <c:pt idx="18556">
                  <c:v>203.029</c:v>
                </c:pt>
                <c:pt idx="18557">
                  <c:v>203.00299999999999</c:v>
                </c:pt>
                <c:pt idx="18558">
                  <c:v>203</c:v>
                </c:pt>
                <c:pt idx="18559">
                  <c:v>202.98400000000001</c:v>
                </c:pt>
                <c:pt idx="18560">
                  <c:v>202.977</c:v>
                </c:pt>
                <c:pt idx="18561">
                  <c:v>202.96799999999999</c:v>
                </c:pt>
                <c:pt idx="18562">
                  <c:v>202.96100000000001</c:v>
                </c:pt>
                <c:pt idx="18563">
                  <c:v>202.96100000000001</c:v>
                </c:pt>
                <c:pt idx="18564">
                  <c:v>202.96100000000001</c:v>
                </c:pt>
                <c:pt idx="18565">
                  <c:v>202.952</c:v>
                </c:pt>
                <c:pt idx="18566">
                  <c:v>202.94499999999999</c:v>
                </c:pt>
                <c:pt idx="18567">
                  <c:v>202.94200000000001</c:v>
                </c:pt>
                <c:pt idx="18568">
                  <c:v>202.93199999999999</c:v>
                </c:pt>
                <c:pt idx="18569">
                  <c:v>202.922</c:v>
                </c:pt>
                <c:pt idx="18570">
                  <c:v>202.91900000000001</c:v>
                </c:pt>
                <c:pt idx="18571">
                  <c:v>202.90299999999999</c:v>
                </c:pt>
                <c:pt idx="18572">
                  <c:v>202.851</c:v>
                </c:pt>
                <c:pt idx="18573">
                  <c:v>202.83199999999999</c:v>
                </c:pt>
                <c:pt idx="18574">
                  <c:v>202.76</c:v>
                </c:pt>
                <c:pt idx="18575">
                  <c:v>202.73099999999999</c:v>
                </c:pt>
                <c:pt idx="18576">
                  <c:v>202.71799999999999</c:v>
                </c:pt>
                <c:pt idx="18577">
                  <c:v>202.71799999999999</c:v>
                </c:pt>
                <c:pt idx="18578">
                  <c:v>202.68199999999999</c:v>
                </c:pt>
                <c:pt idx="18579">
                  <c:v>202.67599999999999</c:v>
                </c:pt>
                <c:pt idx="18580">
                  <c:v>202.66900000000001</c:v>
                </c:pt>
                <c:pt idx="18581">
                  <c:v>202.65</c:v>
                </c:pt>
                <c:pt idx="18582">
                  <c:v>202.62100000000001</c:v>
                </c:pt>
                <c:pt idx="18583">
                  <c:v>202.58199999999999</c:v>
                </c:pt>
                <c:pt idx="18584">
                  <c:v>202.572</c:v>
                </c:pt>
                <c:pt idx="18585">
                  <c:v>202.54900000000001</c:v>
                </c:pt>
                <c:pt idx="18586">
                  <c:v>202.49799999999999</c:v>
                </c:pt>
                <c:pt idx="18587">
                  <c:v>202.494</c:v>
                </c:pt>
                <c:pt idx="18588">
                  <c:v>202.488</c:v>
                </c:pt>
                <c:pt idx="18589">
                  <c:v>202.47800000000001</c:v>
                </c:pt>
                <c:pt idx="18590">
                  <c:v>202.4</c:v>
                </c:pt>
                <c:pt idx="18591">
                  <c:v>202.39699999999999</c:v>
                </c:pt>
                <c:pt idx="18592">
                  <c:v>202.37100000000001</c:v>
                </c:pt>
                <c:pt idx="18593">
                  <c:v>202.37100000000001</c:v>
                </c:pt>
                <c:pt idx="18594">
                  <c:v>202.36799999999999</c:v>
                </c:pt>
                <c:pt idx="18595">
                  <c:v>202.36500000000001</c:v>
                </c:pt>
                <c:pt idx="18596">
                  <c:v>202.322</c:v>
                </c:pt>
                <c:pt idx="18597">
                  <c:v>202.267</c:v>
                </c:pt>
                <c:pt idx="18598">
                  <c:v>202.25800000000001</c:v>
                </c:pt>
                <c:pt idx="18599">
                  <c:v>202.24100000000001</c:v>
                </c:pt>
                <c:pt idx="18600">
                  <c:v>202.196</c:v>
                </c:pt>
                <c:pt idx="18601">
                  <c:v>202.18600000000001</c:v>
                </c:pt>
                <c:pt idx="18602">
                  <c:v>202.173</c:v>
                </c:pt>
                <c:pt idx="18603">
                  <c:v>202.14699999999999</c:v>
                </c:pt>
                <c:pt idx="18604">
                  <c:v>202.09200000000001</c:v>
                </c:pt>
                <c:pt idx="18605">
                  <c:v>202.05</c:v>
                </c:pt>
                <c:pt idx="18606">
                  <c:v>202.02699999999999</c:v>
                </c:pt>
                <c:pt idx="18607">
                  <c:v>201.988</c:v>
                </c:pt>
                <c:pt idx="18608">
                  <c:v>201.982</c:v>
                </c:pt>
                <c:pt idx="18609">
                  <c:v>201.97200000000001</c:v>
                </c:pt>
                <c:pt idx="18610">
                  <c:v>201.959</c:v>
                </c:pt>
                <c:pt idx="18611">
                  <c:v>201.946</c:v>
                </c:pt>
                <c:pt idx="18612">
                  <c:v>201.93700000000001</c:v>
                </c:pt>
                <c:pt idx="18613">
                  <c:v>201.917</c:v>
                </c:pt>
                <c:pt idx="18614">
                  <c:v>201.88499999999999</c:v>
                </c:pt>
                <c:pt idx="18615">
                  <c:v>201.86199999999999</c:v>
                </c:pt>
                <c:pt idx="18616">
                  <c:v>201.85499999999999</c:v>
                </c:pt>
                <c:pt idx="18617">
                  <c:v>201.833</c:v>
                </c:pt>
                <c:pt idx="18618">
                  <c:v>201.77099999999999</c:v>
                </c:pt>
                <c:pt idx="18619">
                  <c:v>201.73599999999999</c:v>
                </c:pt>
                <c:pt idx="18620">
                  <c:v>201.70599999999999</c:v>
                </c:pt>
                <c:pt idx="18621">
                  <c:v>201.69300000000001</c:v>
                </c:pt>
                <c:pt idx="18622">
                  <c:v>201.667</c:v>
                </c:pt>
                <c:pt idx="18623">
                  <c:v>201.65799999999999</c:v>
                </c:pt>
                <c:pt idx="18624">
                  <c:v>201.654</c:v>
                </c:pt>
                <c:pt idx="18625">
                  <c:v>201.61500000000001</c:v>
                </c:pt>
                <c:pt idx="18626">
                  <c:v>201.59899999999999</c:v>
                </c:pt>
                <c:pt idx="18627">
                  <c:v>201.53100000000001</c:v>
                </c:pt>
                <c:pt idx="18628">
                  <c:v>201.50899999999999</c:v>
                </c:pt>
                <c:pt idx="18629">
                  <c:v>201.49199999999999</c:v>
                </c:pt>
                <c:pt idx="18630">
                  <c:v>201.47900000000001</c:v>
                </c:pt>
                <c:pt idx="18631">
                  <c:v>201.45</c:v>
                </c:pt>
                <c:pt idx="18632">
                  <c:v>201.376</c:v>
                </c:pt>
                <c:pt idx="18633">
                  <c:v>201.369</c:v>
                </c:pt>
                <c:pt idx="18634">
                  <c:v>201.346</c:v>
                </c:pt>
                <c:pt idx="18635">
                  <c:v>201.33</c:v>
                </c:pt>
                <c:pt idx="18636">
                  <c:v>201.31700000000001</c:v>
                </c:pt>
                <c:pt idx="18637">
                  <c:v>201.291</c:v>
                </c:pt>
                <c:pt idx="18638">
                  <c:v>201.285</c:v>
                </c:pt>
                <c:pt idx="18639">
                  <c:v>201.27500000000001</c:v>
                </c:pt>
                <c:pt idx="18640">
                  <c:v>201.256</c:v>
                </c:pt>
                <c:pt idx="18641">
                  <c:v>201.24299999999999</c:v>
                </c:pt>
                <c:pt idx="18642">
                  <c:v>201.233</c:v>
                </c:pt>
                <c:pt idx="18643">
                  <c:v>201.226</c:v>
                </c:pt>
                <c:pt idx="18644">
                  <c:v>201.155</c:v>
                </c:pt>
                <c:pt idx="18645">
                  <c:v>201.15199999999999</c:v>
                </c:pt>
                <c:pt idx="18646">
                  <c:v>201.12299999999999</c:v>
                </c:pt>
                <c:pt idx="18647">
                  <c:v>201.113</c:v>
                </c:pt>
                <c:pt idx="18648">
                  <c:v>201.09700000000001</c:v>
                </c:pt>
                <c:pt idx="18649">
                  <c:v>201.09299999999999</c:v>
                </c:pt>
                <c:pt idx="18650">
                  <c:v>201.05799999999999</c:v>
                </c:pt>
                <c:pt idx="18651">
                  <c:v>200.99600000000001</c:v>
                </c:pt>
                <c:pt idx="18652">
                  <c:v>200.99600000000001</c:v>
                </c:pt>
                <c:pt idx="18653">
                  <c:v>200.99</c:v>
                </c:pt>
                <c:pt idx="18654">
                  <c:v>200.983</c:v>
                </c:pt>
                <c:pt idx="18655">
                  <c:v>200.97</c:v>
                </c:pt>
                <c:pt idx="18656">
                  <c:v>200.934</c:v>
                </c:pt>
                <c:pt idx="18657">
                  <c:v>200.922</c:v>
                </c:pt>
                <c:pt idx="18658">
                  <c:v>200.899</c:v>
                </c:pt>
                <c:pt idx="18659">
                  <c:v>200.87</c:v>
                </c:pt>
                <c:pt idx="18660">
                  <c:v>200.82400000000001</c:v>
                </c:pt>
                <c:pt idx="18661">
                  <c:v>200.821</c:v>
                </c:pt>
                <c:pt idx="18662">
                  <c:v>200.81100000000001</c:v>
                </c:pt>
                <c:pt idx="18663">
                  <c:v>200.79499999999999</c:v>
                </c:pt>
                <c:pt idx="18664">
                  <c:v>200.76300000000001</c:v>
                </c:pt>
                <c:pt idx="18665">
                  <c:v>200.69800000000001</c:v>
                </c:pt>
                <c:pt idx="18666">
                  <c:v>200.69499999999999</c:v>
                </c:pt>
                <c:pt idx="18667">
                  <c:v>200.691</c:v>
                </c:pt>
                <c:pt idx="18668">
                  <c:v>200.66200000000001</c:v>
                </c:pt>
                <c:pt idx="18669">
                  <c:v>200.65899999999999</c:v>
                </c:pt>
                <c:pt idx="18670">
                  <c:v>200.649</c:v>
                </c:pt>
                <c:pt idx="18671">
                  <c:v>200.64599999999999</c:v>
                </c:pt>
                <c:pt idx="18672">
                  <c:v>200.63300000000001</c:v>
                </c:pt>
                <c:pt idx="18673">
                  <c:v>200.61699999999999</c:v>
                </c:pt>
                <c:pt idx="18674">
                  <c:v>200.613</c:v>
                </c:pt>
                <c:pt idx="18675">
                  <c:v>200.58099999999999</c:v>
                </c:pt>
                <c:pt idx="18676">
                  <c:v>200.55799999999999</c:v>
                </c:pt>
                <c:pt idx="18677">
                  <c:v>200.529</c:v>
                </c:pt>
                <c:pt idx="18678">
                  <c:v>200.49</c:v>
                </c:pt>
                <c:pt idx="18679">
                  <c:v>200.46100000000001</c:v>
                </c:pt>
                <c:pt idx="18680">
                  <c:v>200.422</c:v>
                </c:pt>
                <c:pt idx="18681">
                  <c:v>200.40899999999999</c:v>
                </c:pt>
                <c:pt idx="18682">
                  <c:v>200.40899999999999</c:v>
                </c:pt>
                <c:pt idx="18683">
                  <c:v>200.374</c:v>
                </c:pt>
                <c:pt idx="18684">
                  <c:v>200.31800000000001</c:v>
                </c:pt>
                <c:pt idx="18685">
                  <c:v>200.292</c:v>
                </c:pt>
                <c:pt idx="18686">
                  <c:v>200.27600000000001</c:v>
                </c:pt>
                <c:pt idx="18687">
                  <c:v>200.26</c:v>
                </c:pt>
                <c:pt idx="18688">
                  <c:v>200.23400000000001</c:v>
                </c:pt>
                <c:pt idx="18689">
                  <c:v>200.22800000000001</c:v>
                </c:pt>
                <c:pt idx="18690">
                  <c:v>200.215</c:v>
                </c:pt>
                <c:pt idx="18691">
                  <c:v>200.215</c:v>
                </c:pt>
                <c:pt idx="18692">
                  <c:v>200.185</c:v>
                </c:pt>
                <c:pt idx="18693">
                  <c:v>200.179</c:v>
                </c:pt>
                <c:pt idx="18694">
                  <c:v>200.179</c:v>
                </c:pt>
                <c:pt idx="18695">
                  <c:v>200.15299999999999</c:v>
                </c:pt>
                <c:pt idx="18696">
                  <c:v>200.143</c:v>
                </c:pt>
                <c:pt idx="18697">
                  <c:v>200.095</c:v>
                </c:pt>
                <c:pt idx="18698">
                  <c:v>200.08500000000001</c:v>
                </c:pt>
                <c:pt idx="18699">
                  <c:v>200.06899999999999</c:v>
                </c:pt>
                <c:pt idx="18700">
                  <c:v>200.05199999999999</c:v>
                </c:pt>
                <c:pt idx="18701">
                  <c:v>200.03299999999999</c:v>
                </c:pt>
                <c:pt idx="18702">
                  <c:v>200.023</c:v>
                </c:pt>
                <c:pt idx="18703">
                  <c:v>200.017</c:v>
                </c:pt>
                <c:pt idx="18704">
                  <c:v>200.01</c:v>
                </c:pt>
                <c:pt idx="18705">
                  <c:v>200.00399999999999</c:v>
                </c:pt>
                <c:pt idx="18706">
                  <c:v>199.994</c:v>
                </c:pt>
                <c:pt idx="18707">
                  <c:v>199.874</c:v>
                </c:pt>
                <c:pt idx="18708">
                  <c:v>199.84800000000001</c:v>
                </c:pt>
                <c:pt idx="18709">
                  <c:v>199.77699999999999</c:v>
                </c:pt>
                <c:pt idx="18710">
                  <c:v>199.76400000000001</c:v>
                </c:pt>
                <c:pt idx="18711">
                  <c:v>199.744</c:v>
                </c:pt>
                <c:pt idx="18712">
                  <c:v>199.74100000000001</c:v>
                </c:pt>
                <c:pt idx="18713">
                  <c:v>199.73099999999999</c:v>
                </c:pt>
                <c:pt idx="18714">
                  <c:v>199.71799999999999</c:v>
                </c:pt>
                <c:pt idx="18715">
                  <c:v>199.709</c:v>
                </c:pt>
                <c:pt idx="18716">
                  <c:v>199.673</c:v>
                </c:pt>
                <c:pt idx="18717">
                  <c:v>199.673</c:v>
                </c:pt>
                <c:pt idx="18718">
                  <c:v>199.654</c:v>
                </c:pt>
                <c:pt idx="18719">
                  <c:v>199.64400000000001</c:v>
                </c:pt>
                <c:pt idx="18720">
                  <c:v>199.637</c:v>
                </c:pt>
                <c:pt idx="18721">
                  <c:v>199.62799999999999</c:v>
                </c:pt>
                <c:pt idx="18722">
                  <c:v>199.608</c:v>
                </c:pt>
                <c:pt idx="18723">
                  <c:v>199.59200000000001</c:v>
                </c:pt>
                <c:pt idx="18724">
                  <c:v>199.572</c:v>
                </c:pt>
                <c:pt idx="18725">
                  <c:v>199.53399999999999</c:v>
                </c:pt>
                <c:pt idx="18726">
                  <c:v>199.501</c:v>
                </c:pt>
                <c:pt idx="18727">
                  <c:v>199.43299999999999</c:v>
                </c:pt>
                <c:pt idx="18728">
                  <c:v>199.43299999999999</c:v>
                </c:pt>
                <c:pt idx="18729">
                  <c:v>199.417</c:v>
                </c:pt>
                <c:pt idx="18730">
                  <c:v>199.39400000000001</c:v>
                </c:pt>
                <c:pt idx="18731">
                  <c:v>199.38399999999999</c:v>
                </c:pt>
                <c:pt idx="18732">
                  <c:v>199.381</c:v>
                </c:pt>
                <c:pt idx="18733">
                  <c:v>199.32</c:v>
                </c:pt>
                <c:pt idx="18734">
                  <c:v>199.303</c:v>
                </c:pt>
                <c:pt idx="18735">
                  <c:v>199.29400000000001</c:v>
                </c:pt>
                <c:pt idx="18736">
                  <c:v>199.28399999999999</c:v>
                </c:pt>
                <c:pt idx="18737">
                  <c:v>199.28100000000001</c:v>
                </c:pt>
                <c:pt idx="18738">
                  <c:v>199.268</c:v>
                </c:pt>
                <c:pt idx="18739">
                  <c:v>199.268</c:v>
                </c:pt>
                <c:pt idx="18740">
                  <c:v>199.26400000000001</c:v>
                </c:pt>
                <c:pt idx="18741">
                  <c:v>199.26400000000001</c:v>
                </c:pt>
                <c:pt idx="18742">
                  <c:v>199.232</c:v>
                </c:pt>
                <c:pt idx="18743">
                  <c:v>199.21899999999999</c:v>
                </c:pt>
                <c:pt idx="18744">
                  <c:v>199.21299999999999</c:v>
                </c:pt>
                <c:pt idx="18745">
                  <c:v>199.16399999999999</c:v>
                </c:pt>
                <c:pt idx="18746">
                  <c:v>199.161</c:v>
                </c:pt>
                <c:pt idx="18747">
                  <c:v>199.15700000000001</c:v>
                </c:pt>
                <c:pt idx="18748">
                  <c:v>199.11199999999999</c:v>
                </c:pt>
                <c:pt idx="18749">
                  <c:v>199.10499999999999</c:v>
                </c:pt>
                <c:pt idx="18750">
                  <c:v>199.06700000000001</c:v>
                </c:pt>
                <c:pt idx="18751">
                  <c:v>198.96299999999999</c:v>
                </c:pt>
                <c:pt idx="18752">
                  <c:v>198.90100000000001</c:v>
                </c:pt>
                <c:pt idx="18753">
                  <c:v>198.892</c:v>
                </c:pt>
                <c:pt idx="18754">
                  <c:v>198.85300000000001</c:v>
                </c:pt>
                <c:pt idx="18755">
                  <c:v>198.798</c:v>
                </c:pt>
                <c:pt idx="18756">
                  <c:v>198.70699999999999</c:v>
                </c:pt>
                <c:pt idx="18757">
                  <c:v>198.63499999999999</c:v>
                </c:pt>
                <c:pt idx="18758">
                  <c:v>198.613</c:v>
                </c:pt>
                <c:pt idx="18759">
                  <c:v>198.59</c:v>
                </c:pt>
                <c:pt idx="18760">
                  <c:v>198.583</c:v>
                </c:pt>
                <c:pt idx="18761">
                  <c:v>198.57400000000001</c:v>
                </c:pt>
                <c:pt idx="18762">
                  <c:v>198.52799999999999</c:v>
                </c:pt>
                <c:pt idx="18763">
                  <c:v>198.51499999999999</c:v>
                </c:pt>
                <c:pt idx="18764">
                  <c:v>198.512</c:v>
                </c:pt>
                <c:pt idx="18765">
                  <c:v>198.44399999999999</c:v>
                </c:pt>
                <c:pt idx="18766">
                  <c:v>198.42099999999999</c:v>
                </c:pt>
                <c:pt idx="18767">
                  <c:v>198.42099999999999</c:v>
                </c:pt>
                <c:pt idx="18768">
                  <c:v>198.41200000000001</c:v>
                </c:pt>
                <c:pt idx="18769">
                  <c:v>198.376</c:v>
                </c:pt>
                <c:pt idx="18770">
                  <c:v>198.363</c:v>
                </c:pt>
                <c:pt idx="18771">
                  <c:v>198.327</c:v>
                </c:pt>
                <c:pt idx="18772">
                  <c:v>198.30500000000001</c:v>
                </c:pt>
                <c:pt idx="18773">
                  <c:v>198.27500000000001</c:v>
                </c:pt>
                <c:pt idx="18774">
                  <c:v>198.25899999999999</c:v>
                </c:pt>
                <c:pt idx="18775">
                  <c:v>198.24299999999999</c:v>
                </c:pt>
                <c:pt idx="18776">
                  <c:v>198.227</c:v>
                </c:pt>
                <c:pt idx="18777">
                  <c:v>198.214</c:v>
                </c:pt>
                <c:pt idx="18778">
                  <c:v>198.20699999999999</c:v>
                </c:pt>
                <c:pt idx="18779">
                  <c:v>198.15899999999999</c:v>
                </c:pt>
                <c:pt idx="18780">
                  <c:v>198.13300000000001</c:v>
                </c:pt>
                <c:pt idx="18781">
                  <c:v>198.1</c:v>
                </c:pt>
                <c:pt idx="18782">
                  <c:v>198.08099999999999</c:v>
                </c:pt>
                <c:pt idx="18783">
                  <c:v>198.01900000000001</c:v>
                </c:pt>
                <c:pt idx="18784">
                  <c:v>197.99</c:v>
                </c:pt>
                <c:pt idx="18785">
                  <c:v>197.99</c:v>
                </c:pt>
                <c:pt idx="18786">
                  <c:v>197.98400000000001</c:v>
                </c:pt>
                <c:pt idx="18787">
                  <c:v>197.98400000000001</c:v>
                </c:pt>
                <c:pt idx="18788">
                  <c:v>197.91900000000001</c:v>
                </c:pt>
                <c:pt idx="18789">
                  <c:v>197.90899999999999</c:v>
                </c:pt>
                <c:pt idx="18790">
                  <c:v>197.86699999999999</c:v>
                </c:pt>
                <c:pt idx="18791">
                  <c:v>197.857</c:v>
                </c:pt>
                <c:pt idx="18792">
                  <c:v>197.821</c:v>
                </c:pt>
                <c:pt idx="18793">
                  <c:v>197.815</c:v>
                </c:pt>
                <c:pt idx="18794">
                  <c:v>197.80799999999999</c:v>
                </c:pt>
                <c:pt idx="18795">
                  <c:v>197.773</c:v>
                </c:pt>
                <c:pt idx="18796">
                  <c:v>197.70099999999999</c:v>
                </c:pt>
                <c:pt idx="18797">
                  <c:v>197.672</c:v>
                </c:pt>
                <c:pt idx="18798">
                  <c:v>197.65899999999999</c:v>
                </c:pt>
                <c:pt idx="18799">
                  <c:v>197.63</c:v>
                </c:pt>
                <c:pt idx="18800">
                  <c:v>197.62</c:v>
                </c:pt>
                <c:pt idx="18801">
                  <c:v>197.607</c:v>
                </c:pt>
                <c:pt idx="18802">
                  <c:v>197.572</c:v>
                </c:pt>
                <c:pt idx="18803">
                  <c:v>197.50700000000001</c:v>
                </c:pt>
                <c:pt idx="18804">
                  <c:v>197.49700000000001</c:v>
                </c:pt>
                <c:pt idx="18805">
                  <c:v>197.47800000000001</c:v>
                </c:pt>
                <c:pt idx="18806">
                  <c:v>197.44800000000001</c:v>
                </c:pt>
                <c:pt idx="18807">
                  <c:v>197.43199999999999</c:v>
                </c:pt>
                <c:pt idx="18808">
                  <c:v>197.43199999999999</c:v>
                </c:pt>
                <c:pt idx="18809">
                  <c:v>197.43199999999999</c:v>
                </c:pt>
                <c:pt idx="18810">
                  <c:v>197.42599999999999</c:v>
                </c:pt>
                <c:pt idx="18811">
                  <c:v>197.364</c:v>
                </c:pt>
                <c:pt idx="18812">
                  <c:v>197.34100000000001</c:v>
                </c:pt>
                <c:pt idx="18813">
                  <c:v>197.28299999999999</c:v>
                </c:pt>
                <c:pt idx="18814">
                  <c:v>197.22499999999999</c:v>
                </c:pt>
                <c:pt idx="18815">
                  <c:v>197.20500000000001</c:v>
                </c:pt>
                <c:pt idx="18816">
                  <c:v>197.20500000000001</c:v>
                </c:pt>
                <c:pt idx="18817">
                  <c:v>197.179</c:v>
                </c:pt>
                <c:pt idx="18818">
                  <c:v>197.14</c:v>
                </c:pt>
                <c:pt idx="18819">
                  <c:v>197.13399999999999</c:v>
                </c:pt>
                <c:pt idx="18820">
                  <c:v>197.11799999999999</c:v>
                </c:pt>
                <c:pt idx="18821">
                  <c:v>197.11500000000001</c:v>
                </c:pt>
                <c:pt idx="18822">
                  <c:v>197.114</c:v>
                </c:pt>
                <c:pt idx="18823">
                  <c:v>197.03</c:v>
                </c:pt>
                <c:pt idx="18824">
                  <c:v>197.00399999999999</c:v>
                </c:pt>
                <c:pt idx="18825">
                  <c:v>196.994</c:v>
                </c:pt>
                <c:pt idx="18826">
                  <c:v>196.988</c:v>
                </c:pt>
                <c:pt idx="18827">
                  <c:v>196.97200000000001</c:v>
                </c:pt>
                <c:pt idx="18828">
                  <c:v>196.96199999999999</c:v>
                </c:pt>
                <c:pt idx="18829">
                  <c:v>196.917</c:v>
                </c:pt>
                <c:pt idx="18830">
                  <c:v>196.90700000000001</c:v>
                </c:pt>
                <c:pt idx="18831">
                  <c:v>196.87799999999999</c:v>
                </c:pt>
                <c:pt idx="18832">
                  <c:v>196.87100000000001</c:v>
                </c:pt>
                <c:pt idx="18833">
                  <c:v>196.87100000000001</c:v>
                </c:pt>
                <c:pt idx="18834">
                  <c:v>196.84200000000001</c:v>
                </c:pt>
                <c:pt idx="18835">
                  <c:v>196.816</c:v>
                </c:pt>
                <c:pt idx="18836">
                  <c:v>196.78399999999999</c:v>
                </c:pt>
                <c:pt idx="18837">
                  <c:v>196.78</c:v>
                </c:pt>
                <c:pt idx="18838">
                  <c:v>196.738</c:v>
                </c:pt>
                <c:pt idx="18839">
                  <c:v>196.732</c:v>
                </c:pt>
                <c:pt idx="18840">
                  <c:v>196.72499999999999</c:v>
                </c:pt>
                <c:pt idx="18841">
                  <c:v>196.631</c:v>
                </c:pt>
                <c:pt idx="18842">
                  <c:v>196.61199999999999</c:v>
                </c:pt>
                <c:pt idx="18843">
                  <c:v>196.60499999999999</c:v>
                </c:pt>
                <c:pt idx="18844">
                  <c:v>196.602</c:v>
                </c:pt>
                <c:pt idx="18845">
                  <c:v>196.59899999999999</c:v>
                </c:pt>
                <c:pt idx="18846">
                  <c:v>196.59200000000001</c:v>
                </c:pt>
                <c:pt idx="18847">
                  <c:v>196.583</c:v>
                </c:pt>
                <c:pt idx="18848">
                  <c:v>196.57300000000001</c:v>
                </c:pt>
                <c:pt idx="18849">
                  <c:v>196.547</c:v>
                </c:pt>
                <c:pt idx="18850">
                  <c:v>196.53100000000001</c:v>
                </c:pt>
                <c:pt idx="18851">
                  <c:v>196.50200000000001</c:v>
                </c:pt>
                <c:pt idx="18852">
                  <c:v>196.43700000000001</c:v>
                </c:pt>
                <c:pt idx="18853">
                  <c:v>196.42400000000001</c:v>
                </c:pt>
                <c:pt idx="18854">
                  <c:v>196.37200000000001</c:v>
                </c:pt>
                <c:pt idx="18855">
                  <c:v>196.32300000000001</c:v>
                </c:pt>
                <c:pt idx="18856">
                  <c:v>196.31700000000001</c:v>
                </c:pt>
                <c:pt idx="18857">
                  <c:v>196.297</c:v>
                </c:pt>
                <c:pt idx="18858">
                  <c:v>196.28800000000001</c:v>
                </c:pt>
                <c:pt idx="18859">
                  <c:v>196.27799999999999</c:v>
                </c:pt>
                <c:pt idx="18860">
                  <c:v>196.184</c:v>
                </c:pt>
                <c:pt idx="18861">
                  <c:v>196.142</c:v>
                </c:pt>
                <c:pt idx="18862">
                  <c:v>196.13499999999999</c:v>
                </c:pt>
                <c:pt idx="18863">
                  <c:v>196.13499999999999</c:v>
                </c:pt>
                <c:pt idx="18864">
                  <c:v>196.13499999999999</c:v>
                </c:pt>
                <c:pt idx="18865">
                  <c:v>196.13200000000001</c:v>
                </c:pt>
                <c:pt idx="18866">
                  <c:v>196.096</c:v>
                </c:pt>
                <c:pt idx="18867">
                  <c:v>196.07400000000001</c:v>
                </c:pt>
                <c:pt idx="18868">
                  <c:v>196.03800000000001</c:v>
                </c:pt>
                <c:pt idx="18869">
                  <c:v>196.03100000000001</c:v>
                </c:pt>
                <c:pt idx="18870">
                  <c:v>196.00899999999999</c:v>
                </c:pt>
                <c:pt idx="18871">
                  <c:v>196.00200000000001</c:v>
                </c:pt>
                <c:pt idx="18872">
                  <c:v>195.97300000000001</c:v>
                </c:pt>
                <c:pt idx="18873">
                  <c:v>195.947</c:v>
                </c:pt>
                <c:pt idx="18874">
                  <c:v>195.90799999999999</c:v>
                </c:pt>
                <c:pt idx="18875">
                  <c:v>195.90199999999999</c:v>
                </c:pt>
                <c:pt idx="18876">
                  <c:v>195.88499999999999</c:v>
                </c:pt>
                <c:pt idx="18877">
                  <c:v>195.81100000000001</c:v>
                </c:pt>
                <c:pt idx="18878">
                  <c:v>195.80099999999999</c:v>
                </c:pt>
                <c:pt idx="18879">
                  <c:v>195.80099999999999</c:v>
                </c:pt>
                <c:pt idx="18880">
                  <c:v>195.69399999999999</c:v>
                </c:pt>
                <c:pt idx="18881">
                  <c:v>195.67099999999999</c:v>
                </c:pt>
                <c:pt idx="18882">
                  <c:v>195.65199999999999</c:v>
                </c:pt>
                <c:pt idx="18883">
                  <c:v>195.64500000000001</c:v>
                </c:pt>
                <c:pt idx="18884">
                  <c:v>195.62</c:v>
                </c:pt>
                <c:pt idx="18885">
                  <c:v>195.61600000000001</c:v>
                </c:pt>
                <c:pt idx="18886">
                  <c:v>195.59700000000001</c:v>
                </c:pt>
                <c:pt idx="18887">
                  <c:v>195.56100000000001</c:v>
                </c:pt>
                <c:pt idx="18888">
                  <c:v>195.529</c:v>
                </c:pt>
                <c:pt idx="18889">
                  <c:v>195.47399999999999</c:v>
                </c:pt>
                <c:pt idx="18890">
                  <c:v>195.399</c:v>
                </c:pt>
                <c:pt idx="18891">
                  <c:v>195.33099999999999</c:v>
                </c:pt>
                <c:pt idx="18892">
                  <c:v>195.30500000000001</c:v>
                </c:pt>
                <c:pt idx="18893">
                  <c:v>195.292</c:v>
                </c:pt>
                <c:pt idx="18894">
                  <c:v>195.292</c:v>
                </c:pt>
                <c:pt idx="18895">
                  <c:v>195.28200000000001</c:v>
                </c:pt>
                <c:pt idx="18896">
                  <c:v>195.273</c:v>
                </c:pt>
                <c:pt idx="18897">
                  <c:v>195.24</c:v>
                </c:pt>
                <c:pt idx="18898">
                  <c:v>195.23400000000001</c:v>
                </c:pt>
                <c:pt idx="18899">
                  <c:v>195.20099999999999</c:v>
                </c:pt>
                <c:pt idx="18900">
                  <c:v>195.19800000000001</c:v>
                </c:pt>
                <c:pt idx="18901">
                  <c:v>195.19499999999999</c:v>
                </c:pt>
                <c:pt idx="18902">
                  <c:v>195.19499999999999</c:v>
                </c:pt>
                <c:pt idx="18903">
                  <c:v>195.191</c:v>
                </c:pt>
                <c:pt idx="18904">
                  <c:v>195.18199999999999</c:v>
                </c:pt>
                <c:pt idx="18905">
                  <c:v>195.16900000000001</c:v>
                </c:pt>
                <c:pt idx="18906">
                  <c:v>195.15600000000001</c:v>
                </c:pt>
                <c:pt idx="18907">
                  <c:v>195.14</c:v>
                </c:pt>
                <c:pt idx="18908">
                  <c:v>195.13</c:v>
                </c:pt>
                <c:pt idx="18909">
                  <c:v>195.107</c:v>
                </c:pt>
                <c:pt idx="18910">
                  <c:v>195.10400000000001</c:v>
                </c:pt>
                <c:pt idx="18911">
                  <c:v>195.078</c:v>
                </c:pt>
                <c:pt idx="18912">
                  <c:v>195.02</c:v>
                </c:pt>
                <c:pt idx="18913">
                  <c:v>194.929</c:v>
                </c:pt>
                <c:pt idx="18914">
                  <c:v>194.92599999999999</c:v>
                </c:pt>
                <c:pt idx="18915">
                  <c:v>194.86699999999999</c:v>
                </c:pt>
                <c:pt idx="18916">
                  <c:v>194.828</c:v>
                </c:pt>
                <c:pt idx="18917">
                  <c:v>194.82499999999999</c:v>
                </c:pt>
                <c:pt idx="18918">
                  <c:v>194.815</c:v>
                </c:pt>
                <c:pt idx="18919">
                  <c:v>194.80199999999999</c:v>
                </c:pt>
                <c:pt idx="18920">
                  <c:v>194.79300000000001</c:v>
                </c:pt>
                <c:pt idx="18921">
                  <c:v>194.78899999999999</c:v>
                </c:pt>
                <c:pt idx="18922">
                  <c:v>194.77</c:v>
                </c:pt>
                <c:pt idx="18923">
                  <c:v>194.74100000000001</c:v>
                </c:pt>
                <c:pt idx="18924">
                  <c:v>194.64</c:v>
                </c:pt>
                <c:pt idx="18925">
                  <c:v>194.58199999999999</c:v>
                </c:pt>
                <c:pt idx="18926">
                  <c:v>194.56899999999999</c:v>
                </c:pt>
                <c:pt idx="18927">
                  <c:v>194.536</c:v>
                </c:pt>
                <c:pt idx="18928">
                  <c:v>194.53</c:v>
                </c:pt>
                <c:pt idx="18929">
                  <c:v>194.494</c:v>
                </c:pt>
                <c:pt idx="18930">
                  <c:v>194.47200000000001</c:v>
                </c:pt>
                <c:pt idx="18931">
                  <c:v>194.44900000000001</c:v>
                </c:pt>
                <c:pt idx="18932">
                  <c:v>194.423</c:v>
                </c:pt>
                <c:pt idx="18933">
                  <c:v>194.39</c:v>
                </c:pt>
                <c:pt idx="18934">
                  <c:v>194.37100000000001</c:v>
                </c:pt>
                <c:pt idx="18935">
                  <c:v>194.36799999999999</c:v>
                </c:pt>
                <c:pt idx="18936">
                  <c:v>194.35499999999999</c:v>
                </c:pt>
                <c:pt idx="18937">
                  <c:v>194.32900000000001</c:v>
                </c:pt>
                <c:pt idx="18938">
                  <c:v>194.27099999999999</c:v>
                </c:pt>
                <c:pt idx="18939">
                  <c:v>194.245</c:v>
                </c:pt>
                <c:pt idx="18940">
                  <c:v>194.215</c:v>
                </c:pt>
                <c:pt idx="18941">
                  <c:v>194.173</c:v>
                </c:pt>
                <c:pt idx="18942">
                  <c:v>194.16</c:v>
                </c:pt>
                <c:pt idx="18943">
                  <c:v>194.131</c:v>
                </c:pt>
                <c:pt idx="18944">
                  <c:v>194.07599999999999</c:v>
                </c:pt>
                <c:pt idx="18945">
                  <c:v>194.05</c:v>
                </c:pt>
                <c:pt idx="18946">
                  <c:v>194.047</c:v>
                </c:pt>
                <c:pt idx="18947">
                  <c:v>194.03700000000001</c:v>
                </c:pt>
                <c:pt idx="18948">
                  <c:v>194.00800000000001</c:v>
                </c:pt>
                <c:pt idx="18949">
                  <c:v>193.96899999999999</c:v>
                </c:pt>
                <c:pt idx="18950">
                  <c:v>193.959</c:v>
                </c:pt>
                <c:pt idx="18951">
                  <c:v>193.94300000000001</c:v>
                </c:pt>
                <c:pt idx="18952">
                  <c:v>193.911</c:v>
                </c:pt>
                <c:pt idx="18953">
                  <c:v>193.90700000000001</c:v>
                </c:pt>
                <c:pt idx="18954">
                  <c:v>193.898</c:v>
                </c:pt>
                <c:pt idx="18955">
                  <c:v>193.89400000000001</c:v>
                </c:pt>
                <c:pt idx="18956">
                  <c:v>193.87200000000001</c:v>
                </c:pt>
                <c:pt idx="18957">
                  <c:v>193.852</c:v>
                </c:pt>
                <c:pt idx="18958">
                  <c:v>193.84200000000001</c:v>
                </c:pt>
                <c:pt idx="18959">
                  <c:v>193.804</c:v>
                </c:pt>
                <c:pt idx="18960">
                  <c:v>193.74799999999999</c:v>
                </c:pt>
                <c:pt idx="18961">
                  <c:v>193.726</c:v>
                </c:pt>
                <c:pt idx="18962">
                  <c:v>193.71</c:v>
                </c:pt>
                <c:pt idx="18963">
                  <c:v>193.70599999999999</c:v>
                </c:pt>
                <c:pt idx="18964">
                  <c:v>193.69300000000001</c:v>
                </c:pt>
                <c:pt idx="18965">
                  <c:v>193.67699999999999</c:v>
                </c:pt>
                <c:pt idx="18966">
                  <c:v>193.661</c:v>
                </c:pt>
                <c:pt idx="18967">
                  <c:v>193.64099999999999</c:v>
                </c:pt>
                <c:pt idx="18968">
                  <c:v>193.63800000000001</c:v>
                </c:pt>
                <c:pt idx="18969">
                  <c:v>193.63200000000001</c:v>
                </c:pt>
                <c:pt idx="18970">
                  <c:v>193.61600000000001</c:v>
                </c:pt>
                <c:pt idx="18971">
                  <c:v>193.59299999999999</c:v>
                </c:pt>
                <c:pt idx="18972">
                  <c:v>193.56700000000001</c:v>
                </c:pt>
                <c:pt idx="18973">
                  <c:v>193.554</c:v>
                </c:pt>
                <c:pt idx="18974">
                  <c:v>193.55099999999999</c:v>
                </c:pt>
                <c:pt idx="18975">
                  <c:v>193.52799999999999</c:v>
                </c:pt>
                <c:pt idx="18976">
                  <c:v>193.52099999999999</c:v>
                </c:pt>
                <c:pt idx="18977">
                  <c:v>193.512</c:v>
                </c:pt>
                <c:pt idx="18978">
                  <c:v>193.505</c:v>
                </c:pt>
                <c:pt idx="18979">
                  <c:v>193.499</c:v>
                </c:pt>
                <c:pt idx="18980">
                  <c:v>193.489</c:v>
                </c:pt>
                <c:pt idx="18981">
                  <c:v>193.489</c:v>
                </c:pt>
                <c:pt idx="18982">
                  <c:v>193.48599999999999</c:v>
                </c:pt>
                <c:pt idx="18983">
                  <c:v>193.45699999999999</c:v>
                </c:pt>
                <c:pt idx="18984">
                  <c:v>193.44399999999999</c:v>
                </c:pt>
                <c:pt idx="18985">
                  <c:v>193.39500000000001</c:v>
                </c:pt>
                <c:pt idx="18986">
                  <c:v>193.35900000000001</c:v>
                </c:pt>
                <c:pt idx="18987">
                  <c:v>193.35300000000001</c:v>
                </c:pt>
                <c:pt idx="18988">
                  <c:v>193.35300000000001</c:v>
                </c:pt>
                <c:pt idx="18989">
                  <c:v>193.333</c:v>
                </c:pt>
                <c:pt idx="18990">
                  <c:v>193.25200000000001</c:v>
                </c:pt>
                <c:pt idx="18991">
                  <c:v>193.22300000000001</c:v>
                </c:pt>
                <c:pt idx="18992">
                  <c:v>193.21</c:v>
                </c:pt>
                <c:pt idx="18993">
                  <c:v>193.17400000000001</c:v>
                </c:pt>
                <c:pt idx="18994">
                  <c:v>193.16800000000001</c:v>
                </c:pt>
                <c:pt idx="18995">
                  <c:v>193.14500000000001</c:v>
                </c:pt>
                <c:pt idx="18996">
                  <c:v>193.11600000000001</c:v>
                </c:pt>
                <c:pt idx="18997">
                  <c:v>193.11</c:v>
                </c:pt>
                <c:pt idx="18998">
                  <c:v>193.10599999999999</c:v>
                </c:pt>
                <c:pt idx="18999">
                  <c:v>193.048</c:v>
                </c:pt>
                <c:pt idx="19000">
                  <c:v>193.03200000000001</c:v>
                </c:pt>
                <c:pt idx="19001">
                  <c:v>193.02199999999999</c:v>
                </c:pt>
                <c:pt idx="19002">
                  <c:v>193.01900000000001</c:v>
                </c:pt>
                <c:pt idx="19003">
                  <c:v>192.96</c:v>
                </c:pt>
                <c:pt idx="19004">
                  <c:v>192.96</c:v>
                </c:pt>
                <c:pt idx="19005">
                  <c:v>192.95400000000001</c:v>
                </c:pt>
                <c:pt idx="19006">
                  <c:v>192.91499999999999</c:v>
                </c:pt>
                <c:pt idx="19007">
                  <c:v>192.899</c:v>
                </c:pt>
                <c:pt idx="19008">
                  <c:v>192.863</c:v>
                </c:pt>
                <c:pt idx="19009">
                  <c:v>192.857</c:v>
                </c:pt>
                <c:pt idx="19010">
                  <c:v>192.83699999999999</c:v>
                </c:pt>
                <c:pt idx="19011">
                  <c:v>192.81399999999999</c:v>
                </c:pt>
                <c:pt idx="19012">
                  <c:v>192.779</c:v>
                </c:pt>
                <c:pt idx="19013">
                  <c:v>192.77600000000001</c:v>
                </c:pt>
                <c:pt idx="19014">
                  <c:v>192.77199999999999</c:v>
                </c:pt>
                <c:pt idx="19015">
                  <c:v>192.756</c:v>
                </c:pt>
                <c:pt idx="19016">
                  <c:v>192.74</c:v>
                </c:pt>
                <c:pt idx="19017">
                  <c:v>192.71700000000001</c:v>
                </c:pt>
                <c:pt idx="19018">
                  <c:v>192.68799999999999</c:v>
                </c:pt>
                <c:pt idx="19019">
                  <c:v>192.678</c:v>
                </c:pt>
                <c:pt idx="19020">
                  <c:v>192.66900000000001</c:v>
                </c:pt>
                <c:pt idx="19021">
                  <c:v>192.63300000000001</c:v>
                </c:pt>
                <c:pt idx="19022">
                  <c:v>192.60400000000001</c:v>
                </c:pt>
                <c:pt idx="19023">
                  <c:v>192.58099999999999</c:v>
                </c:pt>
                <c:pt idx="19024">
                  <c:v>192.523</c:v>
                </c:pt>
                <c:pt idx="19025">
                  <c:v>192.51900000000001</c:v>
                </c:pt>
                <c:pt idx="19026">
                  <c:v>192.51900000000001</c:v>
                </c:pt>
                <c:pt idx="19027">
                  <c:v>192.471</c:v>
                </c:pt>
                <c:pt idx="19028">
                  <c:v>192.46799999999999</c:v>
                </c:pt>
                <c:pt idx="19029">
                  <c:v>192.44800000000001</c:v>
                </c:pt>
                <c:pt idx="19030">
                  <c:v>192.44200000000001</c:v>
                </c:pt>
                <c:pt idx="19031">
                  <c:v>192.40600000000001</c:v>
                </c:pt>
                <c:pt idx="19032">
                  <c:v>192.39</c:v>
                </c:pt>
                <c:pt idx="19033">
                  <c:v>192.322</c:v>
                </c:pt>
                <c:pt idx="19034">
                  <c:v>192.315</c:v>
                </c:pt>
                <c:pt idx="19035">
                  <c:v>192.273</c:v>
                </c:pt>
                <c:pt idx="19036">
                  <c:v>192.26</c:v>
                </c:pt>
                <c:pt idx="19037">
                  <c:v>192.21799999999999</c:v>
                </c:pt>
                <c:pt idx="19038">
                  <c:v>192.21100000000001</c:v>
                </c:pt>
                <c:pt idx="19039">
                  <c:v>192.19200000000001</c:v>
                </c:pt>
                <c:pt idx="19040">
                  <c:v>192.16300000000001</c:v>
                </c:pt>
                <c:pt idx="19041">
                  <c:v>192.12700000000001</c:v>
                </c:pt>
                <c:pt idx="19042">
                  <c:v>192.06200000000001</c:v>
                </c:pt>
                <c:pt idx="19043">
                  <c:v>192.05199999999999</c:v>
                </c:pt>
                <c:pt idx="19044">
                  <c:v>192.03899999999999</c:v>
                </c:pt>
                <c:pt idx="19045">
                  <c:v>192.01</c:v>
                </c:pt>
                <c:pt idx="19046">
                  <c:v>192.001</c:v>
                </c:pt>
                <c:pt idx="19047">
                  <c:v>191.92599999999999</c:v>
                </c:pt>
                <c:pt idx="19048">
                  <c:v>191.90299999999999</c:v>
                </c:pt>
                <c:pt idx="19049">
                  <c:v>191.88399999999999</c:v>
                </c:pt>
                <c:pt idx="19050">
                  <c:v>191.88399999999999</c:v>
                </c:pt>
                <c:pt idx="19051">
                  <c:v>191.87700000000001</c:v>
                </c:pt>
                <c:pt idx="19052">
                  <c:v>191.87700000000001</c:v>
                </c:pt>
                <c:pt idx="19053">
                  <c:v>191.822</c:v>
                </c:pt>
                <c:pt idx="19054">
                  <c:v>191.79599999999999</c:v>
                </c:pt>
                <c:pt idx="19055">
                  <c:v>191.78</c:v>
                </c:pt>
                <c:pt idx="19056">
                  <c:v>191.77699999999999</c:v>
                </c:pt>
                <c:pt idx="19057">
                  <c:v>191.767</c:v>
                </c:pt>
                <c:pt idx="19058">
                  <c:v>191.72499999999999</c:v>
                </c:pt>
                <c:pt idx="19059">
                  <c:v>191.67599999999999</c:v>
                </c:pt>
                <c:pt idx="19060">
                  <c:v>191.66</c:v>
                </c:pt>
                <c:pt idx="19061">
                  <c:v>191.64699999999999</c:v>
                </c:pt>
                <c:pt idx="19062">
                  <c:v>191.631</c:v>
                </c:pt>
                <c:pt idx="19063">
                  <c:v>191.61099999999999</c:v>
                </c:pt>
                <c:pt idx="19064">
                  <c:v>191.56</c:v>
                </c:pt>
                <c:pt idx="19065">
                  <c:v>191.559</c:v>
                </c:pt>
                <c:pt idx="19066">
                  <c:v>191.51400000000001</c:v>
                </c:pt>
                <c:pt idx="19067">
                  <c:v>191.488</c:v>
                </c:pt>
                <c:pt idx="19068">
                  <c:v>191.44</c:v>
                </c:pt>
                <c:pt idx="19069">
                  <c:v>191.423</c:v>
                </c:pt>
                <c:pt idx="19070">
                  <c:v>191.42</c:v>
                </c:pt>
                <c:pt idx="19071">
                  <c:v>191.41399999999999</c:v>
                </c:pt>
                <c:pt idx="19072">
                  <c:v>191.40700000000001</c:v>
                </c:pt>
                <c:pt idx="19073">
                  <c:v>191.35499999999999</c:v>
                </c:pt>
                <c:pt idx="19074">
                  <c:v>191.32300000000001</c:v>
                </c:pt>
                <c:pt idx="19075">
                  <c:v>191.30699999999999</c:v>
                </c:pt>
                <c:pt idx="19076">
                  <c:v>191.30699999999999</c:v>
                </c:pt>
                <c:pt idx="19077">
                  <c:v>191.29400000000001</c:v>
                </c:pt>
                <c:pt idx="19078">
                  <c:v>191.261</c:v>
                </c:pt>
                <c:pt idx="19079">
                  <c:v>191.24799999999999</c:v>
                </c:pt>
                <c:pt idx="19080">
                  <c:v>191.22200000000001</c:v>
                </c:pt>
                <c:pt idx="19081">
                  <c:v>191.18700000000001</c:v>
                </c:pt>
                <c:pt idx="19082">
                  <c:v>191.14099999999999</c:v>
                </c:pt>
                <c:pt idx="19083">
                  <c:v>191.096</c:v>
                </c:pt>
                <c:pt idx="19084">
                  <c:v>191.03700000000001</c:v>
                </c:pt>
                <c:pt idx="19085">
                  <c:v>191.03100000000001</c:v>
                </c:pt>
                <c:pt idx="19086">
                  <c:v>191.018</c:v>
                </c:pt>
                <c:pt idx="19087">
                  <c:v>191.012</c:v>
                </c:pt>
                <c:pt idx="19088">
                  <c:v>190.995</c:v>
                </c:pt>
                <c:pt idx="19089">
                  <c:v>190.97300000000001</c:v>
                </c:pt>
                <c:pt idx="19090">
                  <c:v>190.94</c:v>
                </c:pt>
                <c:pt idx="19091">
                  <c:v>190.92699999999999</c:v>
                </c:pt>
                <c:pt idx="19092">
                  <c:v>190.85900000000001</c:v>
                </c:pt>
                <c:pt idx="19093">
                  <c:v>190.84899999999999</c:v>
                </c:pt>
                <c:pt idx="19094">
                  <c:v>190.84899999999999</c:v>
                </c:pt>
                <c:pt idx="19095">
                  <c:v>190.80099999999999</c:v>
                </c:pt>
                <c:pt idx="19096">
                  <c:v>190.733</c:v>
                </c:pt>
                <c:pt idx="19097">
                  <c:v>190.72</c:v>
                </c:pt>
                <c:pt idx="19098">
                  <c:v>190.72</c:v>
                </c:pt>
                <c:pt idx="19099">
                  <c:v>190.7</c:v>
                </c:pt>
                <c:pt idx="19100">
                  <c:v>190.69399999999999</c:v>
                </c:pt>
                <c:pt idx="19101">
                  <c:v>190.67099999999999</c:v>
                </c:pt>
                <c:pt idx="19102">
                  <c:v>190.626</c:v>
                </c:pt>
                <c:pt idx="19103">
                  <c:v>190.613</c:v>
                </c:pt>
                <c:pt idx="19104">
                  <c:v>190.58699999999999</c:v>
                </c:pt>
                <c:pt idx="19105">
                  <c:v>190.535</c:v>
                </c:pt>
                <c:pt idx="19106">
                  <c:v>190.47300000000001</c:v>
                </c:pt>
                <c:pt idx="19107">
                  <c:v>190.46700000000001</c:v>
                </c:pt>
                <c:pt idx="19108">
                  <c:v>190.44399999999999</c:v>
                </c:pt>
                <c:pt idx="19109">
                  <c:v>190.42099999999999</c:v>
                </c:pt>
                <c:pt idx="19110">
                  <c:v>190.405</c:v>
                </c:pt>
                <c:pt idx="19111">
                  <c:v>190.369</c:v>
                </c:pt>
                <c:pt idx="19112">
                  <c:v>190.33699999999999</c:v>
                </c:pt>
                <c:pt idx="19113">
                  <c:v>190.26900000000001</c:v>
                </c:pt>
                <c:pt idx="19114">
                  <c:v>190.23599999999999</c:v>
                </c:pt>
                <c:pt idx="19115">
                  <c:v>190.20099999999999</c:v>
                </c:pt>
                <c:pt idx="19116">
                  <c:v>190.19800000000001</c:v>
                </c:pt>
                <c:pt idx="19117">
                  <c:v>190.16800000000001</c:v>
                </c:pt>
                <c:pt idx="19118">
                  <c:v>190.14599999999999</c:v>
                </c:pt>
                <c:pt idx="19119">
                  <c:v>190.126</c:v>
                </c:pt>
                <c:pt idx="19120">
                  <c:v>190.08699999999999</c:v>
                </c:pt>
                <c:pt idx="19121">
                  <c:v>190.05799999999999</c:v>
                </c:pt>
                <c:pt idx="19122">
                  <c:v>190.00899999999999</c:v>
                </c:pt>
                <c:pt idx="19123">
                  <c:v>189.98</c:v>
                </c:pt>
                <c:pt idx="19124">
                  <c:v>189.977</c:v>
                </c:pt>
                <c:pt idx="19125">
                  <c:v>189.96700000000001</c:v>
                </c:pt>
                <c:pt idx="19126">
                  <c:v>189.96700000000001</c:v>
                </c:pt>
                <c:pt idx="19127">
                  <c:v>189.935</c:v>
                </c:pt>
                <c:pt idx="19128">
                  <c:v>189.92500000000001</c:v>
                </c:pt>
                <c:pt idx="19129">
                  <c:v>189.87</c:v>
                </c:pt>
                <c:pt idx="19130">
                  <c:v>189.84100000000001</c:v>
                </c:pt>
                <c:pt idx="19131">
                  <c:v>189.828</c:v>
                </c:pt>
                <c:pt idx="19132">
                  <c:v>189.81200000000001</c:v>
                </c:pt>
                <c:pt idx="19133">
                  <c:v>189.79900000000001</c:v>
                </c:pt>
                <c:pt idx="19134">
                  <c:v>189.786</c:v>
                </c:pt>
                <c:pt idx="19135">
                  <c:v>189.75</c:v>
                </c:pt>
                <c:pt idx="19136">
                  <c:v>189.727</c:v>
                </c:pt>
                <c:pt idx="19137">
                  <c:v>189.679</c:v>
                </c:pt>
                <c:pt idx="19138">
                  <c:v>189.679</c:v>
                </c:pt>
                <c:pt idx="19139">
                  <c:v>189.65899999999999</c:v>
                </c:pt>
                <c:pt idx="19140">
                  <c:v>189.65</c:v>
                </c:pt>
                <c:pt idx="19141">
                  <c:v>189.64599999999999</c:v>
                </c:pt>
                <c:pt idx="19142">
                  <c:v>189.62</c:v>
                </c:pt>
                <c:pt idx="19143">
                  <c:v>189.59100000000001</c:v>
                </c:pt>
                <c:pt idx="19144">
                  <c:v>189.53299999999999</c:v>
                </c:pt>
                <c:pt idx="19145">
                  <c:v>189.53299999999999</c:v>
                </c:pt>
                <c:pt idx="19146">
                  <c:v>189.51300000000001</c:v>
                </c:pt>
                <c:pt idx="19147">
                  <c:v>189.51300000000001</c:v>
                </c:pt>
                <c:pt idx="19148">
                  <c:v>189.51</c:v>
                </c:pt>
                <c:pt idx="19149">
                  <c:v>189.47800000000001</c:v>
                </c:pt>
                <c:pt idx="19150">
                  <c:v>189.46799999999999</c:v>
                </c:pt>
                <c:pt idx="19151">
                  <c:v>189.45500000000001</c:v>
                </c:pt>
                <c:pt idx="19152">
                  <c:v>189.43899999999999</c:v>
                </c:pt>
                <c:pt idx="19153">
                  <c:v>189.43199999999999</c:v>
                </c:pt>
                <c:pt idx="19154">
                  <c:v>189.416</c:v>
                </c:pt>
                <c:pt idx="19155">
                  <c:v>189.40299999999999</c:v>
                </c:pt>
                <c:pt idx="19156">
                  <c:v>189.4</c:v>
                </c:pt>
                <c:pt idx="19157">
                  <c:v>189.4</c:v>
                </c:pt>
                <c:pt idx="19158">
                  <c:v>189.34800000000001</c:v>
                </c:pt>
                <c:pt idx="19159">
                  <c:v>189.30600000000001</c:v>
                </c:pt>
                <c:pt idx="19160">
                  <c:v>189.238</c:v>
                </c:pt>
                <c:pt idx="19161">
                  <c:v>189.22800000000001</c:v>
                </c:pt>
                <c:pt idx="19162">
                  <c:v>189.20500000000001</c:v>
                </c:pt>
                <c:pt idx="19163">
                  <c:v>189.18899999999999</c:v>
                </c:pt>
                <c:pt idx="19164">
                  <c:v>189.13399999999999</c:v>
                </c:pt>
                <c:pt idx="19165">
                  <c:v>189.131</c:v>
                </c:pt>
                <c:pt idx="19166">
                  <c:v>189.12700000000001</c:v>
                </c:pt>
                <c:pt idx="19167">
                  <c:v>189.066</c:v>
                </c:pt>
                <c:pt idx="19168">
                  <c:v>189.059</c:v>
                </c:pt>
                <c:pt idx="19169">
                  <c:v>189.053</c:v>
                </c:pt>
                <c:pt idx="19170">
                  <c:v>189.01400000000001</c:v>
                </c:pt>
                <c:pt idx="19171">
                  <c:v>189.00700000000001</c:v>
                </c:pt>
                <c:pt idx="19172">
                  <c:v>188.98500000000001</c:v>
                </c:pt>
                <c:pt idx="19173">
                  <c:v>188.982</c:v>
                </c:pt>
                <c:pt idx="19174">
                  <c:v>188.97499999999999</c:v>
                </c:pt>
                <c:pt idx="19175">
                  <c:v>188.952</c:v>
                </c:pt>
                <c:pt idx="19176">
                  <c:v>188.94900000000001</c:v>
                </c:pt>
                <c:pt idx="19177">
                  <c:v>188.91</c:v>
                </c:pt>
                <c:pt idx="19178">
                  <c:v>188.874</c:v>
                </c:pt>
                <c:pt idx="19179">
                  <c:v>188.86500000000001</c:v>
                </c:pt>
                <c:pt idx="19180">
                  <c:v>188.852</c:v>
                </c:pt>
                <c:pt idx="19181">
                  <c:v>188.845</c:v>
                </c:pt>
                <c:pt idx="19182">
                  <c:v>188.82599999999999</c:v>
                </c:pt>
                <c:pt idx="19183">
                  <c:v>188.816</c:v>
                </c:pt>
                <c:pt idx="19184">
                  <c:v>188.797</c:v>
                </c:pt>
                <c:pt idx="19185">
                  <c:v>188.74199999999999</c:v>
                </c:pt>
                <c:pt idx="19186">
                  <c:v>188.73500000000001</c:v>
                </c:pt>
                <c:pt idx="19187">
                  <c:v>188.70599999999999</c:v>
                </c:pt>
                <c:pt idx="19188">
                  <c:v>188.61500000000001</c:v>
                </c:pt>
                <c:pt idx="19189">
                  <c:v>188.602</c:v>
                </c:pt>
                <c:pt idx="19190">
                  <c:v>188.589</c:v>
                </c:pt>
                <c:pt idx="19191">
                  <c:v>188.553</c:v>
                </c:pt>
                <c:pt idx="19192">
                  <c:v>188.553</c:v>
                </c:pt>
                <c:pt idx="19193">
                  <c:v>188.50800000000001</c:v>
                </c:pt>
                <c:pt idx="19194">
                  <c:v>188.49199999999999</c:v>
                </c:pt>
                <c:pt idx="19195">
                  <c:v>188.476</c:v>
                </c:pt>
                <c:pt idx="19196">
                  <c:v>188.453</c:v>
                </c:pt>
                <c:pt idx="19197">
                  <c:v>188.45</c:v>
                </c:pt>
                <c:pt idx="19198">
                  <c:v>188.39500000000001</c:v>
                </c:pt>
                <c:pt idx="19199">
                  <c:v>188.36199999999999</c:v>
                </c:pt>
                <c:pt idx="19200">
                  <c:v>188.352</c:v>
                </c:pt>
                <c:pt idx="19201">
                  <c:v>188.33600000000001</c:v>
                </c:pt>
                <c:pt idx="19202">
                  <c:v>188.31700000000001</c:v>
                </c:pt>
                <c:pt idx="19203">
                  <c:v>188.31700000000001</c:v>
                </c:pt>
                <c:pt idx="19204">
                  <c:v>188.31700000000001</c:v>
                </c:pt>
                <c:pt idx="19205">
                  <c:v>188.304</c:v>
                </c:pt>
                <c:pt idx="19206">
                  <c:v>188.27799999999999</c:v>
                </c:pt>
                <c:pt idx="19207">
                  <c:v>188.26499999999999</c:v>
                </c:pt>
                <c:pt idx="19208">
                  <c:v>188.255</c:v>
                </c:pt>
                <c:pt idx="19209">
                  <c:v>188.226</c:v>
                </c:pt>
                <c:pt idx="19210">
                  <c:v>188.226</c:v>
                </c:pt>
                <c:pt idx="19211">
                  <c:v>188.148</c:v>
                </c:pt>
                <c:pt idx="19212">
                  <c:v>188.09899999999999</c:v>
                </c:pt>
                <c:pt idx="19213">
                  <c:v>188.08</c:v>
                </c:pt>
                <c:pt idx="19214">
                  <c:v>188.04400000000001</c:v>
                </c:pt>
                <c:pt idx="19215">
                  <c:v>188.012</c:v>
                </c:pt>
                <c:pt idx="19216">
                  <c:v>187.989</c:v>
                </c:pt>
                <c:pt idx="19217">
                  <c:v>187.96299999999999</c:v>
                </c:pt>
                <c:pt idx="19218">
                  <c:v>187.95</c:v>
                </c:pt>
                <c:pt idx="19219">
                  <c:v>187.947</c:v>
                </c:pt>
                <c:pt idx="19220">
                  <c:v>187.92400000000001</c:v>
                </c:pt>
                <c:pt idx="19221">
                  <c:v>187.911</c:v>
                </c:pt>
                <c:pt idx="19222">
                  <c:v>187.869</c:v>
                </c:pt>
                <c:pt idx="19223">
                  <c:v>187.869</c:v>
                </c:pt>
                <c:pt idx="19224">
                  <c:v>187.80799999999999</c:v>
                </c:pt>
                <c:pt idx="19225">
                  <c:v>187.78200000000001</c:v>
                </c:pt>
                <c:pt idx="19226">
                  <c:v>187.77500000000001</c:v>
                </c:pt>
                <c:pt idx="19227">
                  <c:v>187.77199999999999</c:v>
                </c:pt>
                <c:pt idx="19228">
                  <c:v>187.749</c:v>
                </c:pt>
                <c:pt idx="19229">
                  <c:v>187.74299999999999</c:v>
                </c:pt>
                <c:pt idx="19230">
                  <c:v>187.73599999999999</c:v>
                </c:pt>
                <c:pt idx="19231">
                  <c:v>187.71700000000001</c:v>
                </c:pt>
                <c:pt idx="19232">
                  <c:v>187.684</c:v>
                </c:pt>
                <c:pt idx="19233">
                  <c:v>187.67500000000001</c:v>
                </c:pt>
                <c:pt idx="19234">
                  <c:v>187.655</c:v>
                </c:pt>
                <c:pt idx="19235">
                  <c:v>187.63900000000001</c:v>
                </c:pt>
                <c:pt idx="19236">
                  <c:v>187.613</c:v>
                </c:pt>
                <c:pt idx="19237">
                  <c:v>187.60300000000001</c:v>
                </c:pt>
                <c:pt idx="19238">
                  <c:v>187.59</c:v>
                </c:pt>
                <c:pt idx="19239">
                  <c:v>187.51900000000001</c:v>
                </c:pt>
                <c:pt idx="19240">
                  <c:v>187.51599999999999</c:v>
                </c:pt>
                <c:pt idx="19241">
                  <c:v>187.506</c:v>
                </c:pt>
                <c:pt idx="19242">
                  <c:v>187.48699999999999</c:v>
                </c:pt>
                <c:pt idx="19243">
                  <c:v>187.477</c:v>
                </c:pt>
                <c:pt idx="19244">
                  <c:v>187.399</c:v>
                </c:pt>
                <c:pt idx="19245">
                  <c:v>187.399</c:v>
                </c:pt>
                <c:pt idx="19246">
                  <c:v>187.38300000000001</c:v>
                </c:pt>
                <c:pt idx="19247">
                  <c:v>187.37299999999999</c:v>
                </c:pt>
                <c:pt idx="19248">
                  <c:v>187.35400000000001</c:v>
                </c:pt>
                <c:pt idx="19249">
                  <c:v>187.35400000000001</c:v>
                </c:pt>
                <c:pt idx="19250">
                  <c:v>187.34700000000001</c:v>
                </c:pt>
                <c:pt idx="19251">
                  <c:v>187.26599999999999</c:v>
                </c:pt>
                <c:pt idx="19252">
                  <c:v>187.26</c:v>
                </c:pt>
                <c:pt idx="19253">
                  <c:v>187.256</c:v>
                </c:pt>
                <c:pt idx="19254">
                  <c:v>187.22399999999999</c:v>
                </c:pt>
                <c:pt idx="19255">
                  <c:v>187.20400000000001</c:v>
                </c:pt>
                <c:pt idx="19256">
                  <c:v>187.20099999999999</c:v>
                </c:pt>
                <c:pt idx="19257">
                  <c:v>187.18799999999999</c:v>
                </c:pt>
                <c:pt idx="19258">
                  <c:v>187.185</c:v>
                </c:pt>
                <c:pt idx="19259">
                  <c:v>187.178</c:v>
                </c:pt>
                <c:pt idx="19260">
                  <c:v>187.10400000000001</c:v>
                </c:pt>
                <c:pt idx="19261">
                  <c:v>187.09100000000001</c:v>
                </c:pt>
                <c:pt idx="19262">
                  <c:v>187.06200000000001</c:v>
                </c:pt>
                <c:pt idx="19263">
                  <c:v>187.02600000000001</c:v>
                </c:pt>
                <c:pt idx="19264">
                  <c:v>187.00700000000001</c:v>
                </c:pt>
                <c:pt idx="19265">
                  <c:v>187</c:v>
                </c:pt>
                <c:pt idx="19266">
                  <c:v>186.91300000000001</c:v>
                </c:pt>
                <c:pt idx="19267">
                  <c:v>186.90600000000001</c:v>
                </c:pt>
                <c:pt idx="19268">
                  <c:v>186.85400000000001</c:v>
                </c:pt>
                <c:pt idx="19269">
                  <c:v>186.80600000000001</c:v>
                </c:pt>
                <c:pt idx="19270">
                  <c:v>186.79900000000001</c:v>
                </c:pt>
                <c:pt idx="19271">
                  <c:v>186.70500000000001</c:v>
                </c:pt>
                <c:pt idx="19272">
                  <c:v>186.702</c:v>
                </c:pt>
                <c:pt idx="19273">
                  <c:v>186.69499999999999</c:v>
                </c:pt>
                <c:pt idx="19274">
                  <c:v>186.68199999999999</c:v>
                </c:pt>
                <c:pt idx="19275">
                  <c:v>186.679</c:v>
                </c:pt>
                <c:pt idx="19276">
                  <c:v>186.66900000000001</c:v>
                </c:pt>
                <c:pt idx="19277">
                  <c:v>186.65</c:v>
                </c:pt>
                <c:pt idx="19278">
                  <c:v>186.643</c:v>
                </c:pt>
                <c:pt idx="19279">
                  <c:v>186.63399999999999</c:v>
                </c:pt>
                <c:pt idx="19280">
                  <c:v>186.62700000000001</c:v>
                </c:pt>
                <c:pt idx="19281">
                  <c:v>186.62700000000001</c:v>
                </c:pt>
                <c:pt idx="19282">
                  <c:v>186.624</c:v>
                </c:pt>
                <c:pt idx="19283">
                  <c:v>186.62100000000001</c:v>
                </c:pt>
                <c:pt idx="19284">
                  <c:v>186.60400000000001</c:v>
                </c:pt>
                <c:pt idx="19285">
                  <c:v>186.59100000000001</c:v>
                </c:pt>
                <c:pt idx="19286">
                  <c:v>186.57499999999999</c:v>
                </c:pt>
                <c:pt idx="19287">
                  <c:v>186.57499999999999</c:v>
                </c:pt>
                <c:pt idx="19288">
                  <c:v>186.523</c:v>
                </c:pt>
                <c:pt idx="19289">
                  <c:v>186.50700000000001</c:v>
                </c:pt>
                <c:pt idx="19290">
                  <c:v>186.488</c:v>
                </c:pt>
                <c:pt idx="19291">
                  <c:v>186.48099999999999</c:v>
                </c:pt>
                <c:pt idx="19292">
                  <c:v>186.47499999999999</c:v>
                </c:pt>
                <c:pt idx="19293">
                  <c:v>186.459</c:v>
                </c:pt>
                <c:pt idx="19294">
                  <c:v>186.452</c:v>
                </c:pt>
                <c:pt idx="19295">
                  <c:v>186.41</c:v>
                </c:pt>
                <c:pt idx="19296">
                  <c:v>186.37799999999999</c:v>
                </c:pt>
                <c:pt idx="19297">
                  <c:v>186.374</c:v>
                </c:pt>
                <c:pt idx="19298">
                  <c:v>186.322</c:v>
                </c:pt>
                <c:pt idx="19299">
                  <c:v>186.29</c:v>
                </c:pt>
                <c:pt idx="19300">
                  <c:v>186.27699999999999</c:v>
                </c:pt>
                <c:pt idx="19301">
                  <c:v>186.274</c:v>
                </c:pt>
                <c:pt idx="19302">
                  <c:v>186.24799999999999</c:v>
                </c:pt>
                <c:pt idx="19303">
                  <c:v>186.19900000000001</c:v>
                </c:pt>
                <c:pt idx="19304">
                  <c:v>186.14699999999999</c:v>
                </c:pt>
                <c:pt idx="19305">
                  <c:v>186.13399999999999</c:v>
                </c:pt>
                <c:pt idx="19306">
                  <c:v>186.125</c:v>
                </c:pt>
                <c:pt idx="19307">
                  <c:v>186.125</c:v>
                </c:pt>
                <c:pt idx="19308">
                  <c:v>186.11199999999999</c:v>
                </c:pt>
                <c:pt idx="19309">
                  <c:v>186.053</c:v>
                </c:pt>
                <c:pt idx="19310">
                  <c:v>186.03700000000001</c:v>
                </c:pt>
                <c:pt idx="19311">
                  <c:v>186.03399999999999</c:v>
                </c:pt>
                <c:pt idx="19312">
                  <c:v>186.02699999999999</c:v>
                </c:pt>
                <c:pt idx="19313">
                  <c:v>185.97900000000001</c:v>
                </c:pt>
                <c:pt idx="19314">
                  <c:v>185.93</c:v>
                </c:pt>
                <c:pt idx="19315">
                  <c:v>185.911</c:v>
                </c:pt>
                <c:pt idx="19316">
                  <c:v>185.87200000000001</c:v>
                </c:pt>
                <c:pt idx="19317">
                  <c:v>185.78399999999999</c:v>
                </c:pt>
                <c:pt idx="19318">
                  <c:v>185.619</c:v>
                </c:pt>
                <c:pt idx="19319">
                  <c:v>185.61199999999999</c:v>
                </c:pt>
                <c:pt idx="19320">
                  <c:v>185.59</c:v>
                </c:pt>
                <c:pt idx="19321">
                  <c:v>185.583</c:v>
                </c:pt>
                <c:pt idx="19322">
                  <c:v>185.577</c:v>
                </c:pt>
                <c:pt idx="19323">
                  <c:v>185.56700000000001</c:v>
                </c:pt>
                <c:pt idx="19324">
                  <c:v>185.50200000000001</c:v>
                </c:pt>
                <c:pt idx="19325">
                  <c:v>185.476</c:v>
                </c:pt>
                <c:pt idx="19326">
                  <c:v>185.47300000000001</c:v>
                </c:pt>
                <c:pt idx="19327">
                  <c:v>185.411</c:v>
                </c:pt>
                <c:pt idx="19328">
                  <c:v>185.392</c:v>
                </c:pt>
                <c:pt idx="19329">
                  <c:v>185.36600000000001</c:v>
                </c:pt>
                <c:pt idx="19330">
                  <c:v>185.35900000000001</c:v>
                </c:pt>
                <c:pt idx="19331">
                  <c:v>185.346</c:v>
                </c:pt>
                <c:pt idx="19332">
                  <c:v>185.304</c:v>
                </c:pt>
                <c:pt idx="19333">
                  <c:v>185.291</c:v>
                </c:pt>
                <c:pt idx="19334">
                  <c:v>185.28800000000001</c:v>
                </c:pt>
                <c:pt idx="19335">
                  <c:v>185.262</c:v>
                </c:pt>
                <c:pt idx="19336">
                  <c:v>185.21299999999999</c:v>
                </c:pt>
                <c:pt idx="19337">
                  <c:v>185.21</c:v>
                </c:pt>
                <c:pt idx="19338">
                  <c:v>185.21</c:v>
                </c:pt>
                <c:pt idx="19339">
                  <c:v>185.18700000000001</c:v>
                </c:pt>
                <c:pt idx="19340">
                  <c:v>185.17400000000001</c:v>
                </c:pt>
                <c:pt idx="19341">
                  <c:v>185.14500000000001</c:v>
                </c:pt>
                <c:pt idx="19342">
                  <c:v>185.06100000000001</c:v>
                </c:pt>
                <c:pt idx="19343">
                  <c:v>185.035</c:v>
                </c:pt>
                <c:pt idx="19344">
                  <c:v>184.94399999999999</c:v>
                </c:pt>
                <c:pt idx="19345">
                  <c:v>184.90899999999999</c:v>
                </c:pt>
                <c:pt idx="19346">
                  <c:v>184.90899999999999</c:v>
                </c:pt>
                <c:pt idx="19347">
                  <c:v>184.892</c:v>
                </c:pt>
                <c:pt idx="19348">
                  <c:v>184.863</c:v>
                </c:pt>
                <c:pt idx="19349">
                  <c:v>184.84</c:v>
                </c:pt>
                <c:pt idx="19350">
                  <c:v>184.82400000000001</c:v>
                </c:pt>
                <c:pt idx="19351">
                  <c:v>184.81100000000001</c:v>
                </c:pt>
                <c:pt idx="19352">
                  <c:v>184.79499999999999</c:v>
                </c:pt>
                <c:pt idx="19353">
                  <c:v>184.77199999999999</c:v>
                </c:pt>
                <c:pt idx="19354">
                  <c:v>184.74</c:v>
                </c:pt>
                <c:pt idx="19355">
                  <c:v>184.71700000000001</c:v>
                </c:pt>
                <c:pt idx="19356">
                  <c:v>184.71100000000001</c:v>
                </c:pt>
                <c:pt idx="19357">
                  <c:v>184.708</c:v>
                </c:pt>
                <c:pt idx="19358">
                  <c:v>184.69800000000001</c:v>
                </c:pt>
                <c:pt idx="19359">
                  <c:v>184.69499999999999</c:v>
                </c:pt>
                <c:pt idx="19360">
                  <c:v>184.69399999999999</c:v>
                </c:pt>
                <c:pt idx="19361">
                  <c:v>184.636</c:v>
                </c:pt>
                <c:pt idx="19362">
                  <c:v>184.626</c:v>
                </c:pt>
                <c:pt idx="19363">
                  <c:v>184.62</c:v>
                </c:pt>
                <c:pt idx="19364">
                  <c:v>184.55199999999999</c:v>
                </c:pt>
                <c:pt idx="19365">
                  <c:v>184.54499999999999</c:v>
                </c:pt>
                <c:pt idx="19366">
                  <c:v>184.51300000000001</c:v>
                </c:pt>
                <c:pt idx="19367">
                  <c:v>184.51</c:v>
                </c:pt>
                <c:pt idx="19368">
                  <c:v>184.506</c:v>
                </c:pt>
                <c:pt idx="19369">
                  <c:v>184.49299999999999</c:v>
                </c:pt>
                <c:pt idx="19370">
                  <c:v>184.48400000000001</c:v>
                </c:pt>
                <c:pt idx="19371">
                  <c:v>184.464</c:v>
                </c:pt>
                <c:pt idx="19372">
                  <c:v>184.39599999999999</c:v>
                </c:pt>
                <c:pt idx="19373">
                  <c:v>184.393</c:v>
                </c:pt>
                <c:pt idx="19374">
                  <c:v>184.38</c:v>
                </c:pt>
                <c:pt idx="19375">
                  <c:v>184.37</c:v>
                </c:pt>
                <c:pt idx="19376">
                  <c:v>184.37</c:v>
                </c:pt>
                <c:pt idx="19377">
                  <c:v>184.322</c:v>
                </c:pt>
                <c:pt idx="19378">
                  <c:v>184.27</c:v>
                </c:pt>
                <c:pt idx="19379">
                  <c:v>184.23699999999999</c:v>
                </c:pt>
                <c:pt idx="19380">
                  <c:v>184.185</c:v>
                </c:pt>
                <c:pt idx="19381">
                  <c:v>184.15299999999999</c:v>
                </c:pt>
                <c:pt idx="19382">
                  <c:v>184.13399999999999</c:v>
                </c:pt>
                <c:pt idx="19383">
                  <c:v>184.11699999999999</c:v>
                </c:pt>
                <c:pt idx="19384">
                  <c:v>184.09100000000001</c:v>
                </c:pt>
                <c:pt idx="19385">
                  <c:v>184.04599999999999</c:v>
                </c:pt>
                <c:pt idx="19386">
                  <c:v>184.03299999999999</c:v>
                </c:pt>
                <c:pt idx="19387">
                  <c:v>184.023</c:v>
                </c:pt>
                <c:pt idx="19388">
                  <c:v>183.965</c:v>
                </c:pt>
                <c:pt idx="19389">
                  <c:v>183.952</c:v>
                </c:pt>
                <c:pt idx="19390">
                  <c:v>183.923</c:v>
                </c:pt>
                <c:pt idx="19391">
                  <c:v>183.916</c:v>
                </c:pt>
                <c:pt idx="19392">
                  <c:v>183.84800000000001</c:v>
                </c:pt>
                <c:pt idx="19393">
                  <c:v>183.82900000000001</c:v>
                </c:pt>
                <c:pt idx="19394">
                  <c:v>183.81899999999999</c:v>
                </c:pt>
                <c:pt idx="19395">
                  <c:v>183.78299999999999</c:v>
                </c:pt>
                <c:pt idx="19396">
                  <c:v>183.77699999999999</c:v>
                </c:pt>
                <c:pt idx="19397">
                  <c:v>183.774</c:v>
                </c:pt>
                <c:pt idx="19398">
                  <c:v>183.715</c:v>
                </c:pt>
                <c:pt idx="19399">
                  <c:v>183.69200000000001</c:v>
                </c:pt>
                <c:pt idx="19400">
                  <c:v>183.69200000000001</c:v>
                </c:pt>
                <c:pt idx="19401">
                  <c:v>183.667</c:v>
                </c:pt>
                <c:pt idx="19402">
                  <c:v>183.65</c:v>
                </c:pt>
                <c:pt idx="19403">
                  <c:v>183.61500000000001</c:v>
                </c:pt>
                <c:pt idx="19404">
                  <c:v>183.589</c:v>
                </c:pt>
                <c:pt idx="19405">
                  <c:v>183.589</c:v>
                </c:pt>
                <c:pt idx="19406">
                  <c:v>183.54300000000001</c:v>
                </c:pt>
                <c:pt idx="19407">
                  <c:v>183.524</c:v>
                </c:pt>
                <c:pt idx="19408">
                  <c:v>183.47800000000001</c:v>
                </c:pt>
                <c:pt idx="19409">
                  <c:v>183.44900000000001</c:v>
                </c:pt>
                <c:pt idx="19410">
                  <c:v>183.381</c:v>
                </c:pt>
                <c:pt idx="19411">
                  <c:v>183.339</c:v>
                </c:pt>
                <c:pt idx="19412">
                  <c:v>183.32599999999999</c:v>
                </c:pt>
                <c:pt idx="19413">
                  <c:v>183.29400000000001</c:v>
                </c:pt>
                <c:pt idx="19414">
                  <c:v>183.29400000000001</c:v>
                </c:pt>
                <c:pt idx="19415">
                  <c:v>183.274</c:v>
                </c:pt>
                <c:pt idx="19416">
                  <c:v>183.25800000000001</c:v>
                </c:pt>
                <c:pt idx="19417">
                  <c:v>183.232</c:v>
                </c:pt>
                <c:pt idx="19418">
                  <c:v>183.22200000000001</c:v>
                </c:pt>
                <c:pt idx="19419">
                  <c:v>183.21899999999999</c:v>
                </c:pt>
                <c:pt idx="19420">
                  <c:v>183.19300000000001</c:v>
                </c:pt>
                <c:pt idx="19421">
                  <c:v>183.19</c:v>
                </c:pt>
                <c:pt idx="19422">
                  <c:v>183.18700000000001</c:v>
                </c:pt>
                <c:pt idx="19423">
                  <c:v>183.167</c:v>
                </c:pt>
                <c:pt idx="19424">
                  <c:v>183.148</c:v>
                </c:pt>
                <c:pt idx="19425">
                  <c:v>183.12799999999999</c:v>
                </c:pt>
                <c:pt idx="19426">
                  <c:v>183.125</c:v>
                </c:pt>
                <c:pt idx="19427">
                  <c:v>183.11500000000001</c:v>
                </c:pt>
                <c:pt idx="19428">
                  <c:v>183.083</c:v>
                </c:pt>
                <c:pt idx="19429">
                  <c:v>183.018</c:v>
                </c:pt>
                <c:pt idx="19430">
                  <c:v>182.99199999999999</c:v>
                </c:pt>
                <c:pt idx="19431">
                  <c:v>182.98599999999999</c:v>
                </c:pt>
                <c:pt idx="19432">
                  <c:v>182.96899999999999</c:v>
                </c:pt>
                <c:pt idx="19433">
                  <c:v>182.96</c:v>
                </c:pt>
                <c:pt idx="19434">
                  <c:v>182.953</c:v>
                </c:pt>
                <c:pt idx="19435">
                  <c:v>182.934</c:v>
                </c:pt>
                <c:pt idx="19436">
                  <c:v>182.875</c:v>
                </c:pt>
                <c:pt idx="19437">
                  <c:v>182.86199999999999</c:v>
                </c:pt>
                <c:pt idx="19438">
                  <c:v>182.85599999999999</c:v>
                </c:pt>
                <c:pt idx="19439">
                  <c:v>182.85599999999999</c:v>
                </c:pt>
                <c:pt idx="19440">
                  <c:v>182.84</c:v>
                </c:pt>
                <c:pt idx="19441">
                  <c:v>182.82300000000001</c:v>
                </c:pt>
                <c:pt idx="19442">
                  <c:v>182.81700000000001</c:v>
                </c:pt>
                <c:pt idx="19443">
                  <c:v>182.755</c:v>
                </c:pt>
                <c:pt idx="19444">
                  <c:v>182.74199999999999</c:v>
                </c:pt>
                <c:pt idx="19445">
                  <c:v>182.739</c:v>
                </c:pt>
                <c:pt idx="19446">
                  <c:v>182.72300000000001</c:v>
                </c:pt>
                <c:pt idx="19447">
                  <c:v>182.65799999999999</c:v>
                </c:pt>
                <c:pt idx="19448">
                  <c:v>182.596</c:v>
                </c:pt>
                <c:pt idx="19449">
                  <c:v>182.583</c:v>
                </c:pt>
                <c:pt idx="19450">
                  <c:v>182.57</c:v>
                </c:pt>
                <c:pt idx="19451">
                  <c:v>182.56700000000001</c:v>
                </c:pt>
                <c:pt idx="19452">
                  <c:v>182.54499999999999</c:v>
                </c:pt>
                <c:pt idx="19453">
                  <c:v>182.541</c:v>
                </c:pt>
                <c:pt idx="19454">
                  <c:v>182.45</c:v>
                </c:pt>
                <c:pt idx="19455">
                  <c:v>182.44399999999999</c:v>
                </c:pt>
                <c:pt idx="19456">
                  <c:v>182.42500000000001</c:v>
                </c:pt>
                <c:pt idx="19457">
                  <c:v>182.42500000000001</c:v>
                </c:pt>
                <c:pt idx="19458">
                  <c:v>182.38900000000001</c:v>
                </c:pt>
                <c:pt idx="19459">
                  <c:v>182.37899999999999</c:v>
                </c:pt>
                <c:pt idx="19460">
                  <c:v>182.369</c:v>
                </c:pt>
                <c:pt idx="19461">
                  <c:v>182.36600000000001</c:v>
                </c:pt>
                <c:pt idx="19462">
                  <c:v>182.35300000000001</c:v>
                </c:pt>
                <c:pt idx="19463">
                  <c:v>182.26900000000001</c:v>
                </c:pt>
                <c:pt idx="19464">
                  <c:v>182.25899999999999</c:v>
                </c:pt>
                <c:pt idx="19465">
                  <c:v>182.25299999999999</c:v>
                </c:pt>
                <c:pt idx="19466">
                  <c:v>182.233</c:v>
                </c:pt>
                <c:pt idx="19467">
                  <c:v>182.18799999999999</c:v>
                </c:pt>
                <c:pt idx="19468">
                  <c:v>182.142</c:v>
                </c:pt>
                <c:pt idx="19469">
                  <c:v>182.13900000000001</c:v>
                </c:pt>
                <c:pt idx="19470">
                  <c:v>182.09700000000001</c:v>
                </c:pt>
                <c:pt idx="19471">
                  <c:v>182.08099999999999</c:v>
                </c:pt>
                <c:pt idx="19472">
                  <c:v>182.04499999999999</c:v>
                </c:pt>
                <c:pt idx="19473">
                  <c:v>182.03899999999999</c:v>
                </c:pt>
                <c:pt idx="19474">
                  <c:v>182.029</c:v>
                </c:pt>
                <c:pt idx="19475">
                  <c:v>182.00299999999999</c:v>
                </c:pt>
                <c:pt idx="19476">
                  <c:v>181.96100000000001</c:v>
                </c:pt>
                <c:pt idx="19477">
                  <c:v>181.91499999999999</c:v>
                </c:pt>
                <c:pt idx="19478">
                  <c:v>181.91499999999999</c:v>
                </c:pt>
                <c:pt idx="19479">
                  <c:v>181.886</c:v>
                </c:pt>
                <c:pt idx="19480">
                  <c:v>181.88</c:v>
                </c:pt>
                <c:pt idx="19481">
                  <c:v>181.86699999999999</c:v>
                </c:pt>
                <c:pt idx="19482">
                  <c:v>181.86</c:v>
                </c:pt>
                <c:pt idx="19483">
                  <c:v>181.857</c:v>
                </c:pt>
                <c:pt idx="19484">
                  <c:v>181.851</c:v>
                </c:pt>
                <c:pt idx="19485">
                  <c:v>181.81200000000001</c:v>
                </c:pt>
                <c:pt idx="19486">
                  <c:v>181.80500000000001</c:v>
                </c:pt>
                <c:pt idx="19487">
                  <c:v>181.79499999999999</c:v>
                </c:pt>
                <c:pt idx="19488">
                  <c:v>181.73099999999999</c:v>
                </c:pt>
                <c:pt idx="19489">
                  <c:v>181.72399999999999</c:v>
                </c:pt>
                <c:pt idx="19490">
                  <c:v>181.69800000000001</c:v>
                </c:pt>
                <c:pt idx="19491">
                  <c:v>181.65299999999999</c:v>
                </c:pt>
                <c:pt idx="19492">
                  <c:v>181.63300000000001</c:v>
                </c:pt>
                <c:pt idx="19493">
                  <c:v>181.56200000000001</c:v>
                </c:pt>
                <c:pt idx="19494">
                  <c:v>181.55500000000001</c:v>
                </c:pt>
                <c:pt idx="19495">
                  <c:v>181.47800000000001</c:v>
                </c:pt>
                <c:pt idx="19496">
                  <c:v>181.44499999999999</c:v>
                </c:pt>
                <c:pt idx="19497">
                  <c:v>181.43899999999999</c:v>
                </c:pt>
                <c:pt idx="19498">
                  <c:v>181.416</c:v>
                </c:pt>
                <c:pt idx="19499">
                  <c:v>181.351</c:v>
                </c:pt>
                <c:pt idx="19500">
                  <c:v>181.34800000000001</c:v>
                </c:pt>
                <c:pt idx="19501">
                  <c:v>181.303</c:v>
                </c:pt>
                <c:pt idx="19502">
                  <c:v>181.273</c:v>
                </c:pt>
                <c:pt idx="19503">
                  <c:v>181.25700000000001</c:v>
                </c:pt>
                <c:pt idx="19504">
                  <c:v>181.251</c:v>
                </c:pt>
                <c:pt idx="19505">
                  <c:v>181.18600000000001</c:v>
                </c:pt>
                <c:pt idx="19506">
                  <c:v>181.18299999999999</c:v>
                </c:pt>
                <c:pt idx="19507">
                  <c:v>181.166</c:v>
                </c:pt>
                <c:pt idx="19508">
                  <c:v>181.16</c:v>
                </c:pt>
                <c:pt idx="19509">
                  <c:v>181.14400000000001</c:v>
                </c:pt>
                <c:pt idx="19510">
                  <c:v>181.137</c:v>
                </c:pt>
                <c:pt idx="19511">
                  <c:v>181.11099999999999</c:v>
                </c:pt>
                <c:pt idx="19512">
                  <c:v>181.07499999999999</c:v>
                </c:pt>
                <c:pt idx="19513">
                  <c:v>180.97800000000001</c:v>
                </c:pt>
                <c:pt idx="19514">
                  <c:v>180.959</c:v>
                </c:pt>
                <c:pt idx="19515">
                  <c:v>180.89400000000001</c:v>
                </c:pt>
                <c:pt idx="19516">
                  <c:v>180.858</c:v>
                </c:pt>
                <c:pt idx="19517">
                  <c:v>180.839</c:v>
                </c:pt>
                <c:pt idx="19518">
                  <c:v>180.83199999999999</c:v>
                </c:pt>
                <c:pt idx="19519">
                  <c:v>180.82900000000001</c:v>
                </c:pt>
                <c:pt idx="19520">
                  <c:v>180.82900000000001</c:v>
                </c:pt>
                <c:pt idx="19521">
                  <c:v>180.797</c:v>
                </c:pt>
                <c:pt idx="19522">
                  <c:v>180.78</c:v>
                </c:pt>
                <c:pt idx="19523">
                  <c:v>180.76400000000001</c:v>
                </c:pt>
                <c:pt idx="19524">
                  <c:v>180.745</c:v>
                </c:pt>
                <c:pt idx="19525">
                  <c:v>180.654</c:v>
                </c:pt>
                <c:pt idx="19526">
                  <c:v>180.64400000000001</c:v>
                </c:pt>
                <c:pt idx="19527">
                  <c:v>180.61199999999999</c:v>
                </c:pt>
                <c:pt idx="19528">
                  <c:v>180.596</c:v>
                </c:pt>
                <c:pt idx="19529">
                  <c:v>180.59200000000001</c:v>
                </c:pt>
                <c:pt idx="19530">
                  <c:v>180.57300000000001</c:v>
                </c:pt>
                <c:pt idx="19531">
                  <c:v>180.53700000000001</c:v>
                </c:pt>
                <c:pt idx="19532">
                  <c:v>180.47200000000001</c:v>
                </c:pt>
                <c:pt idx="19533">
                  <c:v>180.46600000000001</c:v>
                </c:pt>
                <c:pt idx="19534">
                  <c:v>180.43</c:v>
                </c:pt>
                <c:pt idx="19535">
                  <c:v>180.398</c:v>
                </c:pt>
                <c:pt idx="19536">
                  <c:v>180.37200000000001</c:v>
                </c:pt>
                <c:pt idx="19537">
                  <c:v>180.33</c:v>
                </c:pt>
                <c:pt idx="19538">
                  <c:v>180.31700000000001</c:v>
                </c:pt>
                <c:pt idx="19539">
                  <c:v>180.31</c:v>
                </c:pt>
                <c:pt idx="19540">
                  <c:v>180.30699999999999</c:v>
                </c:pt>
                <c:pt idx="19541">
                  <c:v>180.28700000000001</c:v>
                </c:pt>
                <c:pt idx="19542">
                  <c:v>180.268</c:v>
                </c:pt>
                <c:pt idx="19543">
                  <c:v>180.249</c:v>
                </c:pt>
                <c:pt idx="19544">
                  <c:v>180.239</c:v>
                </c:pt>
                <c:pt idx="19545">
                  <c:v>180.232</c:v>
                </c:pt>
                <c:pt idx="19546">
                  <c:v>180.2</c:v>
                </c:pt>
                <c:pt idx="19547">
                  <c:v>180.16399999999999</c:v>
                </c:pt>
                <c:pt idx="19548">
                  <c:v>180.125</c:v>
                </c:pt>
                <c:pt idx="19549">
                  <c:v>180.119</c:v>
                </c:pt>
                <c:pt idx="19550">
                  <c:v>180.10900000000001</c:v>
                </c:pt>
                <c:pt idx="19551">
                  <c:v>180.09299999999999</c:v>
                </c:pt>
                <c:pt idx="19552">
                  <c:v>180.035</c:v>
                </c:pt>
                <c:pt idx="19553">
                  <c:v>179.97</c:v>
                </c:pt>
                <c:pt idx="19554">
                  <c:v>179.90799999999999</c:v>
                </c:pt>
                <c:pt idx="19555">
                  <c:v>179.88499999999999</c:v>
                </c:pt>
                <c:pt idx="19556">
                  <c:v>179.83699999999999</c:v>
                </c:pt>
                <c:pt idx="19557">
                  <c:v>179.77199999999999</c:v>
                </c:pt>
                <c:pt idx="19558">
                  <c:v>179.77199999999999</c:v>
                </c:pt>
                <c:pt idx="19559">
                  <c:v>179.756</c:v>
                </c:pt>
                <c:pt idx="19560">
                  <c:v>179.75200000000001</c:v>
                </c:pt>
                <c:pt idx="19561">
                  <c:v>179.749</c:v>
                </c:pt>
                <c:pt idx="19562">
                  <c:v>179.74299999999999</c:v>
                </c:pt>
                <c:pt idx="19563">
                  <c:v>179.72300000000001</c:v>
                </c:pt>
                <c:pt idx="19564">
                  <c:v>179.71</c:v>
                </c:pt>
                <c:pt idx="19565">
                  <c:v>179.678</c:v>
                </c:pt>
                <c:pt idx="19566">
                  <c:v>179.66499999999999</c:v>
                </c:pt>
                <c:pt idx="19567">
                  <c:v>179.607</c:v>
                </c:pt>
                <c:pt idx="19568">
                  <c:v>179.59399999999999</c:v>
                </c:pt>
                <c:pt idx="19569">
                  <c:v>179.584</c:v>
                </c:pt>
                <c:pt idx="19570">
                  <c:v>179.577</c:v>
                </c:pt>
                <c:pt idx="19571">
                  <c:v>179.577</c:v>
                </c:pt>
                <c:pt idx="19572">
                  <c:v>179.57400000000001</c:v>
                </c:pt>
                <c:pt idx="19573">
                  <c:v>179.48</c:v>
                </c:pt>
                <c:pt idx="19574">
                  <c:v>179.44800000000001</c:v>
                </c:pt>
                <c:pt idx="19575">
                  <c:v>179.35400000000001</c:v>
                </c:pt>
                <c:pt idx="19576">
                  <c:v>179.328</c:v>
                </c:pt>
                <c:pt idx="19577">
                  <c:v>179.28899999999999</c:v>
                </c:pt>
                <c:pt idx="19578">
                  <c:v>179.279</c:v>
                </c:pt>
                <c:pt idx="19579">
                  <c:v>179.273</c:v>
                </c:pt>
                <c:pt idx="19580">
                  <c:v>179.26</c:v>
                </c:pt>
                <c:pt idx="19581">
                  <c:v>179.227</c:v>
                </c:pt>
                <c:pt idx="19582">
                  <c:v>179.21700000000001</c:v>
                </c:pt>
                <c:pt idx="19583">
                  <c:v>179.214</c:v>
                </c:pt>
                <c:pt idx="19584">
                  <c:v>179.178</c:v>
                </c:pt>
                <c:pt idx="19585">
                  <c:v>179.16900000000001</c:v>
                </c:pt>
                <c:pt idx="19586">
                  <c:v>179.16200000000001</c:v>
                </c:pt>
                <c:pt idx="19587">
                  <c:v>179.12700000000001</c:v>
                </c:pt>
                <c:pt idx="19588">
                  <c:v>179.12</c:v>
                </c:pt>
                <c:pt idx="19589">
                  <c:v>179.07499999999999</c:v>
                </c:pt>
                <c:pt idx="19590">
                  <c:v>179.05500000000001</c:v>
                </c:pt>
                <c:pt idx="19591">
                  <c:v>179.04599999999999</c:v>
                </c:pt>
                <c:pt idx="19592">
                  <c:v>179.03899999999999</c:v>
                </c:pt>
                <c:pt idx="19593">
                  <c:v>179.036</c:v>
                </c:pt>
                <c:pt idx="19594">
                  <c:v>179.01</c:v>
                </c:pt>
                <c:pt idx="19595">
                  <c:v>179</c:v>
                </c:pt>
                <c:pt idx="19596">
                  <c:v>178.96799999999999</c:v>
                </c:pt>
                <c:pt idx="19597">
                  <c:v>178.95500000000001</c:v>
                </c:pt>
                <c:pt idx="19598">
                  <c:v>178.90899999999999</c:v>
                </c:pt>
                <c:pt idx="19599">
                  <c:v>178.90299999999999</c:v>
                </c:pt>
                <c:pt idx="19600">
                  <c:v>178.893</c:v>
                </c:pt>
                <c:pt idx="19601">
                  <c:v>178.874</c:v>
                </c:pt>
                <c:pt idx="19602">
                  <c:v>178.874</c:v>
                </c:pt>
                <c:pt idx="19603">
                  <c:v>178.87</c:v>
                </c:pt>
                <c:pt idx="19604">
                  <c:v>178.86099999999999</c:v>
                </c:pt>
                <c:pt idx="19605">
                  <c:v>178.76300000000001</c:v>
                </c:pt>
                <c:pt idx="19606">
                  <c:v>178.75</c:v>
                </c:pt>
                <c:pt idx="19607">
                  <c:v>178.74700000000001</c:v>
                </c:pt>
                <c:pt idx="19608">
                  <c:v>178.74700000000001</c:v>
                </c:pt>
                <c:pt idx="19609">
                  <c:v>178.73699999999999</c:v>
                </c:pt>
                <c:pt idx="19610">
                  <c:v>178.721</c:v>
                </c:pt>
                <c:pt idx="19611">
                  <c:v>178.64699999999999</c:v>
                </c:pt>
                <c:pt idx="19612">
                  <c:v>178.643</c:v>
                </c:pt>
                <c:pt idx="19613">
                  <c:v>178.624</c:v>
                </c:pt>
                <c:pt idx="19614">
                  <c:v>178.595</c:v>
                </c:pt>
                <c:pt idx="19615">
                  <c:v>178.57900000000001</c:v>
                </c:pt>
                <c:pt idx="19616">
                  <c:v>178.55600000000001</c:v>
                </c:pt>
                <c:pt idx="19617">
                  <c:v>178.54300000000001</c:v>
                </c:pt>
                <c:pt idx="19618">
                  <c:v>178.536</c:v>
                </c:pt>
                <c:pt idx="19619">
                  <c:v>178.53</c:v>
                </c:pt>
                <c:pt idx="19620">
                  <c:v>178.52699999999999</c:v>
                </c:pt>
                <c:pt idx="19621">
                  <c:v>178.51</c:v>
                </c:pt>
                <c:pt idx="19622">
                  <c:v>178.49700000000001</c:v>
                </c:pt>
                <c:pt idx="19623">
                  <c:v>178.494</c:v>
                </c:pt>
                <c:pt idx="19624">
                  <c:v>178.46799999999999</c:v>
                </c:pt>
                <c:pt idx="19625">
                  <c:v>178.44900000000001</c:v>
                </c:pt>
                <c:pt idx="19626">
                  <c:v>178.43899999999999</c:v>
                </c:pt>
                <c:pt idx="19627">
                  <c:v>178.43600000000001</c:v>
                </c:pt>
                <c:pt idx="19628">
                  <c:v>178.416</c:v>
                </c:pt>
                <c:pt idx="19629">
                  <c:v>178.40299999999999</c:v>
                </c:pt>
                <c:pt idx="19630">
                  <c:v>178.322</c:v>
                </c:pt>
                <c:pt idx="19631">
                  <c:v>178.31899999999999</c:v>
                </c:pt>
                <c:pt idx="19632">
                  <c:v>178.316</c:v>
                </c:pt>
                <c:pt idx="19633">
                  <c:v>178.28700000000001</c:v>
                </c:pt>
                <c:pt idx="19634">
                  <c:v>178.27</c:v>
                </c:pt>
                <c:pt idx="19635">
                  <c:v>178.267</c:v>
                </c:pt>
                <c:pt idx="19636">
                  <c:v>178.261</c:v>
                </c:pt>
                <c:pt idx="19637">
                  <c:v>178.245</c:v>
                </c:pt>
                <c:pt idx="19638">
                  <c:v>178.22200000000001</c:v>
                </c:pt>
                <c:pt idx="19639">
                  <c:v>178.215</c:v>
                </c:pt>
                <c:pt idx="19640">
                  <c:v>178.20599999999999</c:v>
                </c:pt>
                <c:pt idx="19641">
                  <c:v>178.19300000000001</c:v>
                </c:pt>
                <c:pt idx="19642">
                  <c:v>178.18299999999999</c:v>
                </c:pt>
                <c:pt idx="19643">
                  <c:v>178.167</c:v>
                </c:pt>
                <c:pt idx="19644">
                  <c:v>178.14099999999999</c:v>
                </c:pt>
                <c:pt idx="19645">
                  <c:v>178.04300000000001</c:v>
                </c:pt>
                <c:pt idx="19646">
                  <c:v>178.03399999999999</c:v>
                </c:pt>
                <c:pt idx="19647">
                  <c:v>177.98500000000001</c:v>
                </c:pt>
                <c:pt idx="19648">
                  <c:v>177.97200000000001</c:v>
                </c:pt>
                <c:pt idx="19649">
                  <c:v>177.881</c:v>
                </c:pt>
                <c:pt idx="19650">
                  <c:v>177.84899999999999</c:v>
                </c:pt>
                <c:pt idx="19651">
                  <c:v>177.791</c:v>
                </c:pt>
                <c:pt idx="19652">
                  <c:v>177.78700000000001</c:v>
                </c:pt>
                <c:pt idx="19653">
                  <c:v>177.739</c:v>
                </c:pt>
                <c:pt idx="19654">
                  <c:v>177.726</c:v>
                </c:pt>
                <c:pt idx="19655">
                  <c:v>177.63800000000001</c:v>
                </c:pt>
                <c:pt idx="19656">
                  <c:v>177.62799999999999</c:v>
                </c:pt>
                <c:pt idx="19657">
                  <c:v>177.62799999999999</c:v>
                </c:pt>
                <c:pt idx="19658">
                  <c:v>177.62200000000001</c:v>
                </c:pt>
                <c:pt idx="19659">
                  <c:v>177.57300000000001</c:v>
                </c:pt>
                <c:pt idx="19660">
                  <c:v>177.57</c:v>
                </c:pt>
                <c:pt idx="19661">
                  <c:v>177.56700000000001</c:v>
                </c:pt>
                <c:pt idx="19662">
                  <c:v>177.554</c:v>
                </c:pt>
                <c:pt idx="19663">
                  <c:v>177.52500000000001</c:v>
                </c:pt>
                <c:pt idx="19664">
                  <c:v>177.499</c:v>
                </c:pt>
                <c:pt idx="19665">
                  <c:v>177.476</c:v>
                </c:pt>
                <c:pt idx="19666">
                  <c:v>177.453</c:v>
                </c:pt>
                <c:pt idx="19667">
                  <c:v>177.45</c:v>
                </c:pt>
                <c:pt idx="19668">
                  <c:v>177.447</c:v>
                </c:pt>
                <c:pt idx="19669">
                  <c:v>177.43700000000001</c:v>
                </c:pt>
                <c:pt idx="19670">
                  <c:v>177.38800000000001</c:v>
                </c:pt>
                <c:pt idx="19671">
                  <c:v>177.35900000000001</c:v>
                </c:pt>
                <c:pt idx="19672">
                  <c:v>177.33</c:v>
                </c:pt>
                <c:pt idx="19673">
                  <c:v>177.31399999999999</c:v>
                </c:pt>
                <c:pt idx="19674">
                  <c:v>177.22300000000001</c:v>
                </c:pt>
                <c:pt idx="19675">
                  <c:v>177.21</c:v>
                </c:pt>
                <c:pt idx="19676">
                  <c:v>177.17400000000001</c:v>
                </c:pt>
                <c:pt idx="19677">
                  <c:v>177.15799999999999</c:v>
                </c:pt>
                <c:pt idx="19678">
                  <c:v>177.155</c:v>
                </c:pt>
                <c:pt idx="19679">
                  <c:v>177.10300000000001</c:v>
                </c:pt>
                <c:pt idx="19680">
                  <c:v>177.1</c:v>
                </c:pt>
                <c:pt idx="19681">
                  <c:v>177.03800000000001</c:v>
                </c:pt>
                <c:pt idx="19682">
                  <c:v>177.035</c:v>
                </c:pt>
                <c:pt idx="19683">
                  <c:v>176.999</c:v>
                </c:pt>
                <c:pt idx="19684">
                  <c:v>176.99</c:v>
                </c:pt>
                <c:pt idx="19685">
                  <c:v>176.98599999999999</c:v>
                </c:pt>
                <c:pt idx="19686">
                  <c:v>176.98599999999999</c:v>
                </c:pt>
                <c:pt idx="19687">
                  <c:v>176.983</c:v>
                </c:pt>
                <c:pt idx="19688">
                  <c:v>176.977</c:v>
                </c:pt>
                <c:pt idx="19689">
                  <c:v>176.96</c:v>
                </c:pt>
                <c:pt idx="19690">
                  <c:v>176.934</c:v>
                </c:pt>
                <c:pt idx="19691">
                  <c:v>176.91499999999999</c:v>
                </c:pt>
                <c:pt idx="19692">
                  <c:v>176.91499999999999</c:v>
                </c:pt>
                <c:pt idx="19693">
                  <c:v>176.88900000000001</c:v>
                </c:pt>
                <c:pt idx="19694">
                  <c:v>176.863</c:v>
                </c:pt>
                <c:pt idx="19695">
                  <c:v>176.86</c:v>
                </c:pt>
                <c:pt idx="19696">
                  <c:v>176.792</c:v>
                </c:pt>
                <c:pt idx="19697">
                  <c:v>176.76900000000001</c:v>
                </c:pt>
                <c:pt idx="19698">
                  <c:v>176.756</c:v>
                </c:pt>
                <c:pt idx="19699">
                  <c:v>176.74299999999999</c:v>
                </c:pt>
                <c:pt idx="19700">
                  <c:v>176.714</c:v>
                </c:pt>
                <c:pt idx="19701">
                  <c:v>176.691</c:v>
                </c:pt>
                <c:pt idx="19702">
                  <c:v>176.685</c:v>
                </c:pt>
                <c:pt idx="19703">
                  <c:v>176.63900000000001</c:v>
                </c:pt>
                <c:pt idx="19704">
                  <c:v>176.62</c:v>
                </c:pt>
                <c:pt idx="19705">
                  <c:v>176.6</c:v>
                </c:pt>
                <c:pt idx="19706">
                  <c:v>176.58099999999999</c:v>
                </c:pt>
                <c:pt idx="19707">
                  <c:v>176.55199999999999</c:v>
                </c:pt>
                <c:pt idx="19708">
                  <c:v>176.51900000000001</c:v>
                </c:pt>
                <c:pt idx="19709">
                  <c:v>176.49700000000001</c:v>
                </c:pt>
                <c:pt idx="19710">
                  <c:v>176.43799999999999</c:v>
                </c:pt>
                <c:pt idx="19711">
                  <c:v>176.42500000000001</c:v>
                </c:pt>
                <c:pt idx="19712">
                  <c:v>176.40899999999999</c:v>
                </c:pt>
                <c:pt idx="19713">
                  <c:v>176.40899999999999</c:v>
                </c:pt>
                <c:pt idx="19714">
                  <c:v>176.37700000000001</c:v>
                </c:pt>
                <c:pt idx="19715">
                  <c:v>176.32499999999999</c:v>
                </c:pt>
                <c:pt idx="19716">
                  <c:v>176.31200000000001</c:v>
                </c:pt>
                <c:pt idx="19717">
                  <c:v>176.309</c:v>
                </c:pt>
                <c:pt idx="19718">
                  <c:v>176.309</c:v>
                </c:pt>
                <c:pt idx="19719">
                  <c:v>176.309</c:v>
                </c:pt>
                <c:pt idx="19720">
                  <c:v>176.292</c:v>
                </c:pt>
                <c:pt idx="19721">
                  <c:v>176.279</c:v>
                </c:pt>
                <c:pt idx="19722">
                  <c:v>176.20500000000001</c:v>
                </c:pt>
                <c:pt idx="19723">
                  <c:v>176.15600000000001</c:v>
                </c:pt>
                <c:pt idx="19724">
                  <c:v>176.14599999999999</c:v>
                </c:pt>
                <c:pt idx="19725">
                  <c:v>176.12700000000001</c:v>
                </c:pt>
                <c:pt idx="19726">
                  <c:v>176.124</c:v>
                </c:pt>
                <c:pt idx="19727">
                  <c:v>176.10400000000001</c:v>
                </c:pt>
                <c:pt idx="19728">
                  <c:v>176.10400000000001</c:v>
                </c:pt>
                <c:pt idx="19729">
                  <c:v>176.10400000000001</c:v>
                </c:pt>
                <c:pt idx="19730">
                  <c:v>176.101</c:v>
                </c:pt>
                <c:pt idx="19731">
                  <c:v>176.078</c:v>
                </c:pt>
                <c:pt idx="19732">
                  <c:v>176.072</c:v>
                </c:pt>
                <c:pt idx="19733">
                  <c:v>176.04599999999999</c:v>
                </c:pt>
                <c:pt idx="19734">
                  <c:v>175.988</c:v>
                </c:pt>
                <c:pt idx="19735">
                  <c:v>175.95500000000001</c:v>
                </c:pt>
                <c:pt idx="19736">
                  <c:v>175.94499999999999</c:v>
                </c:pt>
                <c:pt idx="19737">
                  <c:v>175.93199999999999</c:v>
                </c:pt>
                <c:pt idx="19738">
                  <c:v>175.929</c:v>
                </c:pt>
                <c:pt idx="19739">
                  <c:v>175.923</c:v>
                </c:pt>
                <c:pt idx="19740">
                  <c:v>175.89400000000001</c:v>
                </c:pt>
                <c:pt idx="19741">
                  <c:v>175.893</c:v>
                </c:pt>
                <c:pt idx="19742">
                  <c:v>175.85499999999999</c:v>
                </c:pt>
                <c:pt idx="19743">
                  <c:v>175.80600000000001</c:v>
                </c:pt>
                <c:pt idx="19744">
                  <c:v>175.76400000000001</c:v>
                </c:pt>
                <c:pt idx="19745">
                  <c:v>175.744</c:v>
                </c:pt>
                <c:pt idx="19746">
                  <c:v>175.72800000000001</c:v>
                </c:pt>
                <c:pt idx="19747">
                  <c:v>175.702</c:v>
                </c:pt>
                <c:pt idx="19748">
                  <c:v>175.69900000000001</c:v>
                </c:pt>
                <c:pt idx="19749">
                  <c:v>175.68299999999999</c:v>
                </c:pt>
                <c:pt idx="19750">
                  <c:v>175.679</c:v>
                </c:pt>
                <c:pt idx="19751">
                  <c:v>175.65</c:v>
                </c:pt>
                <c:pt idx="19752">
                  <c:v>175.62799999999999</c:v>
                </c:pt>
                <c:pt idx="19753">
                  <c:v>175.608</c:v>
                </c:pt>
                <c:pt idx="19754">
                  <c:v>175.589</c:v>
                </c:pt>
                <c:pt idx="19755">
                  <c:v>175.572</c:v>
                </c:pt>
                <c:pt idx="19756">
                  <c:v>175.56899999999999</c:v>
                </c:pt>
                <c:pt idx="19757">
                  <c:v>175.54</c:v>
                </c:pt>
                <c:pt idx="19758">
                  <c:v>175.47800000000001</c:v>
                </c:pt>
                <c:pt idx="19759">
                  <c:v>175.47800000000001</c:v>
                </c:pt>
                <c:pt idx="19760">
                  <c:v>175.44300000000001</c:v>
                </c:pt>
                <c:pt idx="19761">
                  <c:v>175.40100000000001</c:v>
                </c:pt>
                <c:pt idx="19762">
                  <c:v>175.39099999999999</c:v>
                </c:pt>
                <c:pt idx="19763">
                  <c:v>175.375</c:v>
                </c:pt>
                <c:pt idx="19764">
                  <c:v>175.24199999999999</c:v>
                </c:pt>
                <c:pt idx="19765">
                  <c:v>175.22900000000001</c:v>
                </c:pt>
                <c:pt idx="19766">
                  <c:v>175.21600000000001</c:v>
                </c:pt>
                <c:pt idx="19767">
                  <c:v>175.209</c:v>
                </c:pt>
                <c:pt idx="19768">
                  <c:v>175.2</c:v>
                </c:pt>
                <c:pt idx="19769">
                  <c:v>175.19300000000001</c:v>
                </c:pt>
                <c:pt idx="19770">
                  <c:v>175.17699999999999</c:v>
                </c:pt>
                <c:pt idx="19771">
                  <c:v>175.17400000000001</c:v>
                </c:pt>
                <c:pt idx="19772">
                  <c:v>175.17</c:v>
                </c:pt>
                <c:pt idx="19773">
                  <c:v>175.167</c:v>
                </c:pt>
                <c:pt idx="19774">
                  <c:v>175.154</c:v>
                </c:pt>
                <c:pt idx="19775">
                  <c:v>175.14400000000001</c:v>
                </c:pt>
                <c:pt idx="19776">
                  <c:v>175.131</c:v>
                </c:pt>
                <c:pt idx="19777">
                  <c:v>175.12200000000001</c:v>
                </c:pt>
                <c:pt idx="19778">
                  <c:v>175.07599999999999</c:v>
                </c:pt>
                <c:pt idx="19779">
                  <c:v>175.06</c:v>
                </c:pt>
                <c:pt idx="19780">
                  <c:v>175.054</c:v>
                </c:pt>
                <c:pt idx="19781">
                  <c:v>175.041</c:v>
                </c:pt>
                <c:pt idx="19782">
                  <c:v>175.02799999999999</c:v>
                </c:pt>
                <c:pt idx="19783">
                  <c:v>175.02099999999999</c:v>
                </c:pt>
                <c:pt idx="19784">
                  <c:v>174.99199999999999</c:v>
                </c:pt>
                <c:pt idx="19785">
                  <c:v>174.989</c:v>
                </c:pt>
                <c:pt idx="19786">
                  <c:v>174.989</c:v>
                </c:pt>
                <c:pt idx="19787">
                  <c:v>174.96600000000001</c:v>
                </c:pt>
                <c:pt idx="19788">
                  <c:v>174.953</c:v>
                </c:pt>
                <c:pt idx="19789">
                  <c:v>174.898</c:v>
                </c:pt>
                <c:pt idx="19790">
                  <c:v>174.82</c:v>
                </c:pt>
                <c:pt idx="19791">
                  <c:v>174.82</c:v>
                </c:pt>
                <c:pt idx="19792">
                  <c:v>174.80699999999999</c:v>
                </c:pt>
                <c:pt idx="19793">
                  <c:v>174.77500000000001</c:v>
                </c:pt>
                <c:pt idx="19794">
                  <c:v>174.77099999999999</c:v>
                </c:pt>
                <c:pt idx="19795">
                  <c:v>174.75800000000001</c:v>
                </c:pt>
                <c:pt idx="19796">
                  <c:v>174.739</c:v>
                </c:pt>
                <c:pt idx="19797">
                  <c:v>174.72900000000001</c:v>
                </c:pt>
                <c:pt idx="19798">
                  <c:v>174.69399999999999</c:v>
                </c:pt>
                <c:pt idx="19799">
                  <c:v>174.661</c:v>
                </c:pt>
                <c:pt idx="19800">
                  <c:v>174.65799999999999</c:v>
                </c:pt>
                <c:pt idx="19801">
                  <c:v>174.65199999999999</c:v>
                </c:pt>
                <c:pt idx="19802">
                  <c:v>174.52199999999999</c:v>
                </c:pt>
                <c:pt idx="19803">
                  <c:v>174.50200000000001</c:v>
                </c:pt>
                <c:pt idx="19804">
                  <c:v>174.48</c:v>
                </c:pt>
                <c:pt idx="19805">
                  <c:v>174.46700000000001</c:v>
                </c:pt>
                <c:pt idx="19806">
                  <c:v>174.428</c:v>
                </c:pt>
                <c:pt idx="19807">
                  <c:v>174.41800000000001</c:v>
                </c:pt>
                <c:pt idx="19808">
                  <c:v>174.39500000000001</c:v>
                </c:pt>
                <c:pt idx="19809">
                  <c:v>174.33</c:v>
                </c:pt>
                <c:pt idx="19810">
                  <c:v>174.31700000000001</c:v>
                </c:pt>
                <c:pt idx="19811">
                  <c:v>174.30500000000001</c:v>
                </c:pt>
                <c:pt idx="19812">
                  <c:v>174.26599999999999</c:v>
                </c:pt>
                <c:pt idx="19813">
                  <c:v>174.24600000000001</c:v>
                </c:pt>
                <c:pt idx="19814">
                  <c:v>174.24</c:v>
                </c:pt>
                <c:pt idx="19815">
                  <c:v>174.22</c:v>
                </c:pt>
                <c:pt idx="19816">
                  <c:v>174.20400000000001</c:v>
                </c:pt>
                <c:pt idx="19817">
                  <c:v>174.191</c:v>
                </c:pt>
                <c:pt idx="19818">
                  <c:v>174.191</c:v>
                </c:pt>
                <c:pt idx="19819">
                  <c:v>174.16200000000001</c:v>
                </c:pt>
                <c:pt idx="19820">
                  <c:v>174.15899999999999</c:v>
                </c:pt>
                <c:pt idx="19821">
                  <c:v>174.149</c:v>
                </c:pt>
                <c:pt idx="19822">
                  <c:v>174.13900000000001</c:v>
                </c:pt>
                <c:pt idx="19823">
                  <c:v>174.13300000000001</c:v>
                </c:pt>
                <c:pt idx="19824">
                  <c:v>174.126</c:v>
                </c:pt>
                <c:pt idx="19825">
                  <c:v>174.126</c:v>
                </c:pt>
                <c:pt idx="19826">
                  <c:v>174.084</c:v>
                </c:pt>
                <c:pt idx="19827">
                  <c:v>174.05799999999999</c:v>
                </c:pt>
                <c:pt idx="19828">
                  <c:v>174.048</c:v>
                </c:pt>
                <c:pt idx="19829">
                  <c:v>173.99</c:v>
                </c:pt>
                <c:pt idx="19830">
                  <c:v>173.93199999999999</c:v>
                </c:pt>
                <c:pt idx="19831">
                  <c:v>173.928</c:v>
                </c:pt>
                <c:pt idx="19832">
                  <c:v>173.91499999999999</c:v>
                </c:pt>
                <c:pt idx="19833">
                  <c:v>173.91499999999999</c:v>
                </c:pt>
                <c:pt idx="19834">
                  <c:v>173.90199999999999</c:v>
                </c:pt>
                <c:pt idx="19835">
                  <c:v>173.899</c:v>
                </c:pt>
                <c:pt idx="19836">
                  <c:v>173.857</c:v>
                </c:pt>
                <c:pt idx="19837">
                  <c:v>173.834</c:v>
                </c:pt>
                <c:pt idx="19838">
                  <c:v>173.82499999999999</c:v>
                </c:pt>
                <c:pt idx="19839">
                  <c:v>173.80799999999999</c:v>
                </c:pt>
                <c:pt idx="19840">
                  <c:v>173.79900000000001</c:v>
                </c:pt>
                <c:pt idx="19841">
                  <c:v>173.70099999999999</c:v>
                </c:pt>
                <c:pt idx="19842">
                  <c:v>173.666</c:v>
                </c:pt>
                <c:pt idx="19843">
                  <c:v>173.643</c:v>
                </c:pt>
                <c:pt idx="19844">
                  <c:v>173.63300000000001</c:v>
                </c:pt>
                <c:pt idx="19845">
                  <c:v>173.614</c:v>
                </c:pt>
                <c:pt idx="19846">
                  <c:v>173.60400000000001</c:v>
                </c:pt>
                <c:pt idx="19847">
                  <c:v>173.601</c:v>
                </c:pt>
                <c:pt idx="19848">
                  <c:v>173.54900000000001</c:v>
                </c:pt>
                <c:pt idx="19849">
                  <c:v>173.53899999999999</c:v>
                </c:pt>
                <c:pt idx="19850">
                  <c:v>173.51</c:v>
                </c:pt>
                <c:pt idx="19851">
                  <c:v>173.471</c:v>
                </c:pt>
                <c:pt idx="19852">
                  <c:v>173.44200000000001</c:v>
                </c:pt>
                <c:pt idx="19853">
                  <c:v>173.423</c:v>
                </c:pt>
                <c:pt idx="19854">
                  <c:v>173.40600000000001</c:v>
                </c:pt>
                <c:pt idx="19855">
                  <c:v>173.315</c:v>
                </c:pt>
                <c:pt idx="19856">
                  <c:v>173.29900000000001</c:v>
                </c:pt>
                <c:pt idx="19857">
                  <c:v>173.27</c:v>
                </c:pt>
                <c:pt idx="19858">
                  <c:v>173.21199999999999</c:v>
                </c:pt>
                <c:pt idx="19859">
                  <c:v>173.20500000000001</c:v>
                </c:pt>
                <c:pt idx="19860">
                  <c:v>173.179</c:v>
                </c:pt>
                <c:pt idx="19861">
                  <c:v>173.173</c:v>
                </c:pt>
                <c:pt idx="19862">
                  <c:v>173.173</c:v>
                </c:pt>
                <c:pt idx="19863">
                  <c:v>173.137</c:v>
                </c:pt>
                <c:pt idx="19864">
                  <c:v>173.108</c:v>
                </c:pt>
                <c:pt idx="19865">
                  <c:v>173.07900000000001</c:v>
                </c:pt>
                <c:pt idx="19866">
                  <c:v>173.04599999999999</c:v>
                </c:pt>
                <c:pt idx="19867">
                  <c:v>172.97200000000001</c:v>
                </c:pt>
                <c:pt idx="19868">
                  <c:v>172.93299999999999</c:v>
                </c:pt>
                <c:pt idx="19869">
                  <c:v>172.904</c:v>
                </c:pt>
                <c:pt idx="19870">
                  <c:v>172.89099999999999</c:v>
                </c:pt>
                <c:pt idx="19871">
                  <c:v>172.839</c:v>
                </c:pt>
                <c:pt idx="19872">
                  <c:v>172.81</c:v>
                </c:pt>
                <c:pt idx="19873">
                  <c:v>172.803</c:v>
                </c:pt>
                <c:pt idx="19874">
                  <c:v>172.77099999999999</c:v>
                </c:pt>
                <c:pt idx="19875">
                  <c:v>172.738</c:v>
                </c:pt>
                <c:pt idx="19876">
                  <c:v>172.70599999999999</c:v>
                </c:pt>
                <c:pt idx="19877">
                  <c:v>172.64099999999999</c:v>
                </c:pt>
                <c:pt idx="19878">
                  <c:v>172.63800000000001</c:v>
                </c:pt>
                <c:pt idx="19879">
                  <c:v>172.62799999999999</c:v>
                </c:pt>
                <c:pt idx="19880">
                  <c:v>172.596</c:v>
                </c:pt>
                <c:pt idx="19881">
                  <c:v>172.56</c:v>
                </c:pt>
                <c:pt idx="19882">
                  <c:v>172.50800000000001</c:v>
                </c:pt>
                <c:pt idx="19883">
                  <c:v>172.48500000000001</c:v>
                </c:pt>
                <c:pt idx="19884">
                  <c:v>172.46600000000001</c:v>
                </c:pt>
                <c:pt idx="19885">
                  <c:v>172.46299999999999</c:v>
                </c:pt>
                <c:pt idx="19886">
                  <c:v>172.459</c:v>
                </c:pt>
                <c:pt idx="19887">
                  <c:v>172.44300000000001</c:v>
                </c:pt>
                <c:pt idx="19888">
                  <c:v>172.43299999999999</c:v>
                </c:pt>
                <c:pt idx="19889">
                  <c:v>172.42699999999999</c:v>
                </c:pt>
                <c:pt idx="19890">
                  <c:v>172.417</c:v>
                </c:pt>
                <c:pt idx="19891">
                  <c:v>172.37799999999999</c:v>
                </c:pt>
                <c:pt idx="19892">
                  <c:v>172.369</c:v>
                </c:pt>
                <c:pt idx="19893">
                  <c:v>172.36500000000001</c:v>
                </c:pt>
                <c:pt idx="19894">
                  <c:v>172.346</c:v>
                </c:pt>
                <c:pt idx="19895">
                  <c:v>172.33600000000001</c:v>
                </c:pt>
                <c:pt idx="19896">
                  <c:v>172.32599999999999</c:v>
                </c:pt>
                <c:pt idx="19897">
                  <c:v>172.25800000000001</c:v>
                </c:pt>
                <c:pt idx="19898">
                  <c:v>172.239</c:v>
                </c:pt>
                <c:pt idx="19899">
                  <c:v>172.203</c:v>
                </c:pt>
                <c:pt idx="19900">
                  <c:v>172.18700000000001</c:v>
                </c:pt>
                <c:pt idx="19901">
                  <c:v>172.17699999999999</c:v>
                </c:pt>
                <c:pt idx="19902">
                  <c:v>172.167</c:v>
                </c:pt>
                <c:pt idx="19903">
                  <c:v>172.09</c:v>
                </c:pt>
                <c:pt idx="19904">
                  <c:v>172.08600000000001</c:v>
                </c:pt>
                <c:pt idx="19905">
                  <c:v>172.083</c:v>
                </c:pt>
                <c:pt idx="19906">
                  <c:v>172.077</c:v>
                </c:pt>
                <c:pt idx="19907">
                  <c:v>172.06399999999999</c:v>
                </c:pt>
                <c:pt idx="19908">
                  <c:v>172.06399999999999</c:v>
                </c:pt>
                <c:pt idx="19909">
                  <c:v>172.03800000000001</c:v>
                </c:pt>
                <c:pt idx="19910">
                  <c:v>172.02799999999999</c:v>
                </c:pt>
                <c:pt idx="19911">
                  <c:v>172.02500000000001</c:v>
                </c:pt>
                <c:pt idx="19912">
                  <c:v>172.01499999999999</c:v>
                </c:pt>
                <c:pt idx="19913">
                  <c:v>171.93100000000001</c:v>
                </c:pt>
                <c:pt idx="19914">
                  <c:v>171.93100000000001</c:v>
                </c:pt>
                <c:pt idx="19915">
                  <c:v>171.905</c:v>
                </c:pt>
                <c:pt idx="19916">
                  <c:v>171.905</c:v>
                </c:pt>
                <c:pt idx="19917">
                  <c:v>171.74600000000001</c:v>
                </c:pt>
                <c:pt idx="19918">
                  <c:v>171.72300000000001</c:v>
                </c:pt>
                <c:pt idx="19919">
                  <c:v>171.72</c:v>
                </c:pt>
                <c:pt idx="19920">
                  <c:v>171.70099999999999</c:v>
                </c:pt>
                <c:pt idx="19921">
                  <c:v>171.69399999999999</c:v>
                </c:pt>
                <c:pt idx="19922">
                  <c:v>171.684</c:v>
                </c:pt>
                <c:pt idx="19923">
                  <c:v>171.66800000000001</c:v>
                </c:pt>
                <c:pt idx="19924">
                  <c:v>171.619</c:v>
                </c:pt>
                <c:pt idx="19925">
                  <c:v>171.619</c:v>
                </c:pt>
                <c:pt idx="19926">
                  <c:v>171.57400000000001</c:v>
                </c:pt>
                <c:pt idx="19927">
                  <c:v>171.57400000000001</c:v>
                </c:pt>
                <c:pt idx="19928">
                  <c:v>171.56100000000001</c:v>
                </c:pt>
                <c:pt idx="19929">
                  <c:v>171.54499999999999</c:v>
                </c:pt>
                <c:pt idx="19930">
                  <c:v>171.54499999999999</c:v>
                </c:pt>
                <c:pt idx="19931">
                  <c:v>171.542</c:v>
                </c:pt>
                <c:pt idx="19932">
                  <c:v>171.52500000000001</c:v>
                </c:pt>
                <c:pt idx="19933">
                  <c:v>171.506</c:v>
                </c:pt>
                <c:pt idx="19934">
                  <c:v>171.483</c:v>
                </c:pt>
                <c:pt idx="19935">
                  <c:v>171.477</c:v>
                </c:pt>
                <c:pt idx="19936">
                  <c:v>171.45400000000001</c:v>
                </c:pt>
                <c:pt idx="19937">
                  <c:v>171.41800000000001</c:v>
                </c:pt>
                <c:pt idx="19938">
                  <c:v>171.40899999999999</c:v>
                </c:pt>
                <c:pt idx="19939">
                  <c:v>171.386</c:v>
                </c:pt>
                <c:pt idx="19940">
                  <c:v>171.363</c:v>
                </c:pt>
                <c:pt idx="19941">
                  <c:v>171.30500000000001</c:v>
                </c:pt>
                <c:pt idx="19942">
                  <c:v>171.30199999999999</c:v>
                </c:pt>
                <c:pt idx="19943">
                  <c:v>171.214</c:v>
                </c:pt>
                <c:pt idx="19944">
                  <c:v>171.20400000000001</c:v>
                </c:pt>
                <c:pt idx="19945">
                  <c:v>171.19800000000001</c:v>
                </c:pt>
                <c:pt idx="19946">
                  <c:v>171.178</c:v>
                </c:pt>
                <c:pt idx="19947">
                  <c:v>171.15600000000001</c:v>
                </c:pt>
                <c:pt idx="19948">
                  <c:v>171.13300000000001</c:v>
                </c:pt>
                <c:pt idx="19949">
                  <c:v>171.114</c:v>
                </c:pt>
                <c:pt idx="19950">
                  <c:v>171.11</c:v>
                </c:pt>
                <c:pt idx="19951">
                  <c:v>171.09100000000001</c:v>
                </c:pt>
                <c:pt idx="19952">
                  <c:v>171.071</c:v>
                </c:pt>
                <c:pt idx="19953">
                  <c:v>171.05500000000001</c:v>
                </c:pt>
                <c:pt idx="19954">
                  <c:v>171.05500000000001</c:v>
                </c:pt>
                <c:pt idx="19955">
                  <c:v>171.029</c:v>
                </c:pt>
                <c:pt idx="19956">
                  <c:v>171.01599999999999</c:v>
                </c:pt>
                <c:pt idx="19957">
                  <c:v>171.01</c:v>
                </c:pt>
                <c:pt idx="19958">
                  <c:v>170.99700000000001</c:v>
                </c:pt>
                <c:pt idx="19959">
                  <c:v>170.96799999999999</c:v>
                </c:pt>
                <c:pt idx="19960">
                  <c:v>170.958</c:v>
                </c:pt>
                <c:pt idx="19961">
                  <c:v>170.94499999999999</c:v>
                </c:pt>
                <c:pt idx="19962">
                  <c:v>170.91900000000001</c:v>
                </c:pt>
                <c:pt idx="19963">
                  <c:v>170.9</c:v>
                </c:pt>
                <c:pt idx="19964">
                  <c:v>170.87</c:v>
                </c:pt>
                <c:pt idx="19965">
                  <c:v>170.84800000000001</c:v>
                </c:pt>
                <c:pt idx="19966">
                  <c:v>170.83799999999999</c:v>
                </c:pt>
                <c:pt idx="19967">
                  <c:v>170.815</c:v>
                </c:pt>
                <c:pt idx="19968">
                  <c:v>170.809</c:v>
                </c:pt>
                <c:pt idx="19969">
                  <c:v>170.773</c:v>
                </c:pt>
                <c:pt idx="19970">
                  <c:v>170.65299999999999</c:v>
                </c:pt>
                <c:pt idx="19971">
                  <c:v>170.63</c:v>
                </c:pt>
                <c:pt idx="19972">
                  <c:v>170.624</c:v>
                </c:pt>
                <c:pt idx="19973">
                  <c:v>170.61699999999999</c:v>
                </c:pt>
                <c:pt idx="19974">
                  <c:v>170.601</c:v>
                </c:pt>
                <c:pt idx="19975">
                  <c:v>170.601</c:v>
                </c:pt>
                <c:pt idx="19976">
                  <c:v>170.59800000000001</c:v>
                </c:pt>
                <c:pt idx="19977">
                  <c:v>170.595</c:v>
                </c:pt>
                <c:pt idx="19978">
                  <c:v>170.559</c:v>
                </c:pt>
                <c:pt idx="19979">
                  <c:v>170.49100000000001</c:v>
                </c:pt>
                <c:pt idx="19980">
                  <c:v>170.459</c:v>
                </c:pt>
                <c:pt idx="19981">
                  <c:v>170.40700000000001</c:v>
                </c:pt>
                <c:pt idx="19982">
                  <c:v>170.39400000000001</c:v>
                </c:pt>
                <c:pt idx="19983">
                  <c:v>170.39</c:v>
                </c:pt>
                <c:pt idx="19984">
                  <c:v>170.37700000000001</c:v>
                </c:pt>
                <c:pt idx="19985">
                  <c:v>170.37100000000001</c:v>
                </c:pt>
                <c:pt idx="19986">
                  <c:v>170.358</c:v>
                </c:pt>
                <c:pt idx="19987">
                  <c:v>170.358</c:v>
                </c:pt>
                <c:pt idx="19988">
                  <c:v>170.35499999999999</c:v>
                </c:pt>
                <c:pt idx="19989">
                  <c:v>170.33500000000001</c:v>
                </c:pt>
                <c:pt idx="19990">
                  <c:v>170.28700000000001</c:v>
                </c:pt>
                <c:pt idx="19991">
                  <c:v>170.28299999999999</c:v>
                </c:pt>
                <c:pt idx="19992">
                  <c:v>170.25399999999999</c:v>
                </c:pt>
                <c:pt idx="19993">
                  <c:v>170.24100000000001</c:v>
                </c:pt>
                <c:pt idx="19994">
                  <c:v>170.23500000000001</c:v>
                </c:pt>
                <c:pt idx="19995">
                  <c:v>170.18299999999999</c:v>
                </c:pt>
                <c:pt idx="19996">
                  <c:v>170.18</c:v>
                </c:pt>
                <c:pt idx="19997">
                  <c:v>170.173</c:v>
                </c:pt>
                <c:pt idx="19998">
                  <c:v>170.14099999999999</c:v>
                </c:pt>
                <c:pt idx="19999">
                  <c:v>170.095</c:v>
                </c:pt>
                <c:pt idx="20000">
                  <c:v>170.08199999999999</c:v>
                </c:pt>
                <c:pt idx="20001">
                  <c:v>170.07900000000001</c:v>
                </c:pt>
                <c:pt idx="20002">
                  <c:v>170.07900000000001</c:v>
                </c:pt>
                <c:pt idx="20003">
                  <c:v>170.07900000000001</c:v>
                </c:pt>
                <c:pt idx="20004">
                  <c:v>170.06299999999999</c:v>
                </c:pt>
                <c:pt idx="20005">
                  <c:v>170.06</c:v>
                </c:pt>
                <c:pt idx="20006">
                  <c:v>170.05</c:v>
                </c:pt>
                <c:pt idx="20007">
                  <c:v>170.04</c:v>
                </c:pt>
                <c:pt idx="20008">
                  <c:v>170.02699999999999</c:v>
                </c:pt>
                <c:pt idx="20009">
                  <c:v>170.011</c:v>
                </c:pt>
                <c:pt idx="20010">
                  <c:v>170.005</c:v>
                </c:pt>
                <c:pt idx="20011">
                  <c:v>169.995</c:v>
                </c:pt>
                <c:pt idx="20012">
                  <c:v>169.982</c:v>
                </c:pt>
                <c:pt idx="20013">
                  <c:v>169.97900000000001</c:v>
                </c:pt>
                <c:pt idx="20014">
                  <c:v>169.97499999999999</c:v>
                </c:pt>
                <c:pt idx="20015">
                  <c:v>169.96600000000001</c:v>
                </c:pt>
                <c:pt idx="20016">
                  <c:v>169.904</c:v>
                </c:pt>
                <c:pt idx="20017">
                  <c:v>169.88499999999999</c:v>
                </c:pt>
                <c:pt idx="20018">
                  <c:v>169.86199999999999</c:v>
                </c:pt>
                <c:pt idx="20019">
                  <c:v>169.84899999999999</c:v>
                </c:pt>
                <c:pt idx="20020">
                  <c:v>169.797</c:v>
                </c:pt>
                <c:pt idx="20021">
                  <c:v>169.79400000000001</c:v>
                </c:pt>
                <c:pt idx="20022">
                  <c:v>169.774</c:v>
                </c:pt>
                <c:pt idx="20023">
                  <c:v>169.76499999999999</c:v>
                </c:pt>
                <c:pt idx="20024">
                  <c:v>169.75800000000001</c:v>
                </c:pt>
                <c:pt idx="20025">
                  <c:v>169.74799999999999</c:v>
                </c:pt>
                <c:pt idx="20026">
                  <c:v>169.739</c:v>
                </c:pt>
                <c:pt idx="20027">
                  <c:v>169.73500000000001</c:v>
                </c:pt>
                <c:pt idx="20028">
                  <c:v>169.73500000000001</c:v>
                </c:pt>
                <c:pt idx="20029">
                  <c:v>169.72200000000001</c:v>
                </c:pt>
                <c:pt idx="20030">
                  <c:v>169.72200000000001</c:v>
                </c:pt>
                <c:pt idx="20031">
                  <c:v>169.69300000000001</c:v>
                </c:pt>
                <c:pt idx="20032">
                  <c:v>169.684</c:v>
                </c:pt>
                <c:pt idx="20033">
                  <c:v>169.64099999999999</c:v>
                </c:pt>
                <c:pt idx="20034">
                  <c:v>169.619</c:v>
                </c:pt>
                <c:pt idx="20035">
                  <c:v>169.61500000000001</c:v>
                </c:pt>
                <c:pt idx="20036">
                  <c:v>169.583</c:v>
                </c:pt>
                <c:pt idx="20037">
                  <c:v>169.55099999999999</c:v>
                </c:pt>
                <c:pt idx="20038">
                  <c:v>169.547</c:v>
                </c:pt>
                <c:pt idx="20039">
                  <c:v>169.53800000000001</c:v>
                </c:pt>
                <c:pt idx="20040">
                  <c:v>169.48599999999999</c:v>
                </c:pt>
                <c:pt idx="20041">
                  <c:v>169.43700000000001</c:v>
                </c:pt>
                <c:pt idx="20042">
                  <c:v>169.434</c:v>
                </c:pt>
                <c:pt idx="20043">
                  <c:v>169.405</c:v>
                </c:pt>
                <c:pt idx="20044">
                  <c:v>169.375</c:v>
                </c:pt>
                <c:pt idx="20045">
                  <c:v>169.34299999999999</c:v>
                </c:pt>
                <c:pt idx="20046">
                  <c:v>169.33</c:v>
                </c:pt>
                <c:pt idx="20047">
                  <c:v>169.298</c:v>
                </c:pt>
                <c:pt idx="20048">
                  <c:v>169.28800000000001</c:v>
                </c:pt>
                <c:pt idx="20049">
                  <c:v>169.26499999999999</c:v>
                </c:pt>
                <c:pt idx="20050">
                  <c:v>169.25200000000001</c:v>
                </c:pt>
                <c:pt idx="20051">
                  <c:v>169.24199999999999</c:v>
                </c:pt>
                <c:pt idx="20052">
                  <c:v>169.18100000000001</c:v>
                </c:pt>
                <c:pt idx="20053">
                  <c:v>169.161</c:v>
                </c:pt>
                <c:pt idx="20054">
                  <c:v>169.15199999999999</c:v>
                </c:pt>
                <c:pt idx="20055">
                  <c:v>169.13900000000001</c:v>
                </c:pt>
                <c:pt idx="20056">
                  <c:v>169.126</c:v>
                </c:pt>
                <c:pt idx="20057">
                  <c:v>169.12299999999999</c:v>
                </c:pt>
                <c:pt idx="20058">
                  <c:v>169.054</c:v>
                </c:pt>
                <c:pt idx="20059">
                  <c:v>169.035</c:v>
                </c:pt>
                <c:pt idx="20060">
                  <c:v>169.03200000000001</c:v>
                </c:pt>
                <c:pt idx="20061">
                  <c:v>168.999</c:v>
                </c:pt>
                <c:pt idx="20062">
                  <c:v>168.97300000000001</c:v>
                </c:pt>
                <c:pt idx="20063">
                  <c:v>168.947</c:v>
                </c:pt>
                <c:pt idx="20064">
                  <c:v>168.94399999999999</c:v>
                </c:pt>
                <c:pt idx="20065">
                  <c:v>168.92500000000001</c:v>
                </c:pt>
                <c:pt idx="20066">
                  <c:v>168.89599999999999</c:v>
                </c:pt>
                <c:pt idx="20067">
                  <c:v>168.87899999999999</c:v>
                </c:pt>
                <c:pt idx="20068">
                  <c:v>168.87899999999999</c:v>
                </c:pt>
                <c:pt idx="20069">
                  <c:v>168.834</c:v>
                </c:pt>
                <c:pt idx="20070">
                  <c:v>168.83099999999999</c:v>
                </c:pt>
                <c:pt idx="20071">
                  <c:v>168.80500000000001</c:v>
                </c:pt>
                <c:pt idx="20072">
                  <c:v>168.78800000000001</c:v>
                </c:pt>
                <c:pt idx="20073">
                  <c:v>168.77199999999999</c:v>
                </c:pt>
                <c:pt idx="20074">
                  <c:v>168.72</c:v>
                </c:pt>
                <c:pt idx="20075">
                  <c:v>168.70699999999999</c:v>
                </c:pt>
                <c:pt idx="20076">
                  <c:v>168.70699999999999</c:v>
                </c:pt>
                <c:pt idx="20077">
                  <c:v>168.65199999999999</c:v>
                </c:pt>
                <c:pt idx="20078">
                  <c:v>168.643</c:v>
                </c:pt>
                <c:pt idx="20079">
                  <c:v>168.636</c:v>
                </c:pt>
                <c:pt idx="20080">
                  <c:v>168.62299999999999</c:v>
                </c:pt>
                <c:pt idx="20081">
                  <c:v>168.61699999999999</c:v>
                </c:pt>
                <c:pt idx="20082">
                  <c:v>168.613</c:v>
                </c:pt>
                <c:pt idx="20083">
                  <c:v>168.571</c:v>
                </c:pt>
                <c:pt idx="20084">
                  <c:v>168.55199999999999</c:v>
                </c:pt>
                <c:pt idx="20085">
                  <c:v>168.54499999999999</c:v>
                </c:pt>
                <c:pt idx="20086">
                  <c:v>168.536</c:v>
                </c:pt>
                <c:pt idx="20087">
                  <c:v>168.399</c:v>
                </c:pt>
                <c:pt idx="20088">
                  <c:v>168.34100000000001</c:v>
                </c:pt>
                <c:pt idx="20089">
                  <c:v>168.34100000000001</c:v>
                </c:pt>
                <c:pt idx="20090">
                  <c:v>168.33799999999999</c:v>
                </c:pt>
                <c:pt idx="20091">
                  <c:v>168.273</c:v>
                </c:pt>
                <c:pt idx="20092">
                  <c:v>168.23400000000001</c:v>
                </c:pt>
                <c:pt idx="20093">
                  <c:v>168.16900000000001</c:v>
                </c:pt>
                <c:pt idx="20094">
                  <c:v>168.166</c:v>
                </c:pt>
                <c:pt idx="20095">
                  <c:v>168.12</c:v>
                </c:pt>
                <c:pt idx="20096">
                  <c:v>168.114</c:v>
                </c:pt>
                <c:pt idx="20097">
                  <c:v>168.10400000000001</c:v>
                </c:pt>
                <c:pt idx="20098">
                  <c:v>167.94499999999999</c:v>
                </c:pt>
                <c:pt idx="20099">
                  <c:v>167.93899999999999</c:v>
                </c:pt>
                <c:pt idx="20100">
                  <c:v>167.89699999999999</c:v>
                </c:pt>
                <c:pt idx="20101">
                  <c:v>167.887</c:v>
                </c:pt>
                <c:pt idx="20102">
                  <c:v>167.80600000000001</c:v>
                </c:pt>
                <c:pt idx="20103">
                  <c:v>167.78</c:v>
                </c:pt>
                <c:pt idx="20104">
                  <c:v>167.744</c:v>
                </c:pt>
                <c:pt idx="20105">
                  <c:v>167.738</c:v>
                </c:pt>
                <c:pt idx="20106">
                  <c:v>167.68</c:v>
                </c:pt>
                <c:pt idx="20107">
                  <c:v>167.66300000000001</c:v>
                </c:pt>
                <c:pt idx="20108">
                  <c:v>167.63399999999999</c:v>
                </c:pt>
                <c:pt idx="20109">
                  <c:v>167.60499999999999</c:v>
                </c:pt>
                <c:pt idx="20110">
                  <c:v>167.589</c:v>
                </c:pt>
                <c:pt idx="20111">
                  <c:v>167.559</c:v>
                </c:pt>
                <c:pt idx="20112">
                  <c:v>167.51400000000001</c:v>
                </c:pt>
                <c:pt idx="20113">
                  <c:v>167.501</c:v>
                </c:pt>
                <c:pt idx="20114">
                  <c:v>167.46199999999999</c:v>
                </c:pt>
                <c:pt idx="20115">
                  <c:v>167.44900000000001</c:v>
                </c:pt>
                <c:pt idx="20116">
                  <c:v>167.43</c:v>
                </c:pt>
                <c:pt idx="20117">
                  <c:v>167.37100000000001</c:v>
                </c:pt>
                <c:pt idx="20118">
                  <c:v>167.31</c:v>
                </c:pt>
                <c:pt idx="20119">
                  <c:v>167.27699999999999</c:v>
                </c:pt>
                <c:pt idx="20120">
                  <c:v>167.20599999999999</c:v>
                </c:pt>
                <c:pt idx="20121">
                  <c:v>167.203</c:v>
                </c:pt>
                <c:pt idx="20122">
                  <c:v>167.18</c:v>
                </c:pt>
                <c:pt idx="20123">
                  <c:v>167.167</c:v>
                </c:pt>
                <c:pt idx="20124">
                  <c:v>167.161</c:v>
                </c:pt>
                <c:pt idx="20125">
                  <c:v>167.154</c:v>
                </c:pt>
                <c:pt idx="20126">
                  <c:v>167.15100000000001</c:v>
                </c:pt>
                <c:pt idx="20127">
                  <c:v>167.131</c:v>
                </c:pt>
                <c:pt idx="20128">
                  <c:v>167.125</c:v>
                </c:pt>
                <c:pt idx="20129">
                  <c:v>167.096</c:v>
                </c:pt>
                <c:pt idx="20130">
                  <c:v>167.09200000000001</c:v>
                </c:pt>
                <c:pt idx="20131">
                  <c:v>167.089</c:v>
                </c:pt>
                <c:pt idx="20132">
                  <c:v>167.03700000000001</c:v>
                </c:pt>
                <c:pt idx="20133">
                  <c:v>167.02099999999999</c:v>
                </c:pt>
                <c:pt idx="20134">
                  <c:v>167.005</c:v>
                </c:pt>
                <c:pt idx="20135">
                  <c:v>166.99199999999999</c:v>
                </c:pt>
                <c:pt idx="20136">
                  <c:v>166.982</c:v>
                </c:pt>
                <c:pt idx="20137">
                  <c:v>166.982</c:v>
                </c:pt>
                <c:pt idx="20138">
                  <c:v>166.97900000000001</c:v>
                </c:pt>
                <c:pt idx="20139">
                  <c:v>166.96600000000001</c:v>
                </c:pt>
                <c:pt idx="20140">
                  <c:v>166.95599999999999</c:v>
                </c:pt>
                <c:pt idx="20141">
                  <c:v>166.947</c:v>
                </c:pt>
                <c:pt idx="20142">
                  <c:v>166.846</c:v>
                </c:pt>
                <c:pt idx="20143">
                  <c:v>166.83600000000001</c:v>
                </c:pt>
                <c:pt idx="20144">
                  <c:v>166.83</c:v>
                </c:pt>
                <c:pt idx="20145">
                  <c:v>166.827</c:v>
                </c:pt>
                <c:pt idx="20146">
                  <c:v>166.81399999999999</c:v>
                </c:pt>
                <c:pt idx="20147">
                  <c:v>166.78399999999999</c:v>
                </c:pt>
                <c:pt idx="20148">
                  <c:v>166.762</c:v>
                </c:pt>
                <c:pt idx="20149">
                  <c:v>166.726</c:v>
                </c:pt>
                <c:pt idx="20150">
                  <c:v>166.69</c:v>
                </c:pt>
                <c:pt idx="20151">
                  <c:v>166.68100000000001</c:v>
                </c:pt>
                <c:pt idx="20152">
                  <c:v>166.65799999999999</c:v>
                </c:pt>
                <c:pt idx="20153">
                  <c:v>166.62200000000001</c:v>
                </c:pt>
                <c:pt idx="20154">
                  <c:v>166.60900000000001</c:v>
                </c:pt>
                <c:pt idx="20155">
                  <c:v>166.577</c:v>
                </c:pt>
                <c:pt idx="20156">
                  <c:v>166.57400000000001</c:v>
                </c:pt>
                <c:pt idx="20157">
                  <c:v>166.57</c:v>
                </c:pt>
                <c:pt idx="20158">
                  <c:v>166.541</c:v>
                </c:pt>
                <c:pt idx="20159">
                  <c:v>166.535</c:v>
                </c:pt>
                <c:pt idx="20160">
                  <c:v>166.52799999999999</c:v>
                </c:pt>
                <c:pt idx="20161">
                  <c:v>166.52799999999999</c:v>
                </c:pt>
                <c:pt idx="20162">
                  <c:v>166.52199999999999</c:v>
                </c:pt>
                <c:pt idx="20163">
                  <c:v>166.49299999999999</c:v>
                </c:pt>
                <c:pt idx="20164">
                  <c:v>166.483</c:v>
                </c:pt>
                <c:pt idx="20165">
                  <c:v>166.434</c:v>
                </c:pt>
                <c:pt idx="20166">
                  <c:v>166.37299999999999</c:v>
                </c:pt>
                <c:pt idx="20167">
                  <c:v>166.363</c:v>
                </c:pt>
                <c:pt idx="20168">
                  <c:v>166.31700000000001</c:v>
                </c:pt>
                <c:pt idx="20169">
                  <c:v>166.28200000000001</c:v>
                </c:pt>
                <c:pt idx="20170">
                  <c:v>166.256</c:v>
                </c:pt>
                <c:pt idx="20171">
                  <c:v>166.249</c:v>
                </c:pt>
                <c:pt idx="20172">
                  <c:v>166.197</c:v>
                </c:pt>
                <c:pt idx="20173">
                  <c:v>166.16800000000001</c:v>
                </c:pt>
                <c:pt idx="20174">
                  <c:v>166.16499999999999</c:v>
                </c:pt>
                <c:pt idx="20175">
                  <c:v>166.15899999999999</c:v>
                </c:pt>
                <c:pt idx="20176">
                  <c:v>166.15199999999999</c:v>
                </c:pt>
                <c:pt idx="20177">
                  <c:v>166.15199999999999</c:v>
                </c:pt>
                <c:pt idx="20178">
                  <c:v>166.142</c:v>
                </c:pt>
                <c:pt idx="20179">
                  <c:v>166.107</c:v>
                </c:pt>
                <c:pt idx="20180">
                  <c:v>166.084</c:v>
                </c:pt>
                <c:pt idx="20181">
                  <c:v>166.08099999999999</c:v>
                </c:pt>
                <c:pt idx="20182">
                  <c:v>166.05500000000001</c:v>
                </c:pt>
                <c:pt idx="20183">
                  <c:v>166.05500000000001</c:v>
                </c:pt>
                <c:pt idx="20184">
                  <c:v>166.05199999999999</c:v>
                </c:pt>
                <c:pt idx="20185">
                  <c:v>166.01900000000001</c:v>
                </c:pt>
                <c:pt idx="20186">
                  <c:v>166.006</c:v>
                </c:pt>
                <c:pt idx="20187">
                  <c:v>166.00299999999999</c:v>
                </c:pt>
                <c:pt idx="20188">
                  <c:v>165.92500000000001</c:v>
                </c:pt>
                <c:pt idx="20189">
                  <c:v>165.922</c:v>
                </c:pt>
                <c:pt idx="20190">
                  <c:v>165.91200000000001</c:v>
                </c:pt>
                <c:pt idx="20191">
                  <c:v>165.87299999999999</c:v>
                </c:pt>
                <c:pt idx="20192">
                  <c:v>165.87</c:v>
                </c:pt>
                <c:pt idx="20193">
                  <c:v>165.86</c:v>
                </c:pt>
                <c:pt idx="20194">
                  <c:v>165.83799999999999</c:v>
                </c:pt>
                <c:pt idx="20195">
                  <c:v>165.756</c:v>
                </c:pt>
                <c:pt idx="20196">
                  <c:v>165.756</c:v>
                </c:pt>
                <c:pt idx="20197">
                  <c:v>165.727</c:v>
                </c:pt>
                <c:pt idx="20198">
                  <c:v>165.71100000000001</c:v>
                </c:pt>
                <c:pt idx="20199">
                  <c:v>165.71100000000001</c:v>
                </c:pt>
                <c:pt idx="20200">
                  <c:v>165.70099999999999</c:v>
                </c:pt>
                <c:pt idx="20201">
                  <c:v>165.66900000000001</c:v>
                </c:pt>
                <c:pt idx="20202">
                  <c:v>165.666</c:v>
                </c:pt>
                <c:pt idx="20203">
                  <c:v>165.649</c:v>
                </c:pt>
                <c:pt idx="20204">
                  <c:v>165.63</c:v>
                </c:pt>
                <c:pt idx="20205">
                  <c:v>165.62700000000001</c:v>
                </c:pt>
                <c:pt idx="20206">
                  <c:v>165.572</c:v>
                </c:pt>
                <c:pt idx="20207">
                  <c:v>165.52600000000001</c:v>
                </c:pt>
                <c:pt idx="20208">
                  <c:v>165.523</c:v>
                </c:pt>
                <c:pt idx="20209">
                  <c:v>165.51599999999999</c:v>
                </c:pt>
                <c:pt idx="20210">
                  <c:v>165.494</c:v>
                </c:pt>
                <c:pt idx="20211">
                  <c:v>165.48699999999999</c:v>
                </c:pt>
                <c:pt idx="20212">
                  <c:v>165.47800000000001</c:v>
                </c:pt>
                <c:pt idx="20213">
                  <c:v>165.458</c:v>
                </c:pt>
                <c:pt idx="20214">
                  <c:v>165.45500000000001</c:v>
                </c:pt>
                <c:pt idx="20215">
                  <c:v>165.4</c:v>
                </c:pt>
                <c:pt idx="20216">
                  <c:v>165.39699999999999</c:v>
                </c:pt>
                <c:pt idx="20217">
                  <c:v>165.39</c:v>
                </c:pt>
                <c:pt idx="20218">
                  <c:v>165.34100000000001</c:v>
                </c:pt>
                <c:pt idx="20219">
                  <c:v>165.328</c:v>
                </c:pt>
                <c:pt idx="20220">
                  <c:v>165.30600000000001</c:v>
                </c:pt>
                <c:pt idx="20221">
                  <c:v>165.29900000000001</c:v>
                </c:pt>
                <c:pt idx="20222">
                  <c:v>165.267</c:v>
                </c:pt>
                <c:pt idx="20223">
                  <c:v>165.25700000000001</c:v>
                </c:pt>
                <c:pt idx="20224">
                  <c:v>165.23400000000001</c:v>
                </c:pt>
                <c:pt idx="20225">
                  <c:v>165.202</c:v>
                </c:pt>
                <c:pt idx="20226">
                  <c:v>165.19900000000001</c:v>
                </c:pt>
                <c:pt idx="20227">
                  <c:v>165.17599999999999</c:v>
                </c:pt>
                <c:pt idx="20228">
                  <c:v>165.14699999999999</c:v>
                </c:pt>
                <c:pt idx="20229">
                  <c:v>165.137</c:v>
                </c:pt>
                <c:pt idx="20230">
                  <c:v>165.12100000000001</c:v>
                </c:pt>
                <c:pt idx="20231">
                  <c:v>165.108</c:v>
                </c:pt>
                <c:pt idx="20232">
                  <c:v>165.095</c:v>
                </c:pt>
                <c:pt idx="20233">
                  <c:v>165.09200000000001</c:v>
                </c:pt>
                <c:pt idx="20234">
                  <c:v>165.08500000000001</c:v>
                </c:pt>
                <c:pt idx="20235">
                  <c:v>165.06899999999999</c:v>
                </c:pt>
                <c:pt idx="20236">
                  <c:v>165.066</c:v>
                </c:pt>
                <c:pt idx="20237">
                  <c:v>165.024</c:v>
                </c:pt>
                <c:pt idx="20238">
                  <c:v>165.01400000000001</c:v>
                </c:pt>
                <c:pt idx="20239">
                  <c:v>164.965</c:v>
                </c:pt>
                <c:pt idx="20240">
                  <c:v>164.946</c:v>
                </c:pt>
                <c:pt idx="20241">
                  <c:v>164.93600000000001</c:v>
                </c:pt>
                <c:pt idx="20242">
                  <c:v>164.91300000000001</c:v>
                </c:pt>
                <c:pt idx="20243">
                  <c:v>164.874</c:v>
                </c:pt>
                <c:pt idx="20244">
                  <c:v>164.845</c:v>
                </c:pt>
                <c:pt idx="20245">
                  <c:v>164.839</c:v>
                </c:pt>
                <c:pt idx="20246">
                  <c:v>164.68600000000001</c:v>
                </c:pt>
                <c:pt idx="20247">
                  <c:v>164.68</c:v>
                </c:pt>
                <c:pt idx="20248">
                  <c:v>164.64699999999999</c:v>
                </c:pt>
                <c:pt idx="20249">
                  <c:v>164.596</c:v>
                </c:pt>
                <c:pt idx="20250">
                  <c:v>164.59200000000001</c:v>
                </c:pt>
                <c:pt idx="20251">
                  <c:v>164.49799999999999</c:v>
                </c:pt>
                <c:pt idx="20252">
                  <c:v>164.43</c:v>
                </c:pt>
                <c:pt idx="20253">
                  <c:v>164.398</c:v>
                </c:pt>
                <c:pt idx="20254">
                  <c:v>164.39099999999999</c:v>
                </c:pt>
                <c:pt idx="20255">
                  <c:v>164.36799999999999</c:v>
                </c:pt>
                <c:pt idx="20256">
                  <c:v>164.333</c:v>
                </c:pt>
                <c:pt idx="20257">
                  <c:v>164.31299999999999</c:v>
                </c:pt>
                <c:pt idx="20258">
                  <c:v>164.255</c:v>
                </c:pt>
                <c:pt idx="20259">
                  <c:v>164.24199999999999</c:v>
                </c:pt>
                <c:pt idx="20260">
                  <c:v>164.21600000000001</c:v>
                </c:pt>
                <c:pt idx="20261">
                  <c:v>164.21</c:v>
                </c:pt>
                <c:pt idx="20262">
                  <c:v>164.21</c:v>
                </c:pt>
                <c:pt idx="20263">
                  <c:v>164.21</c:v>
                </c:pt>
                <c:pt idx="20264">
                  <c:v>164.19300000000001</c:v>
                </c:pt>
                <c:pt idx="20265">
                  <c:v>164.17699999999999</c:v>
                </c:pt>
                <c:pt idx="20266">
                  <c:v>164.17699999999999</c:v>
                </c:pt>
                <c:pt idx="20267">
                  <c:v>164.12899999999999</c:v>
                </c:pt>
                <c:pt idx="20268">
                  <c:v>164.10599999999999</c:v>
                </c:pt>
                <c:pt idx="20269">
                  <c:v>164.10599999999999</c:v>
                </c:pt>
                <c:pt idx="20270">
                  <c:v>164.08600000000001</c:v>
                </c:pt>
                <c:pt idx="20271">
                  <c:v>163.989</c:v>
                </c:pt>
                <c:pt idx="20272">
                  <c:v>163.989</c:v>
                </c:pt>
                <c:pt idx="20273">
                  <c:v>163.989</c:v>
                </c:pt>
                <c:pt idx="20274">
                  <c:v>163.983</c:v>
                </c:pt>
                <c:pt idx="20275">
                  <c:v>163.97900000000001</c:v>
                </c:pt>
                <c:pt idx="20276">
                  <c:v>163.93700000000001</c:v>
                </c:pt>
                <c:pt idx="20277">
                  <c:v>163.90199999999999</c:v>
                </c:pt>
                <c:pt idx="20278">
                  <c:v>163.88200000000001</c:v>
                </c:pt>
                <c:pt idx="20279">
                  <c:v>163.876</c:v>
                </c:pt>
                <c:pt idx="20280">
                  <c:v>163.86600000000001</c:v>
                </c:pt>
                <c:pt idx="20281">
                  <c:v>163.84</c:v>
                </c:pt>
                <c:pt idx="20282">
                  <c:v>163.833</c:v>
                </c:pt>
                <c:pt idx="20283">
                  <c:v>163.79499999999999</c:v>
                </c:pt>
                <c:pt idx="20284">
                  <c:v>163.791</c:v>
                </c:pt>
                <c:pt idx="20285">
                  <c:v>163.762</c:v>
                </c:pt>
                <c:pt idx="20286">
                  <c:v>163.756</c:v>
                </c:pt>
                <c:pt idx="20287">
                  <c:v>163.756</c:v>
                </c:pt>
                <c:pt idx="20288">
                  <c:v>163.71700000000001</c:v>
                </c:pt>
                <c:pt idx="20289">
                  <c:v>163.714</c:v>
                </c:pt>
                <c:pt idx="20290">
                  <c:v>163.71</c:v>
                </c:pt>
                <c:pt idx="20291">
                  <c:v>163.697</c:v>
                </c:pt>
                <c:pt idx="20292">
                  <c:v>163.649</c:v>
                </c:pt>
                <c:pt idx="20293">
                  <c:v>163.63900000000001</c:v>
                </c:pt>
                <c:pt idx="20294">
                  <c:v>163.626</c:v>
                </c:pt>
                <c:pt idx="20295">
                  <c:v>163.54499999999999</c:v>
                </c:pt>
                <c:pt idx="20296">
                  <c:v>163.52199999999999</c:v>
                </c:pt>
                <c:pt idx="20297">
                  <c:v>163.44399999999999</c:v>
                </c:pt>
                <c:pt idx="20298">
                  <c:v>163.40899999999999</c:v>
                </c:pt>
                <c:pt idx="20299">
                  <c:v>163.405</c:v>
                </c:pt>
                <c:pt idx="20300">
                  <c:v>163.405</c:v>
                </c:pt>
                <c:pt idx="20301">
                  <c:v>163.399</c:v>
                </c:pt>
                <c:pt idx="20302">
                  <c:v>163.386</c:v>
                </c:pt>
                <c:pt idx="20303">
                  <c:v>163.363</c:v>
                </c:pt>
                <c:pt idx="20304">
                  <c:v>163.34399999999999</c:v>
                </c:pt>
                <c:pt idx="20305">
                  <c:v>163.30199999999999</c:v>
                </c:pt>
                <c:pt idx="20306">
                  <c:v>163.29499999999999</c:v>
                </c:pt>
                <c:pt idx="20307">
                  <c:v>163.23699999999999</c:v>
                </c:pt>
                <c:pt idx="20308">
                  <c:v>163.227</c:v>
                </c:pt>
                <c:pt idx="20309">
                  <c:v>163.227</c:v>
                </c:pt>
                <c:pt idx="20310">
                  <c:v>163.22399999999999</c:v>
                </c:pt>
                <c:pt idx="20311">
                  <c:v>163.214</c:v>
                </c:pt>
                <c:pt idx="20312">
                  <c:v>163.214</c:v>
                </c:pt>
                <c:pt idx="20313">
                  <c:v>163.21100000000001</c:v>
                </c:pt>
                <c:pt idx="20314">
                  <c:v>163.20400000000001</c:v>
                </c:pt>
                <c:pt idx="20315">
                  <c:v>163.18199999999999</c:v>
                </c:pt>
                <c:pt idx="20316">
                  <c:v>163.18199999999999</c:v>
                </c:pt>
                <c:pt idx="20317">
                  <c:v>163.172</c:v>
                </c:pt>
                <c:pt idx="20318">
                  <c:v>163.15199999999999</c:v>
                </c:pt>
                <c:pt idx="20319">
                  <c:v>163.09700000000001</c:v>
                </c:pt>
                <c:pt idx="20320">
                  <c:v>163.078</c:v>
                </c:pt>
                <c:pt idx="20321">
                  <c:v>163.065</c:v>
                </c:pt>
                <c:pt idx="20322">
                  <c:v>163.05799999999999</c:v>
                </c:pt>
                <c:pt idx="20323">
                  <c:v>163.023</c:v>
                </c:pt>
                <c:pt idx="20324">
                  <c:v>163.01599999999999</c:v>
                </c:pt>
                <c:pt idx="20325">
                  <c:v>163.01</c:v>
                </c:pt>
                <c:pt idx="20326">
                  <c:v>163</c:v>
                </c:pt>
                <c:pt idx="20327">
                  <c:v>162.958</c:v>
                </c:pt>
                <c:pt idx="20328">
                  <c:v>162.94200000000001</c:v>
                </c:pt>
                <c:pt idx="20329">
                  <c:v>162.93199999999999</c:v>
                </c:pt>
                <c:pt idx="20330">
                  <c:v>162.9</c:v>
                </c:pt>
                <c:pt idx="20331">
                  <c:v>162.893</c:v>
                </c:pt>
                <c:pt idx="20332">
                  <c:v>162.86099999999999</c:v>
                </c:pt>
                <c:pt idx="20333">
                  <c:v>162.83799999999999</c:v>
                </c:pt>
                <c:pt idx="20334">
                  <c:v>162.82499999999999</c:v>
                </c:pt>
                <c:pt idx="20335">
                  <c:v>162.80500000000001</c:v>
                </c:pt>
                <c:pt idx="20336">
                  <c:v>162.76300000000001</c:v>
                </c:pt>
                <c:pt idx="20337">
                  <c:v>162.73099999999999</c:v>
                </c:pt>
                <c:pt idx="20338">
                  <c:v>162.721</c:v>
                </c:pt>
                <c:pt idx="20339">
                  <c:v>162.715</c:v>
                </c:pt>
                <c:pt idx="20340">
                  <c:v>162.624</c:v>
                </c:pt>
                <c:pt idx="20341">
                  <c:v>162.61799999999999</c:v>
                </c:pt>
                <c:pt idx="20342">
                  <c:v>162.61699999999999</c:v>
                </c:pt>
                <c:pt idx="20343">
                  <c:v>162.614</c:v>
                </c:pt>
                <c:pt idx="20344">
                  <c:v>162.57499999999999</c:v>
                </c:pt>
                <c:pt idx="20345">
                  <c:v>162.566</c:v>
                </c:pt>
                <c:pt idx="20346">
                  <c:v>162.559</c:v>
                </c:pt>
                <c:pt idx="20347">
                  <c:v>162.55600000000001</c:v>
                </c:pt>
                <c:pt idx="20348">
                  <c:v>162.54300000000001</c:v>
                </c:pt>
                <c:pt idx="20349">
                  <c:v>162.53299999999999</c:v>
                </c:pt>
                <c:pt idx="20350">
                  <c:v>162.52699999999999</c:v>
                </c:pt>
                <c:pt idx="20351">
                  <c:v>162.43299999999999</c:v>
                </c:pt>
                <c:pt idx="20352">
                  <c:v>162.42599999999999</c:v>
                </c:pt>
                <c:pt idx="20353">
                  <c:v>162.42599999999999</c:v>
                </c:pt>
                <c:pt idx="20354">
                  <c:v>162.358</c:v>
                </c:pt>
                <c:pt idx="20355">
                  <c:v>162.34200000000001</c:v>
                </c:pt>
                <c:pt idx="20356">
                  <c:v>162.25800000000001</c:v>
                </c:pt>
                <c:pt idx="20357">
                  <c:v>162.22499999999999</c:v>
                </c:pt>
                <c:pt idx="20358">
                  <c:v>162.13399999999999</c:v>
                </c:pt>
                <c:pt idx="20359">
                  <c:v>162.131</c:v>
                </c:pt>
                <c:pt idx="20360">
                  <c:v>162.12799999999999</c:v>
                </c:pt>
                <c:pt idx="20361">
                  <c:v>162.095</c:v>
                </c:pt>
                <c:pt idx="20362">
                  <c:v>162.089</c:v>
                </c:pt>
                <c:pt idx="20363">
                  <c:v>162.08199999999999</c:v>
                </c:pt>
                <c:pt idx="20364">
                  <c:v>162.03700000000001</c:v>
                </c:pt>
                <c:pt idx="20365">
                  <c:v>162.03</c:v>
                </c:pt>
                <c:pt idx="20366">
                  <c:v>162.001</c:v>
                </c:pt>
                <c:pt idx="20367">
                  <c:v>161.93299999999999</c:v>
                </c:pt>
                <c:pt idx="20368">
                  <c:v>161.90100000000001</c:v>
                </c:pt>
                <c:pt idx="20369">
                  <c:v>161.89400000000001</c:v>
                </c:pt>
                <c:pt idx="20370">
                  <c:v>161.852</c:v>
                </c:pt>
                <c:pt idx="20371">
                  <c:v>161.82599999999999</c:v>
                </c:pt>
                <c:pt idx="20372">
                  <c:v>161.74799999999999</c:v>
                </c:pt>
                <c:pt idx="20373">
                  <c:v>161.73500000000001</c:v>
                </c:pt>
                <c:pt idx="20374">
                  <c:v>161.69999999999999</c:v>
                </c:pt>
                <c:pt idx="20375">
                  <c:v>161.67699999999999</c:v>
                </c:pt>
                <c:pt idx="20376">
                  <c:v>161.661</c:v>
                </c:pt>
                <c:pt idx="20377">
                  <c:v>161.63499999999999</c:v>
                </c:pt>
                <c:pt idx="20378">
                  <c:v>161.62799999999999</c:v>
                </c:pt>
                <c:pt idx="20379">
                  <c:v>161.60599999999999</c:v>
                </c:pt>
                <c:pt idx="20380">
                  <c:v>161.583</c:v>
                </c:pt>
                <c:pt idx="20381">
                  <c:v>161.53399999999999</c:v>
                </c:pt>
                <c:pt idx="20382">
                  <c:v>161.53100000000001</c:v>
                </c:pt>
                <c:pt idx="20383">
                  <c:v>161.495</c:v>
                </c:pt>
                <c:pt idx="20384">
                  <c:v>161.47900000000001</c:v>
                </c:pt>
                <c:pt idx="20385">
                  <c:v>161.45599999999999</c:v>
                </c:pt>
                <c:pt idx="20386">
                  <c:v>161.43100000000001</c:v>
                </c:pt>
                <c:pt idx="20387">
                  <c:v>161.42400000000001</c:v>
                </c:pt>
                <c:pt idx="20388">
                  <c:v>161.37899999999999</c:v>
                </c:pt>
                <c:pt idx="20389">
                  <c:v>161.375</c:v>
                </c:pt>
                <c:pt idx="20390">
                  <c:v>161.333</c:v>
                </c:pt>
                <c:pt idx="20391">
                  <c:v>161.31399999999999</c:v>
                </c:pt>
                <c:pt idx="20392">
                  <c:v>161.30699999999999</c:v>
                </c:pt>
                <c:pt idx="20393">
                  <c:v>161.29400000000001</c:v>
                </c:pt>
                <c:pt idx="20394">
                  <c:v>161.291</c:v>
                </c:pt>
                <c:pt idx="20395">
                  <c:v>161.28800000000001</c:v>
                </c:pt>
                <c:pt idx="20396">
                  <c:v>161.249</c:v>
                </c:pt>
                <c:pt idx="20397">
                  <c:v>161.22300000000001</c:v>
                </c:pt>
                <c:pt idx="20398">
                  <c:v>161.197</c:v>
                </c:pt>
                <c:pt idx="20399">
                  <c:v>161.17099999999999</c:v>
                </c:pt>
                <c:pt idx="20400">
                  <c:v>161.161</c:v>
                </c:pt>
                <c:pt idx="20401">
                  <c:v>161.142</c:v>
                </c:pt>
                <c:pt idx="20402">
                  <c:v>161.10300000000001</c:v>
                </c:pt>
                <c:pt idx="20403">
                  <c:v>161.01599999999999</c:v>
                </c:pt>
                <c:pt idx="20404">
                  <c:v>160.99</c:v>
                </c:pt>
                <c:pt idx="20405">
                  <c:v>160.91800000000001</c:v>
                </c:pt>
                <c:pt idx="20406">
                  <c:v>160.90199999999999</c:v>
                </c:pt>
                <c:pt idx="20407">
                  <c:v>160.892</c:v>
                </c:pt>
                <c:pt idx="20408">
                  <c:v>160.88300000000001</c:v>
                </c:pt>
                <c:pt idx="20409">
                  <c:v>160.87</c:v>
                </c:pt>
                <c:pt idx="20410">
                  <c:v>160.857</c:v>
                </c:pt>
                <c:pt idx="20411">
                  <c:v>160.857</c:v>
                </c:pt>
                <c:pt idx="20412">
                  <c:v>160.84700000000001</c:v>
                </c:pt>
                <c:pt idx="20413">
                  <c:v>160.82400000000001</c:v>
                </c:pt>
                <c:pt idx="20414">
                  <c:v>160.792</c:v>
                </c:pt>
                <c:pt idx="20415">
                  <c:v>160.785</c:v>
                </c:pt>
                <c:pt idx="20416">
                  <c:v>160.76300000000001</c:v>
                </c:pt>
                <c:pt idx="20417">
                  <c:v>160.69399999999999</c:v>
                </c:pt>
                <c:pt idx="20418">
                  <c:v>160.65199999999999</c:v>
                </c:pt>
                <c:pt idx="20419">
                  <c:v>160.649</c:v>
                </c:pt>
                <c:pt idx="20420">
                  <c:v>160.59700000000001</c:v>
                </c:pt>
                <c:pt idx="20421">
                  <c:v>160.578</c:v>
                </c:pt>
                <c:pt idx="20422">
                  <c:v>160.565</c:v>
                </c:pt>
                <c:pt idx="20423">
                  <c:v>160.53200000000001</c:v>
                </c:pt>
                <c:pt idx="20424">
                  <c:v>160.51599999999999</c:v>
                </c:pt>
                <c:pt idx="20425">
                  <c:v>160.47999999999999</c:v>
                </c:pt>
                <c:pt idx="20426">
                  <c:v>160.47399999999999</c:v>
                </c:pt>
                <c:pt idx="20427">
                  <c:v>160.45099999999999</c:v>
                </c:pt>
                <c:pt idx="20428">
                  <c:v>160.38999999999999</c:v>
                </c:pt>
                <c:pt idx="20429">
                  <c:v>160.36699999999999</c:v>
                </c:pt>
                <c:pt idx="20430">
                  <c:v>160.36699999999999</c:v>
                </c:pt>
                <c:pt idx="20431">
                  <c:v>160.36000000000001</c:v>
                </c:pt>
                <c:pt idx="20432">
                  <c:v>160.334</c:v>
                </c:pt>
                <c:pt idx="20433">
                  <c:v>160.321</c:v>
                </c:pt>
                <c:pt idx="20434">
                  <c:v>160.31800000000001</c:v>
                </c:pt>
                <c:pt idx="20435">
                  <c:v>160.30199999999999</c:v>
                </c:pt>
                <c:pt idx="20436">
                  <c:v>160.30199999999999</c:v>
                </c:pt>
                <c:pt idx="20437">
                  <c:v>160.29900000000001</c:v>
                </c:pt>
                <c:pt idx="20438">
                  <c:v>160.29599999999999</c:v>
                </c:pt>
                <c:pt idx="20439">
                  <c:v>160.27600000000001</c:v>
                </c:pt>
                <c:pt idx="20440">
                  <c:v>160.124</c:v>
                </c:pt>
                <c:pt idx="20441">
                  <c:v>160.10400000000001</c:v>
                </c:pt>
                <c:pt idx="20442">
                  <c:v>160.08500000000001</c:v>
                </c:pt>
                <c:pt idx="20443">
                  <c:v>160.04300000000001</c:v>
                </c:pt>
                <c:pt idx="20444">
                  <c:v>160.04300000000001</c:v>
                </c:pt>
                <c:pt idx="20445">
                  <c:v>160.02600000000001</c:v>
                </c:pt>
                <c:pt idx="20446">
                  <c:v>159.98099999999999</c:v>
                </c:pt>
                <c:pt idx="20447">
                  <c:v>159.958</c:v>
                </c:pt>
                <c:pt idx="20448">
                  <c:v>159.93600000000001</c:v>
                </c:pt>
                <c:pt idx="20449">
                  <c:v>159.93199999999999</c:v>
                </c:pt>
                <c:pt idx="20450">
                  <c:v>159.81899999999999</c:v>
                </c:pt>
                <c:pt idx="20451">
                  <c:v>159.803</c:v>
                </c:pt>
                <c:pt idx="20452">
                  <c:v>159.79</c:v>
                </c:pt>
                <c:pt idx="20453">
                  <c:v>159.66</c:v>
                </c:pt>
                <c:pt idx="20454">
                  <c:v>159.65700000000001</c:v>
                </c:pt>
                <c:pt idx="20455">
                  <c:v>159.64699999999999</c:v>
                </c:pt>
                <c:pt idx="20456">
                  <c:v>159.624</c:v>
                </c:pt>
                <c:pt idx="20457">
                  <c:v>159.61799999999999</c:v>
                </c:pt>
                <c:pt idx="20458">
                  <c:v>159.61500000000001</c:v>
                </c:pt>
                <c:pt idx="20459">
                  <c:v>159.566</c:v>
                </c:pt>
                <c:pt idx="20460">
                  <c:v>159.54300000000001</c:v>
                </c:pt>
                <c:pt idx="20461">
                  <c:v>159.524</c:v>
                </c:pt>
                <c:pt idx="20462">
                  <c:v>159.50800000000001</c:v>
                </c:pt>
                <c:pt idx="20463">
                  <c:v>159.49799999999999</c:v>
                </c:pt>
                <c:pt idx="20464">
                  <c:v>159.43899999999999</c:v>
                </c:pt>
                <c:pt idx="20465">
                  <c:v>159.404</c:v>
                </c:pt>
                <c:pt idx="20466">
                  <c:v>159.40100000000001</c:v>
                </c:pt>
                <c:pt idx="20467">
                  <c:v>159.29400000000001</c:v>
                </c:pt>
                <c:pt idx="20468">
                  <c:v>159.21199999999999</c:v>
                </c:pt>
                <c:pt idx="20469">
                  <c:v>159.19900000000001</c:v>
                </c:pt>
                <c:pt idx="20470">
                  <c:v>159.19</c:v>
                </c:pt>
                <c:pt idx="20471">
                  <c:v>159.13499999999999</c:v>
                </c:pt>
                <c:pt idx="20472">
                  <c:v>159.131</c:v>
                </c:pt>
                <c:pt idx="20473">
                  <c:v>159.11500000000001</c:v>
                </c:pt>
                <c:pt idx="20474">
                  <c:v>159.06</c:v>
                </c:pt>
                <c:pt idx="20475">
                  <c:v>159.024</c:v>
                </c:pt>
                <c:pt idx="20476">
                  <c:v>158.99799999999999</c:v>
                </c:pt>
                <c:pt idx="20477">
                  <c:v>158.995</c:v>
                </c:pt>
                <c:pt idx="20478">
                  <c:v>158.99199999999999</c:v>
                </c:pt>
                <c:pt idx="20479">
                  <c:v>158.98500000000001</c:v>
                </c:pt>
                <c:pt idx="20480">
                  <c:v>158.953</c:v>
                </c:pt>
                <c:pt idx="20481">
                  <c:v>158.953</c:v>
                </c:pt>
                <c:pt idx="20482">
                  <c:v>158.917</c:v>
                </c:pt>
                <c:pt idx="20483">
                  <c:v>158.83600000000001</c:v>
                </c:pt>
                <c:pt idx="20484">
                  <c:v>158.75899999999999</c:v>
                </c:pt>
                <c:pt idx="20485">
                  <c:v>158.749</c:v>
                </c:pt>
                <c:pt idx="20486">
                  <c:v>158.726</c:v>
                </c:pt>
                <c:pt idx="20487">
                  <c:v>158.655</c:v>
                </c:pt>
                <c:pt idx="20488">
                  <c:v>158.56100000000001</c:v>
                </c:pt>
                <c:pt idx="20489">
                  <c:v>158.55099999999999</c:v>
                </c:pt>
                <c:pt idx="20490">
                  <c:v>158.55099999999999</c:v>
                </c:pt>
                <c:pt idx="20491">
                  <c:v>158.541</c:v>
                </c:pt>
                <c:pt idx="20492">
                  <c:v>158.52799999999999</c:v>
                </c:pt>
                <c:pt idx="20493">
                  <c:v>158.512</c:v>
                </c:pt>
                <c:pt idx="20494">
                  <c:v>158.506</c:v>
                </c:pt>
                <c:pt idx="20495">
                  <c:v>158.483</c:v>
                </c:pt>
                <c:pt idx="20496">
                  <c:v>158.45699999999999</c:v>
                </c:pt>
                <c:pt idx="20497">
                  <c:v>158.44999999999999</c:v>
                </c:pt>
                <c:pt idx="20498">
                  <c:v>158.428</c:v>
                </c:pt>
                <c:pt idx="20499">
                  <c:v>158.386</c:v>
                </c:pt>
                <c:pt idx="20500">
                  <c:v>158.38200000000001</c:v>
                </c:pt>
                <c:pt idx="20501">
                  <c:v>158.376</c:v>
                </c:pt>
                <c:pt idx="20502">
                  <c:v>158.34299999999999</c:v>
                </c:pt>
                <c:pt idx="20503">
                  <c:v>158.33000000000001</c:v>
                </c:pt>
                <c:pt idx="20504">
                  <c:v>158.31100000000001</c:v>
                </c:pt>
                <c:pt idx="20505">
                  <c:v>158.26900000000001</c:v>
                </c:pt>
                <c:pt idx="20506">
                  <c:v>158.22999999999999</c:v>
                </c:pt>
                <c:pt idx="20507">
                  <c:v>158.21700000000001</c:v>
                </c:pt>
                <c:pt idx="20508">
                  <c:v>158.20400000000001</c:v>
                </c:pt>
                <c:pt idx="20509">
                  <c:v>158.142</c:v>
                </c:pt>
                <c:pt idx="20510">
                  <c:v>158.08099999999999</c:v>
                </c:pt>
                <c:pt idx="20511">
                  <c:v>158.03200000000001</c:v>
                </c:pt>
                <c:pt idx="20512">
                  <c:v>158</c:v>
                </c:pt>
                <c:pt idx="20513">
                  <c:v>157.941</c:v>
                </c:pt>
                <c:pt idx="20514">
                  <c:v>157.935</c:v>
                </c:pt>
                <c:pt idx="20515">
                  <c:v>157.90600000000001</c:v>
                </c:pt>
                <c:pt idx="20516">
                  <c:v>157.88</c:v>
                </c:pt>
                <c:pt idx="20517">
                  <c:v>157.86699999999999</c:v>
                </c:pt>
                <c:pt idx="20518">
                  <c:v>157.828</c:v>
                </c:pt>
                <c:pt idx="20519">
                  <c:v>157.828</c:v>
                </c:pt>
                <c:pt idx="20520">
                  <c:v>157.82499999999999</c:v>
                </c:pt>
                <c:pt idx="20521">
                  <c:v>157.76900000000001</c:v>
                </c:pt>
                <c:pt idx="20522">
                  <c:v>157.74</c:v>
                </c:pt>
                <c:pt idx="20523">
                  <c:v>157.727</c:v>
                </c:pt>
                <c:pt idx="20524">
                  <c:v>157.666</c:v>
                </c:pt>
                <c:pt idx="20525">
                  <c:v>157.65899999999999</c:v>
                </c:pt>
                <c:pt idx="20526">
                  <c:v>157.65600000000001</c:v>
                </c:pt>
                <c:pt idx="20527">
                  <c:v>157.643</c:v>
                </c:pt>
                <c:pt idx="20528">
                  <c:v>157.63999999999999</c:v>
                </c:pt>
                <c:pt idx="20529">
                  <c:v>157.61099999999999</c:v>
                </c:pt>
                <c:pt idx="20530">
                  <c:v>157.607</c:v>
                </c:pt>
                <c:pt idx="20531">
                  <c:v>157.59800000000001</c:v>
                </c:pt>
                <c:pt idx="20532">
                  <c:v>157.59100000000001</c:v>
                </c:pt>
                <c:pt idx="20533">
                  <c:v>157.55199999999999</c:v>
                </c:pt>
                <c:pt idx="20534">
                  <c:v>157.53899999999999</c:v>
                </c:pt>
                <c:pt idx="20535">
                  <c:v>157.529</c:v>
                </c:pt>
                <c:pt idx="20536">
                  <c:v>157.523</c:v>
                </c:pt>
                <c:pt idx="20537">
                  <c:v>157.51599999999999</c:v>
                </c:pt>
                <c:pt idx="20538">
                  <c:v>157.51300000000001</c:v>
                </c:pt>
                <c:pt idx="20539">
                  <c:v>157.51300000000001</c:v>
                </c:pt>
                <c:pt idx="20540">
                  <c:v>157.452</c:v>
                </c:pt>
                <c:pt idx="20541">
                  <c:v>157.43199999999999</c:v>
                </c:pt>
                <c:pt idx="20542">
                  <c:v>157.422</c:v>
                </c:pt>
                <c:pt idx="20543">
                  <c:v>157.41300000000001</c:v>
                </c:pt>
                <c:pt idx="20544">
                  <c:v>157.4</c:v>
                </c:pt>
                <c:pt idx="20545">
                  <c:v>157.374</c:v>
                </c:pt>
                <c:pt idx="20546">
                  <c:v>157.309</c:v>
                </c:pt>
                <c:pt idx="20547">
                  <c:v>157.286</c:v>
                </c:pt>
                <c:pt idx="20548">
                  <c:v>157.286</c:v>
                </c:pt>
                <c:pt idx="20549">
                  <c:v>157.273</c:v>
                </c:pt>
                <c:pt idx="20550">
                  <c:v>157.19200000000001</c:v>
                </c:pt>
                <c:pt idx="20551">
                  <c:v>157.166</c:v>
                </c:pt>
                <c:pt idx="20552">
                  <c:v>157.16300000000001</c:v>
                </c:pt>
                <c:pt idx="20553">
                  <c:v>157.10499999999999</c:v>
                </c:pt>
                <c:pt idx="20554">
                  <c:v>157.09800000000001</c:v>
                </c:pt>
                <c:pt idx="20555">
                  <c:v>157.08500000000001</c:v>
                </c:pt>
                <c:pt idx="20556">
                  <c:v>156.98099999999999</c:v>
                </c:pt>
                <c:pt idx="20557">
                  <c:v>156.96799999999999</c:v>
                </c:pt>
                <c:pt idx="20558">
                  <c:v>156.946</c:v>
                </c:pt>
                <c:pt idx="20559">
                  <c:v>156.87799999999999</c:v>
                </c:pt>
                <c:pt idx="20560">
                  <c:v>156.874</c:v>
                </c:pt>
                <c:pt idx="20561">
                  <c:v>156.86500000000001</c:v>
                </c:pt>
                <c:pt idx="20562">
                  <c:v>156.77699999999999</c:v>
                </c:pt>
                <c:pt idx="20563">
                  <c:v>156.774</c:v>
                </c:pt>
                <c:pt idx="20564">
                  <c:v>156.745</c:v>
                </c:pt>
                <c:pt idx="20565">
                  <c:v>156.738</c:v>
                </c:pt>
                <c:pt idx="20566">
                  <c:v>156.57900000000001</c:v>
                </c:pt>
                <c:pt idx="20567">
                  <c:v>156.56299999999999</c:v>
                </c:pt>
                <c:pt idx="20568">
                  <c:v>156.54</c:v>
                </c:pt>
                <c:pt idx="20569">
                  <c:v>156.511</c:v>
                </c:pt>
                <c:pt idx="20570">
                  <c:v>156.50800000000001</c:v>
                </c:pt>
                <c:pt idx="20571">
                  <c:v>156.505</c:v>
                </c:pt>
                <c:pt idx="20572">
                  <c:v>156.42699999999999</c:v>
                </c:pt>
                <c:pt idx="20573">
                  <c:v>156.41999999999999</c:v>
                </c:pt>
                <c:pt idx="20574">
                  <c:v>156.36799999999999</c:v>
                </c:pt>
                <c:pt idx="20575">
                  <c:v>156.346</c:v>
                </c:pt>
                <c:pt idx="20576">
                  <c:v>156.297</c:v>
                </c:pt>
                <c:pt idx="20577">
                  <c:v>156.28100000000001</c:v>
                </c:pt>
                <c:pt idx="20578">
                  <c:v>156.19999999999999</c:v>
                </c:pt>
                <c:pt idx="20579">
                  <c:v>156.125</c:v>
                </c:pt>
                <c:pt idx="20580">
                  <c:v>156.08600000000001</c:v>
                </c:pt>
                <c:pt idx="20581">
                  <c:v>156.05699999999999</c:v>
                </c:pt>
                <c:pt idx="20582">
                  <c:v>156.05099999999999</c:v>
                </c:pt>
                <c:pt idx="20583">
                  <c:v>156.01499999999999</c:v>
                </c:pt>
                <c:pt idx="20584">
                  <c:v>156.012</c:v>
                </c:pt>
                <c:pt idx="20585">
                  <c:v>156.005</c:v>
                </c:pt>
                <c:pt idx="20586">
                  <c:v>155.97900000000001</c:v>
                </c:pt>
                <c:pt idx="20587">
                  <c:v>155.96299999999999</c:v>
                </c:pt>
                <c:pt idx="20588">
                  <c:v>155.947</c:v>
                </c:pt>
                <c:pt idx="20589">
                  <c:v>155.93100000000001</c:v>
                </c:pt>
                <c:pt idx="20590">
                  <c:v>155.911</c:v>
                </c:pt>
                <c:pt idx="20591">
                  <c:v>155.911</c:v>
                </c:pt>
                <c:pt idx="20592">
                  <c:v>155.88499999999999</c:v>
                </c:pt>
                <c:pt idx="20593">
                  <c:v>155.87899999999999</c:v>
                </c:pt>
                <c:pt idx="20594">
                  <c:v>155.81399999999999</c:v>
                </c:pt>
                <c:pt idx="20595">
                  <c:v>155.79499999999999</c:v>
                </c:pt>
                <c:pt idx="20596">
                  <c:v>155.76900000000001</c:v>
                </c:pt>
                <c:pt idx="20597">
                  <c:v>155.72</c:v>
                </c:pt>
                <c:pt idx="20598">
                  <c:v>155.70699999999999</c:v>
                </c:pt>
                <c:pt idx="20599">
                  <c:v>155.65199999999999</c:v>
                </c:pt>
                <c:pt idx="20600">
                  <c:v>155.642</c:v>
                </c:pt>
                <c:pt idx="20601">
                  <c:v>155.59299999999999</c:v>
                </c:pt>
                <c:pt idx="20602">
                  <c:v>155.58099999999999</c:v>
                </c:pt>
                <c:pt idx="20603">
                  <c:v>155.57400000000001</c:v>
                </c:pt>
                <c:pt idx="20604">
                  <c:v>155.542</c:v>
                </c:pt>
                <c:pt idx="20605">
                  <c:v>155.535</c:v>
                </c:pt>
                <c:pt idx="20606">
                  <c:v>155.52199999999999</c:v>
                </c:pt>
                <c:pt idx="20607">
                  <c:v>155.51599999999999</c:v>
                </c:pt>
                <c:pt idx="20608">
                  <c:v>155.512</c:v>
                </c:pt>
                <c:pt idx="20609">
                  <c:v>155.49</c:v>
                </c:pt>
                <c:pt idx="20610">
                  <c:v>155.477</c:v>
                </c:pt>
                <c:pt idx="20611">
                  <c:v>155.47</c:v>
                </c:pt>
                <c:pt idx="20612">
                  <c:v>155.435</c:v>
                </c:pt>
                <c:pt idx="20613">
                  <c:v>155.43100000000001</c:v>
                </c:pt>
                <c:pt idx="20614">
                  <c:v>155.40899999999999</c:v>
                </c:pt>
                <c:pt idx="20615">
                  <c:v>155.38300000000001</c:v>
                </c:pt>
                <c:pt idx="20616">
                  <c:v>155.37</c:v>
                </c:pt>
                <c:pt idx="20617">
                  <c:v>155.36600000000001</c:v>
                </c:pt>
                <c:pt idx="20618">
                  <c:v>155.34399999999999</c:v>
                </c:pt>
                <c:pt idx="20619">
                  <c:v>155.31100000000001</c:v>
                </c:pt>
                <c:pt idx="20620">
                  <c:v>155.30199999999999</c:v>
                </c:pt>
                <c:pt idx="20621">
                  <c:v>155.27600000000001</c:v>
                </c:pt>
                <c:pt idx="20622">
                  <c:v>155.23699999999999</c:v>
                </c:pt>
                <c:pt idx="20623">
                  <c:v>155.23699999999999</c:v>
                </c:pt>
                <c:pt idx="20624">
                  <c:v>155.227</c:v>
                </c:pt>
                <c:pt idx="20625">
                  <c:v>155.221</c:v>
                </c:pt>
                <c:pt idx="20626">
                  <c:v>155.18799999999999</c:v>
                </c:pt>
                <c:pt idx="20627">
                  <c:v>155.13900000000001</c:v>
                </c:pt>
                <c:pt idx="20628">
                  <c:v>155.12299999999999</c:v>
                </c:pt>
                <c:pt idx="20629">
                  <c:v>155.12299999999999</c:v>
                </c:pt>
                <c:pt idx="20630">
                  <c:v>155.09399999999999</c:v>
                </c:pt>
                <c:pt idx="20631">
                  <c:v>155.04499999999999</c:v>
                </c:pt>
                <c:pt idx="20632">
                  <c:v>155.01900000000001</c:v>
                </c:pt>
                <c:pt idx="20633">
                  <c:v>155.01</c:v>
                </c:pt>
                <c:pt idx="20634">
                  <c:v>155</c:v>
                </c:pt>
                <c:pt idx="20635">
                  <c:v>154.99</c:v>
                </c:pt>
                <c:pt idx="20636">
                  <c:v>154.98699999999999</c:v>
                </c:pt>
                <c:pt idx="20637">
                  <c:v>154.98400000000001</c:v>
                </c:pt>
                <c:pt idx="20638">
                  <c:v>154.93799999999999</c:v>
                </c:pt>
                <c:pt idx="20639">
                  <c:v>154.90899999999999</c:v>
                </c:pt>
                <c:pt idx="20640">
                  <c:v>154.857</c:v>
                </c:pt>
                <c:pt idx="20641">
                  <c:v>154.84100000000001</c:v>
                </c:pt>
                <c:pt idx="20642">
                  <c:v>154.83799999999999</c:v>
                </c:pt>
                <c:pt idx="20643">
                  <c:v>154.83099999999999</c:v>
                </c:pt>
                <c:pt idx="20644">
                  <c:v>154.786</c:v>
                </c:pt>
                <c:pt idx="20645">
                  <c:v>154.773</c:v>
                </c:pt>
                <c:pt idx="20646">
                  <c:v>154.767</c:v>
                </c:pt>
                <c:pt idx="20647">
                  <c:v>154.73400000000001</c:v>
                </c:pt>
                <c:pt idx="20648">
                  <c:v>154.72800000000001</c:v>
                </c:pt>
                <c:pt idx="20649">
                  <c:v>154.63999999999999</c:v>
                </c:pt>
                <c:pt idx="20650">
                  <c:v>154.614</c:v>
                </c:pt>
                <c:pt idx="20651">
                  <c:v>154.59800000000001</c:v>
                </c:pt>
                <c:pt idx="20652">
                  <c:v>154.58799999999999</c:v>
                </c:pt>
                <c:pt idx="20653">
                  <c:v>154.58199999999999</c:v>
                </c:pt>
                <c:pt idx="20654">
                  <c:v>154.57499999999999</c:v>
                </c:pt>
                <c:pt idx="20655">
                  <c:v>154.54599999999999</c:v>
                </c:pt>
                <c:pt idx="20656">
                  <c:v>154.52699999999999</c:v>
                </c:pt>
                <c:pt idx="20657">
                  <c:v>154.48099999999999</c:v>
                </c:pt>
                <c:pt idx="20658">
                  <c:v>154.45500000000001</c:v>
                </c:pt>
                <c:pt idx="20659">
                  <c:v>154.416</c:v>
                </c:pt>
                <c:pt idx="20660">
                  <c:v>154.40700000000001</c:v>
                </c:pt>
                <c:pt idx="20661">
                  <c:v>154.38999999999999</c:v>
                </c:pt>
                <c:pt idx="20662">
                  <c:v>154.345</c:v>
                </c:pt>
                <c:pt idx="20663">
                  <c:v>154.303</c:v>
                </c:pt>
                <c:pt idx="20664">
                  <c:v>154.27699999999999</c:v>
                </c:pt>
                <c:pt idx="20665">
                  <c:v>154.25700000000001</c:v>
                </c:pt>
                <c:pt idx="20666">
                  <c:v>154.25399999999999</c:v>
                </c:pt>
                <c:pt idx="20667">
                  <c:v>154.25399999999999</c:v>
                </c:pt>
                <c:pt idx="20668">
                  <c:v>154.18899999999999</c:v>
                </c:pt>
                <c:pt idx="20669">
                  <c:v>154.14699999999999</c:v>
                </c:pt>
                <c:pt idx="20670">
                  <c:v>154.11199999999999</c:v>
                </c:pt>
                <c:pt idx="20671">
                  <c:v>154.053</c:v>
                </c:pt>
                <c:pt idx="20672">
                  <c:v>154.02699999999999</c:v>
                </c:pt>
                <c:pt idx="20673">
                  <c:v>154.011</c:v>
                </c:pt>
                <c:pt idx="20674">
                  <c:v>154.001</c:v>
                </c:pt>
                <c:pt idx="20675">
                  <c:v>153.99100000000001</c:v>
                </c:pt>
                <c:pt idx="20676">
                  <c:v>153.96199999999999</c:v>
                </c:pt>
                <c:pt idx="20677">
                  <c:v>153.95599999999999</c:v>
                </c:pt>
                <c:pt idx="20678">
                  <c:v>153.94300000000001</c:v>
                </c:pt>
                <c:pt idx="20679">
                  <c:v>153.94</c:v>
                </c:pt>
                <c:pt idx="20680">
                  <c:v>153.90700000000001</c:v>
                </c:pt>
                <c:pt idx="20681">
                  <c:v>153.904</c:v>
                </c:pt>
                <c:pt idx="20682">
                  <c:v>153.89699999999999</c:v>
                </c:pt>
                <c:pt idx="20683">
                  <c:v>153.88800000000001</c:v>
                </c:pt>
                <c:pt idx="20684">
                  <c:v>153.86799999999999</c:v>
                </c:pt>
                <c:pt idx="20685">
                  <c:v>153.846</c:v>
                </c:pt>
                <c:pt idx="20686">
                  <c:v>153.82300000000001</c:v>
                </c:pt>
                <c:pt idx="20687">
                  <c:v>153.797</c:v>
                </c:pt>
                <c:pt idx="20688">
                  <c:v>153.78399999999999</c:v>
                </c:pt>
                <c:pt idx="20689">
                  <c:v>153.774</c:v>
                </c:pt>
                <c:pt idx="20690">
                  <c:v>153.755</c:v>
                </c:pt>
                <c:pt idx="20691">
                  <c:v>153.703</c:v>
                </c:pt>
                <c:pt idx="20692">
                  <c:v>153.67699999999999</c:v>
                </c:pt>
                <c:pt idx="20693">
                  <c:v>153.67400000000001</c:v>
                </c:pt>
                <c:pt idx="20694">
                  <c:v>153.648</c:v>
                </c:pt>
                <c:pt idx="20695">
                  <c:v>153.63800000000001</c:v>
                </c:pt>
                <c:pt idx="20696">
                  <c:v>153.602</c:v>
                </c:pt>
                <c:pt idx="20697">
                  <c:v>153.59899999999999</c:v>
                </c:pt>
                <c:pt idx="20698">
                  <c:v>153.541</c:v>
                </c:pt>
                <c:pt idx="20699">
                  <c:v>153.512</c:v>
                </c:pt>
                <c:pt idx="20700">
                  <c:v>153.505</c:v>
                </c:pt>
                <c:pt idx="20701">
                  <c:v>153.47900000000001</c:v>
                </c:pt>
                <c:pt idx="20702">
                  <c:v>153.453</c:v>
                </c:pt>
                <c:pt idx="20703">
                  <c:v>153.447</c:v>
                </c:pt>
                <c:pt idx="20704">
                  <c:v>153.44</c:v>
                </c:pt>
                <c:pt idx="20705">
                  <c:v>153.41800000000001</c:v>
                </c:pt>
                <c:pt idx="20706">
                  <c:v>153.40799999999999</c:v>
                </c:pt>
                <c:pt idx="20707">
                  <c:v>153.40799999999999</c:v>
                </c:pt>
                <c:pt idx="20708">
                  <c:v>153.37899999999999</c:v>
                </c:pt>
                <c:pt idx="20709">
                  <c:v>153.34299999999999</c:v>
                </c:pt>
                <c:pt idx="20710">
                  <c:v>153.32400000000001</c:v>
                </c:pt>
                <c:pt idx="20711">
                  <c:v>153.29400000000001</c:v>
                </c:pt>
                <c:pt idx="20712">
                  <c:v>153.24600000000001</c:v>
                </c:pt>
                <c:pt idx="20713">
                  <c:v>153.20400000000001</c:v>
                </c:pt>
                <c:pt idx="20714">
                  <c:v>153.19999999999999</c:v>
                </c:pt>
                <c:pt idx="20715">
                  <c:v>153.184</c:v>
                </c:pt>
                <c:pt idx="20716">
                  <c:v>153.15799999999999</c:v>
                </c:pt>
                <c:pt idx="20717">
                  <c:v>153.155</c:v>
                </c:pt>
                <c:pt idx="20718">
                  <c:v>153.142</c:v>
                </c:pt>
                <c:pt idx="20719">
                  <c:v>153.13200000000001</c:v>
                </c:pt>
                <c:pt idx="20720">
                  <c:v>153.06399999999999</c:v>
                </c:pt>
                <c:pt idx="20721">
                  <c:v>152.97999999999999</c:v>
                </c:pt>
                <c:pt idx="20722">
                  <c:v>152.97</c:v>
                </c:pt>
                <c:pt idx="20723">
                  <c:v>152.964</c:v>
                </c:pt>
                <c:pt idx="20724">
                  <c:v>152.96</c:v>
                </c:pt>
                <c:pt idx="20725">
                  <c:v>152.94399999999999</c:v>
                </c:pt>
                <c:pt idx="20726">
                  <c:v>152.92099999999999</c:v>
                </c:pt>
                <c:pt idx="20727">
                  <c:v>152.876</c:v>
                </c:pt>
                <c:pt idx="20728">
                  <c:v>152.876</c:v>
                </c:pt>
                <c:pt idx="20729">
                  <c:v>152.76900000000001</c:v>
                </c:pt>
                <c:pt idx="20730">
                  <c:v>152.70400000000001</c:v>
                </c:pt>
                <c:pt idx="20731">
                  <c:v>152.66200000000001</c:v>
                </c:pt>
                <c:pt idx="20732">
                  <c:v>152.626</c:v>
                </c:pt>
                <c:pt idx="20733">
                  <c:v>152.58699999999999</c:v>
                </c:pt>
                <c:pt idx="20734">
                  <c:v>152.56100000000001</c:v>
                </c:pt>
                <c:pt idx="20735">
                  <c:v>152.53899999999999</c:v>
                </c:pt>
                <c:pt idx="20736">
                  <c:v>152.52600000000001</c:v>
                </c:pt>
                <c:pt idx="20737">
                  <c:v>152.51300000000001</c:v>
                </c:pt>
                <c:pt idx="20738">
                  <c:v>152.47399999999999</c:v>
                </c:pt>
                <c:pt idx="20739">
                  <c:v>152.44499999999999</c:v>
                </c:pt>
                <c:pt idx="20740">
                  <c:v>152.416</c:v>
                </c:pt>
                <c:pt idx="20741">
                  <c:v>152.41200000000001</c:v>
                </c:pt>
                <c:pt idx="20742">
                  <c:v>152.399</c:v>
                </c:pt>
                <c:pt idx="20743">
                  <c:v>152.393</c:v>
                </c:pt>
                <c:pt idx="20744">
                  <c:v>152.35400000000001</c:v>
                </c:pt>
                <c:pt idx="20745">
                  <c:v>152.30500000000001</c:v>
                </c:pt>
                <c:pt idx="20746">
                  <c:v>152.29900000000001</c:v>
                </c:pt>
                <c:pt idx="20747">
                  <c:v>152.28299999999999</c:v>
                </c:pt>
                <c:pt idx="20748">
                  <c:v>152.26</c:v>
                </c:pt>
                <c:pt idx="20749">
                  <c:v>152.25299999999999</c:v>
                </c:pt>
                <c:pt idx="20750">
                  <c:v>152.24700000000001</c:v>
                </c:pt>
                <c:pt idx="20751">
                  <c:v>152.23400000000001</c:v>
                </c:pt>
                <c:pt idx="20752">
                  <c:v>152.227</c:v>
                </c:pt>
                <c:pt idx="20753">
                  <c:v>152.22399999999999</c:v>
                </c:pt>
                <c:pt idx="20754">
                  <c:v>152.21799999999999</c:v>
                </c:pt>
                <c:pt idx="20755">
                  <c:v>152.05600000000001</c:v>
                </c:pt>
                <c:pt idx="20756">
                  <c:v>152.03899999999999</c:v>
                </c:pt>
                <c:pt idx="20757">
                  <c:v>152.03299999999999</c:v>
                </c:pt>
                <c:pt idx="20758">
                  <c:v>152.03299999999999</c:v>
                </c:pt>
                <c:pt idx="20759">
                  <c:v>152</c:v>
                </c:pt>
                <c:pt idx="20760">
                  <c:v>151.994</c:v>
                </c:pt>
                <c:pt idx="20761">
                  <c:v>151.83799999999999</c:v>
                </c:pt>
                <c:pt idx="20762">
                  <c:v>151.75700000000001</c:v>
                </c:pt>
                <c:pt idx="20763">
                  <c:v>151.715</c:v>
                </c:pt>
                <c:pt idx="20764">
                  <c:v>151.679</c:v>
                </c:pt>
                <c:pt idx="20765">
                  <c:v>151.63999999999999</c:v>
                </c:pt>
                <c:pt idx="20766">
                  <c:v>151.62799999999999</c:v>
                </c:pt>
                <c:pt idx="20767">
                  <c:v>151.602</c:v>
                </c:pt>
                <c:pt idx="20768">
                  <c:v>151.57900000000001</c:v>
                </c:pt>
                <c:pt idx="20769">
                  <c:v>151.517</c:v>
                </c:pt>
                <c:pt idx="20770">
                  <c:v>151.459</c:v>
                </c:pt>
                <c:pt idx="20771">
                  <c:v>151.446</c:v>
                </c:pt>
                <c:pt idx="20772">
                  <c:v>151.40700000000001</c:v>
                </c:pt>
                <c:pt idx="20773">
                  <c:v>151.381</c:v>
                </c:pt>
                <c:pt idx="20774">
                  <c:v>151.37100000000001</c:v>
                </c:pt>
                <c:pt idx="20775">
                  <c:v>151.36799999999999</c:v>
                </c:pt>
                <c:pt idx="20776">
                  <c:v>151.36199999999999</c:v>
                </c:pt>
                <c:pt idx="20777">
                  <c:v>151.30699999999999</c:v>
                </c:pt>
                <c:pt idx="20778">
                  <c:v>151.303</c:v>
                </c:pt>
                <c:pt idx="20779">
                  <c:v>151.274</c:v>
                </c:pt>
                <c:pt idx="20780">
                  <c:v>151.26400000000001</c:v>
                </c:pt>
                <c:pt idx="20781">
                  <c:v>151.24199999999999</c:v>
                </c:pt>
                <c:pt idx="20782">
                  <c:v>151.23500000000001</c:v>
                </c:pt>
                <c:pt idx="20783">
                  <c:v>151.232</c:v>
                </c:pt>
                <c:pt idx="20784">
                  <c:v>151.21600000000001</c:v>
                </c:pt>
                <c:pt idx="20785">
                  <c:v>151.209</c:v>
                </c:pt>
                <c:pt idx="20786">
                  <c:v>151.18</c:v>
                </c:pt>
                <c:pt idx="20787">
                  <c:v>151.13499999999999</c:v>
                </c:pt>
                <c:pt idx="20788">
                  <c:v>151.08600000000001</c:v>
                </c:pt>
                <c:pt idx="20789">
                  <c:v>151.07599999999999</c:v>
                </c:pt>
                <c:pt idx="20790">
                  <c:v>151.05699999999999</c:v>
                </c:pt>
                <c:pt idx="20791">
                  <c:v>151.04400000000001</c:v>
                </c:pt>
                <c:pt idx="20792">
                  <c:v>150.976</c:v>
                </c:pt>
                <c:pt idx="20793">
                  <c:v>150.934</c:v>
                </c:pt>
                <c:pt idx="20794">
                  <c:v>150.917</c:v>
                </c:pt>
                <c:pt idx="20795">
                  <c:v>150.911</c:v>
                </c:pt>
                <c:pt idx="20796">
                  <c:v>150.89099999999999</c:v>
                </c:pt>
                <c:pt idx="20797">
                  <c:v>150.88200000000001</c:v>
                </c:pt>
                <c:pt idx="20798">
                  <c:v>150.833</c:v>
                </c:pt>
                <c:pt idx="20799">
                  <c:v>150.81700000000001</c:v>
                </c:pt>
                <c:pt idx="20800">
                  <c:v>150.71600000000001</c:v>
                </c:pt>
                <c:pt idx="20801">
                  <c:v>150.703</c:v>
                </c:pt>
                <c:pt idx="20802">
                  <c:v>150.68700000000001</c:v>
                </c:pt>
                <c:pt idx="20803">
                  <c:v>150.68100000000001</c:v>
                </c:pt>
                <c:pt idx="20804">
                  <c:v>150.66399999999999</c:v>
                </c:pt>
                <c:pt idx="20805">
                  <c:v>150.648</c:v>
                </c:pt>
                <c:pt idx="20806">
                  <c:v>150.619</c:v>
                </c:pt>
                <c:pt idx="20807">
                  <c:v>150.58000000000001</c:v>
                </c:pt>
                <c:pt idx="20808">
                  <c:v>150.56399999999999</c:v>
                </c:pt>
                <c:pt idx="20809">
                  <c:v>150.54400000000001</c:v>
                </c:pt>
                <c:pt idx="20810">
                  <c:v>150.483</c:v>
                </c:pt>
                <c:pt idx="20811">
                  <c:v>150.483</c:v>
                </c:pt>
                <c:pt idx="20812">
                  <c:v>150.40199999999999</c:v>
                </c:pt>
                <c:pt idx="20813">
                  <c:v>150.40199999999999</c:v>
                </c:pt>
                <c:pt idx="20814">
                  <c:v>150.399</c:v>
                </c:pt>
                <c:pt idx="20815">
                  <c:v>150.376</c:v>
                </c:pt>
                <c:pt idx="20816">
                  <c:v>150.35</c:v>
                </c:pt>
                <c:pt idx="20817">
                  <c:v>150.334</c:v>
                </c:pt>
                <c:pt idx="20818">
                  <c:v>150.33000000000001</c:v>
                </c:pt>
                <c:pt idx="20819">
                  <c:v>150.31399999999999</c:v>
                </c:pt>
                <c:pt idx="20820">
                  <c:v>150.298</c:v>
                </c:pt>
                <c:pt idx="20821">
                  <c:v>150.28800000000001</c:v>
                </c:pt>
                <c:pt idx="20822">
                  <c:v>150.178</c:v>
                </c:pt>
                <c:pt idx="20823">
                  <c:v>150.13300000000001</c:v>
                </c:pt>
                <c:pt idx="20824">
                  <c:v>150.13300000000001</c:v>
                </c:pt>
                <c:pt idx="20825">
                  <c:v>150.12</c:v>
                </c:pt>
                <c:pt idx="20826">
                  <c:v>150.11600000000001</c:v>
                </c:pt>
                <c:pt idx="20827">
                  <c:v>150.1</c:v>
                </c:pt>
                <c:pt idx="20828">
                  <c:v>150.07400000000001</c:v>
                </c:pt>
                <c:pt idx="20829">
                  <c:v>150.06800000000001</c:v>
                </c:pt>
                <c:pt idx="20830">
                  <c:v>150.06399999999999</c:v>
                </c:pt>
                <c:pt idx="20831">
                  <c:v>150.05500000000001</c:v>
                </c:pt>
                <c:pt idx="20832">
                  <c:v>150.05199999999999</c:v>
                </c:pt>
                <c:pt idx="20833">
                  <c:v>150.042</c:v>
                </c:pt>
                <c:pt idx="20834">
                  <c:v>150.042</c:v>
                </c:pt>
                <c:pt idx="20835">
                  <c:v>150.03899999999999</c:v>
                </c:pt>
                <c:pt idx="20836">
                  <c:v>150.03200000000001</c:v>
                </c:pt>
                <c:pt idx="20837">
                  <c:v>150.02199999999999</c:v>
                </c:pt>
                <c:pt idx="20838">
                  <c:v>149.97999999999999</c:v>
                </c:pt>
                <c:pt idx="20839">
                  <c:v>149.977</c:v>
                </c:pt>
                <c:pt idx="20840">
                  <c:v>149.95699999999999</c:v>
                </c:pt>
                <c:pt idx="20841">
                  <c:v>149.91200000000001</c:v>
                </c:pt>
                <c:pt idx="20842">
                  <c:v>149.88900000000001</c:v>
                </c:pt>
                <c:pt idx="20843">
                  <c:v>149.876</c:v>
                </c:pt>
                <c:pt idx="20844">
                  <c:v>149.828</c:v>
                </c:pt>
                <c:pt idx="20845">
                  <c:v>149.786</c:v>
                </c:pt>
                <c:pt idx="20846">
                  <c:v>149.727</c:v>
                </c:pt>
                <c:pt idx="20847">
                  <c:v>149.721</c:v>
                </c:pt>
                <c:pt idx="20848">
                  <c:v>149.66900000000001</c:v>
                </c:pt>
                <c:pt idx="20849">
                  <c:v>149.61099999999999</c:v>
                </c:pt>
                <c:pt idx="20850">
                  <c:v>149.523</c:v>
                </c:pt>
                <c:pt idx="20851">
                  <c:v>149.48099999999999</c:v>
                </c:pt>
                <c:pt idx="20852">
                  <c:v>149.47399999999999</c:v>
                </c:pt>
                <c:pt idx="20853">
                  <c:v>149.46100000000001</c:v>
                </c:pt>
                <c:pt idx="20854">
                  <c:v>149.44200000000001</c:v>
                </c:pt>
                <c:pt idx="20855">
                  <c:v>149.40299999999999</c:v>
                </c:pt>
                <c:pt idx="20856">
                  <c:v>149.351</c:v>
                </c:pt>
                <c:pt idx="20857">
                  <c:v>149.34800000000001</c:v>
                </c:pt>
                <c:pt idx="20858">
                  <c:v>149.33199999999999</c:v>
                </c:pt>
                <c:pt idx="20859">
                  <c:v>149.322</c:v>
                </c:pt>
                <c:pt idx="20860">
                  <c:v>149.31899999999999</c:v>
                </c:pt>
                <c:pt idx="20861">
                  <c:v>149.31200000000001</c:v>
                </c:pt>
                <c:pt idx="20862">
                  <c:v>149.29300000000001</c:v>
                </c:pt>
                <c:pt idx="20863">
                  <c:v>149.26</c:v>
                </c:pt>
                <c:pt idx="20864">
                  <c:v>149.19499999999999</c:v>
                </c:pt>
                <c:pt idx="20865">
                  <c:v>149.173</c:v>
                </c:pt>
                <c:pt idx="20866">
                  <c:v>149.12700000000001</c:v>
                </c:pt>
                <c:pt idx="20867">
                  <c:v>149.07499999999999</c:v>
                </c:pt>
                <c:pt idx="20868">
                  <c:v>149.06899999999999</c:v>
                </c:pt>
                <c:pt idx="20869">
                  <c:v>149.06200000000001</c:v>
                </c:pt>
                <c:pt idx="20870">
                  <c:v>149.02000000000001</c:v>
                </c:pt>
                <c:pt idx="20871">
                  <c:v>148.99100000000001</c:v>
                </c:pt>
                <c:pt idx="20872">
                  <c:v>148.97499999999999</c:v>
                </c:pt>
                <c:pt idx="20873">
                  <c:v>148.94900000000001</c:v>
                </c:pt>
                <c:pt idx="20874">
                  <c:v>148.887</c:v>
                </c:pt>
                <c:pt idx="20875">
                  <c:v>148.845</c:v>
                </c:pt>
                <c:pt idx="20876">
                  <c:v>148.82900000000001</c:v>
                </c:pt>
                <c:pt idx="20877">
                  <c:v>148.809</c:v>
                </c:pt>
                <c:pt idx="20878">
                  <c:v>148.745</c:v>
                </c:pt>
                <c:pt idx="20879">
                  <c:v>148.738</c:v>
                </c:pt>
                <c:pt idx="20880">
                  <c:v>148.702</c:v>
                </c:pt>
                <c:pt idx="20881">
                  <c:v>148.59200000000001</c:v>
                </c:pt>
                <c:pt idx="20882">
                  <c:v>148.583</c:v>
                </c:pt>
                <c:pt idx="20883">
                  <c:v>148.547</c:v>
                </c:pt>
                <c:pt idx="20884">
                  <c:v>148.54</c:v>
                </c:pt>
                <c:pt idx="20885">
                  <c:v>148.53399999999999</c:v>
                </c:pt>
                <c:pt idx="20886">
                  <c:v>148.52099999999999</c:v>
                </c:pt>
                <c:pt idx="20887">
                  <c:v>148.501</c:v>
                </c:pt>
                <c:pt idx="20888">
                  <c:v>148.476</c:v>
                </c:pt>
                <c:pt idx="20889">
                  <c:v>148.47200000000001</c:v>
                </c:pt>
                <c:pt idx="20890">
                  <c:v>148.44999999999999</c:v>
                </c:pt>
                <c:pt idx="20891">
                  <c:v>148.44300000000001</c:v>
                </c:pt>
                <c:pt idx="20892">
                  <c:v>148.42699999999999</c:v>
                </c:pt>
                <c:pt idx="20893">
                  <c:v>148.35900000000001</c:v>
                </c:pt>
                <c:pt idx="20894">
                  <c:v>148.352</c:v>
                </c:pt>
                <c:pt idx="20895">
                  <c:v>148.32</c:v>
                </c:pt>
                <c:pt idx="20896">
                  <c:v>148.31700000000001</c:v>
                </c:pt>
                <c:pt idx="20897">
                  <c:v>148.31700000000001</c:v>
                </c:pt>
                <c:pt idx="20898">
                  <c:v>148.31299999999999</c:v>
                </c:pt>
                <c:pt idx="20899">
                  <c:v>148.30000000000001</c:v>
                </c:pt>
                <c:pt idx="20900">
                  <c:v>148.28700000000001</c:v>
                </c:pt>
                <c:pt idx="20901">
                  <c:v>148.27799999999999</c:v>
                </c:pt>
                <c:pt idx="20902">
                  <c:v>148.274</c:v>
                </c:pt>
                <c:pt idx="20903">
                  <c:v>148.261</c:v>
                </c:pt>
                <c:pt idx="20904">
                  <c:v>148.23599999999999</c:v>
                </c:pt>
                <c:pt idx="20905">
                  <c:v>148.226</c:v>
                </c:pt>
                <c:pt idx="20906">
                  <c:v>148.203</c:v>
                </c:pt>
                <c:pt idx="20907">
                  <c:v>148.167</c:v>
                </c:pt>
                <c:pt idx="20908">
                  <c:v>148.161</c:v>
                </c:pt>
                <c:pt idx="20909">
                  <c:v>148.13200000000001</c:v>
                </c:pt>
                <c:pt idx="20910">
                  <c:v>148.10300000000001</c:v>
                </c:pt>
                <c:pt idx="20911">
                  <c:v>148.10300000000001</c:v>
                </c:pt>
                <c:pt idx="20912">
                  <c:v>148.077</c:v>
                </c:pt>
                <c:pt idx="20913">
                  <c:v>147.97900000000001</c:v>
                </c:pt>
                <c:pt idx="20914">
                  <c:v>147.97300000000001</c:v>
                </c:pt>
                <c:pt idx="20915">
                  <c:v>147.96600000000001</c:v>
                </c:pt>
                <c:pt idx="20916">
                  <c:v>147.96</c:v>
                </c:pt>
                <c:pt idx="20917">
                  <c:v>147.953</c:v>
                </c:pt>
                <c:pt idx="20918">
                  <c:v>147.934</c:v>
                </c:pt>
                <c:pt idx="20919">
                  <c:v>147.92699999999999</c:v>
                </c:pt>
                <c:pt idx="20920">
                  <c:v>147.905</c:v>
                </c:pt>
                <c:pt idx="20921">
                  <c:v>147.90199999999999</c:v>
                </c:pt>
                <c:pt idx="20922">
                  <c:v>147.85</c:v>
                </c:pt>
                <c:pt idx="20923">
                  <c:v>147.84299999999999</c:v>
                </c:pt>
                <c:pt idx="20924">
                  <c:v>147.84</c:v>
                </c:pt>
                <c:pt idx="20925">
                  <c:v>147.83699999999999</c:v>
                </c:pt>
                <c:pt idx="20926">
                  <c:v>147.785</c:v>
                </c:pt>
                <c:pt idx="20927">
                  <c:v>147.78200000000001</c:v>
                </c:pt>
                <c:pt idx="20928">
                  <c:v>147.76499999999999</c:v>
                </c:pt>
                <c:pt idx="20929">
                  <c:v>147.73599999999999</c:v>
                </c:pt>
                <c:pt idx="20930">
                  <c:v>147.71299999999999</c:v>
                </c:pt>
                <c:pt idx="20931">
                  <c:v>147.68100000000001</c:v>
                </c:pt>
                <c:pt idx="20932">
                  <c:v>147.65799999999999</c:v>
                </c:pt>
                <c:pt idx="20933">
                  <c:v>147.619</c:v>
                </c:pt>
                <c:pt idx="20934">
                  <c:v>147.60599999999999</c:v>
                </c:pt>
                <c:pt idx="20935">
                  <c:v>147.53800000000001</c:v>
                </c:pt>
                <c:pt idx="20936">
                  <c:v>147.435</c:v>
                </c:pt>
                <c:pt idx="20937">
                  <c:v>147.41200000000001</c:v>
                </c:pt>
                <c:pt idx="20938">
                  <c:v>147.40899999999999</c:v>
                </c:pt>
                <c:pt idx="20939">
                  <c:v>147.298</c:v>
                </c:pt>
                <c:pt idx="20940">
                  <c:v>147.27600000000001</c:v>
                </c:pt>
                <c:pt idx="20941">
                  <c:v>147.24299999999999</c:v>
                </c:pt>
                <c:pt idx="20942">
                  <c:v>147.21700000000001</c:v>
                </c:pt>
                <c:pt idx="20943">
                  <c:v>147.20099999999999</c:v>
                </c:pt>
                <c:pt idx="20944">
                  <c:v>147.18199999999999</c:v>
                </c:pt>
                <c:pt idx="20945">
                  <c:v>147.149</c:v>
                </c:pt>
                <c:pt idx="20946">
                  <c:v>147.065</c:v>
                </c:pt>
                <c:pt idx="20947">
                  <c:v>147.065</c:v>
                </c:pt>
                <c:pt idx="20948">
                  <c:v>147.01900000000001</c:v>
                </c:pt>
                <c:pt idx="20949">
                  <c:v>146.98099999999999</c:v>
                </c:pt>
                <c:pt idx="20950">
                  <c:v>146.89599999999999</c:v>
                </c:pt>
                <c:pt idx="20951">
                  <c:v>146.887</c:v>
                </c:pt>
                <c:pt idx="20952">
                  <c:v>146.88300000000001</c:v>
                </c:pt>
                <c:pt idx="20953">
                  <c:v>146.86099999999999</c:v>
                </c:pt>
                <c:pt idx="20954">
                  <c:v>146.85400000000001</c:v>
                </c:pt>
                <c:pt idx="20955">
                  <c:v>146.84399999999999</c:v>
                </c:pt>
                <c:pt idx="20956">
                  <c:v>146.83099999999999</c:v>
                </c:pt>
                <c:pt idx="20957">
                  <c:v>146.82499999999999</c:v>
                </c:pt>
                <c:pt idx="20958">
                  <c:v>146.792</c:v>
                </c:pt>
                <c:pt idx="20959">
                  <c:v>146.779</c:v>
                </c:pt>
                <c:pt idx="20960">
                  <c:v>146.767</c:v>
                </c:pt>
                <c:pt idx="20961">
                  <c:v>146.76</c:v>
                </c:pt>
                <c:pt idx="20962">
                  <c:v>146.75700000000001</c:v>
                </c:pt>
                <c:pt idx="20963">
                  <c:v>146.74100000000001</c:v>
                </c:pt>
                <c:pt idx="20964">
                  <c:v>146.708</c:v>
                </c:pt>
                <c:pt idx="20965">
                  <c:v>146.70500000000001</c:v>
                </c:pt>
                <c:pt idx="20966">
                  <c:v>146.702</c:v>
                </c:pt>
                <c:pt idx="20967">
                  <c:v>146.69800000000001</c:v>
                </c:pt>
                <c:pt idx="20968">
                  <c:v>146.68899999999999</c:v>
                </c:pt>
                <c:pt idx="20969">
                  <c:v>146.679</c:v>
                </c:pt>
                <c:pt idx="20970">
                  <c:v>146.679</c:v>
                </c:pt>
                <c:pt idx="20971">
                  <c:v>146.67599999999999</c:v>
                </c:pt>
                <c:pt idx="20972">
                  <c:v>146.672</c:v>
                </c:pt>
                <c:pt idx="20973">
                  <c:v>146.672</c:v>
                </c:pt>
                <c:pt idx="20974">
                  <c:v>146.65600000000001</c:v>
                </c:pt>
                <c:pt idx="20975">
                  <c:v>146.64699999999999</c:v>
                </c:pt>
                <c:pt idx="20976">
                  <c:v>146.61699999999999</c:v>
                </c:pt>
                <c:pt idx="20977">
                  <c:v>146.61099999999999</c:v>
                </c:pt>
                <c:pt idx="20978">
                  <c:v>146.59800000000001</c:v>
                </c:pt>
                <c:pt idx="20979">
                  <c:v>146.58199999999999</c:v>
                </c:pt>
                <c:pt idx="20980">
                  <c:v>146.578</c:v>
                </c:pt>
                <c:pt idx="20981">
                  <c:v>146.57499999999999</c:v>
                </c:pt>
                <c:pt idx="20982">
                  <c:v>146.50700000000001</c:v>
                </c:pt>
                <c:pt idx="20983">
                  <c:v>146.48400000000001</c:v>
                </c:pt>
                <c:pt idx="20984">
                  <c:v>146.43600000000001</c:v>
                </c:pt>
                <c:pt idx="20985">
                  <c:v>146.43600000000001</c:v>
                </c:pt>
                <c:pt idx="20986">
                  <c:v>146.43299999999999</c:v>
                </c:pt>
                <c:pt idx="20987">
                  <c:v>146.429</c:v>
                </c:pt>
                <c:pt idx="20988">
                  <c:v>146.41</c:v>
                </c:pt>
                <c:pt idx="20989">
                  <c:v>146.37700000000001</c:v>
                </c:pt>
                <c:pt idx="20990">
                  <c:v>146.29</c:v>
                </c:pt>
                <c:pt idx="20991">
                  <c:v>146.27000000000001</c:v>
                </c:pt>
                <c:pt idx="20992">
                  <c:v>146.244</c:v>
                </c:pt>
                <c:pt idx="20993">
                  <c:v>146.22800000000001</c:v>
                </c:pt>
                <c:pt idx="20994">
                  <c:v>146.21199999999999</c:v>
                </c:pt>
                <c:pt idx="20995">
                  <c:v>146.202</c:v>
                </c:pt>
                <c:pt idx="20996">
                  <c:v>146.19900000000001</c:v>
                </c:pt>
                <c:pt idx="20997">
                  <c:v>146.196</c:v>
                </c:pt>
                <c:pt idx="20998">
                  <c:v>146.18299999999999</c:v>
                </c:pt>
                <c:pt idx="20999">
                  <c:v>146.173</c:v>
                </c:pt>
                <c:pt idx="21000">
                  <c:v>146.167</c:v>
                </c:pt>
                <c:pt idx="21001">
                  <c:v>146.137</c:v>
                </c:pt>
                <c:pt idx="21002">
                  <c:v>146.10499999999999</c:v>
                </c:pt>
                <c:pt idx="21003">
                  <c:v>146.102</c:v>
                </c:pt>
                <c:pt idx="21004">
                  <c:v>146.102</c:v>
                </c:pt>
                <c:pt idx="21005">
                  <c:v>146.09200000000001</c:v>
                </c:pt>
                <c:pt idx="21006">
                  <c:v>146.06899999999999</c:v>
                </c:pt>
                <c:pt idx="21007">
                  <c:v>146.03399999999999</c:v>
                </c:pt>
                <c:pt idx="21008">
                  <c:v>146.017</c:v>
                </c:pt>
                <c:pt idx="21009">
                  <c:v>146.001</c:v>
                </c:pt>
                <c:pt idx="21010">
                  <c:v>145.99199999999999</c:v>
                </c:pt>
                <c:pt idx="21011">
                  <c:v>145.96899999999999</c:v>
                </c:pt>
                <c:pt idx="21012">
                  <c:v>145.93</c:v>
                </c:pt>
                <c:pt idx="21013">
                  <c:v>145.91</c:v>
                </c:pt>
                <c:pt idx="21014">
                  <c:v>145.90100000000001</c:v>
                </c:pt>
                <c:pt idx="21015">
                  <c:v>145.84899999999999</c:v>
                </c:pt>
                <c:pt idx="21016">
                  <c:v>145.833</c:v>
                </c:pt>
                <c:pt idx="21017">
                  <c:v>145.81299999999999</c:v>
                </c:pt>
                <c:pt idx="21018">
                  <c:v>145.81299999999999</c:v>
                </c:pt>
                <c:pt idx="21019">
                  <c:v>145.803</c:v>
                </c:pt>
                <c:pt idx="21020">
                  <c:v>145.78700000000001</c:v>
                </c:pt>
                <c:pt idx="21021">
                  <c:v>145.77099999999999</c:v>
                </c:pt>
                <c:pt idx="21022">
                  <c:v>145.75800000000001</c:v>
                </c:pt>
                <c:pt idx="21023">
                  <c:v>145.73500000000001</c:v>
                </c:pt>
                <c:pt idx="21024">
                  <c:v>145.709</c:v>
                </c:pt>
                <c:pt idx="21025">
                  <c:v>145.68700000000001</c:v>
                </c:pt>
                <c:pt idx="21026">
                  <c:v>145.68</c:v>
                </c:pt>
                <c:pt idx="21027">
                  <c:v>145.66399999999999</c:v>
                </c:pt>
                <c:pt idx="21028">
                  <c:v>145.625</c:v>
                </c:pt>
                <c:pt idx="21029">
                  <c:v>145.62200000000001</c:v>
                </c:pt>
                <c:pt idx="21030">
                  <c:v>145.60599999999999</c:v>
                </c:pt>
                <c:pt idx="21031">
                  <c:v>145.602</c:v>
                </c:pt>
                <c:pt idx="21032">
                  <c:v>145.58600000000001</c:v>
                </c:pt>
                <c:pt idx="21033">
                  <c:v>145.56</c:v>
                </c:pt>
                <c:pt idx="21034">
                  <c:v>145.55699999999999</c:v>
                </c:pt>
                <c:pt idx="21035">
                  <c:v>145.541</c:v>
                </c:pt>
                <c:pt idx="21036">
                  <c:v>145.40100000000001</c:v>
                </c:pt>
                <c:pt idx="21037">
                  <c:v>145.37899999999999</c:v>
                </c:pt>
                <c:pt idx="21038">
                  <c:v>145.28800000000001</c:v>
                </c:pt>
                <c:pt idx="21039">
                  <c:v>145.27799999999999</c:v>
                </c:pt>
                <c:pt idx="21040">
                  <c:v>145.27799999999999</c:v>
                </c:pt>
                <c:pt idx="21041">
                  <c:v>145.27500000000001</c:v>
                </c:pt>
                <c:pt idx="21042">
                  <c:v>145.268</c:v>
                </c:pt>
                <c:pt idx="21043">
                  <c:v>145.20400000000001</c:v>
                </c:pt>
                <c:pt idx="21044">
                  <c:v>145.191</c:v>
                </c:pt>
                <c:pt idx="21045">
                  <c:v>145.18100000000001</c:v>
                </c:pt>
                <c:pt idx="21046">
                  <c:v>145.12899999999999</c:v>
                </c:pt>
                <c:pt idx="21047">
                  <c:v>145.126</c:v>
                </c:pt>
                <c:pt idx="21048">
                  <c:v>145.1</c:v>
                </c:pt>
                <c:pt idx="21049">
                  <c:v>145.09</c:v>
                </c:pt>
                <c:pt idx="21050">
                  <c:v>145.08000000000001</c:v>
                </c:pt>
                <c:pt idx="21051">
                  <c:v>145.07400000000001</c:v>
                </c:pt>
                <c:pt idx="21052">
                  <c:v>145.05799999999999</c:v>
                </c:pt>
                <c:pt idx="21053">
                  <c:v>145.03200000000001</c:v>
                </c:pt>
                <c:pt idx="21054">
                  <c:v>145.01499999999999</c:v>
                </c:pt>
                <c:pt idx="21055">
                  <c:v>145.00899999999999</c:v>
                </c:pt>
                <c:pt idx="21056">
                  <c:v>145.00200000000001</c:v>
                </c:pt>
                <c:pt idx="21057">
                  <c:v>144.977</c:v>
                </c:pt>
                <c:pt idx="21058">
                  <c:v>144.96700000000001</c:v>
                </c:pt>
                <c:pt idx="21059">
                  <c:v>144.91499999999999</c:v>
                </c:pt>
                <c:pt idx="21060">
                  <c:v>144.90199999999999</c:v>
                </c:pt>
                <c:pt idx="21061">
                  <c:v>144.899</c:v>
                </c:pt>
                <c:pt idx="21062">
                  <c:v>144.863</c:v>
                </c:pt>
                <c:pt idx="21063">
                  <c:v>144.86000000000001</c:v>
                </c:pt>
                <c:pt idx="21064">
                  <c:v>144.84700000000001</c:v>
                </c:pt>
                <c:pt idx="21065">
                  <c:v>144.84700000000001</c:v>
                </c:pt>
                <c:pt idx="21066">
                  <c:v>144.83099999999999</c:v>
                </c:pt>
                <c:pt idx="21067">
                  <c:v>144.81399999999999</c:v>
                </c:pt>
                <c:pt idx="21068">
                  <c:v>144.80099999999999</c:v>
                </c:pt>
                <c:pt idx="21069">
                  <c:v>144.80099999999999</c:v>
                </c:pt>
                <c:pt idx="21070">
                  <c:v>144.76900000000001</c:v>
                </c:pt>
                <c:pt idx="21071">
                  <c:v>144.70400000000001</c:v>
                </c:pt>
                <c:pt idx="21072">
                  <c:v>144.65199999999999</c:v>
                </c:pt>
                <c:pt idx="21073">
                  <c:v>144.626</c:v>
                </c:pt>
                <c:pt idx="21074">
                  <c:v>144.62</c:v>
                </c:pt>
                <c:pt idx="21075">
                  <c:v>144.59399999999999</c:v>
                </c:pt>
                <c:pt idx="21076">
                  <c:v>144.548</c:v>
                </c:pt>
                <c:pt idx="21077">
                  <c:v>144.52600000000001</c:v>
                </c:pt>
                <c:pt idx="21078">
                  <c:v>144.52199999999999</c:v>
                </c:pt>
                <c:pt idx="21079">
                  <c:v>144.51300000000001</c:v>
                </c:pt>
                <c:pt idx="21080">
                  <c:v>144.51300000000001</c:v>
                </c:pt>
                <c:pt idx="21081">
                  <c:v>144.49299999999999</c:v>
                </c:pt>
                <c:pt idx="21082">
                  <c:v>144.43799999999999</c:v>
                </c:pt>
                <c:pt idx="21083">
                  <c:v>144.40600000000001</c:v>
                </c:pt>
                <c:pt idx="21084">
                  <c:v>144.37299999999999</c:v>
                </c:pt>
                <c:pt idx="21085">
                  <c:v>144.32499999999999</c:v>
                </c:pt>
                <c:pt idx="21086">
                  <c:v>144.244</c:v>
                </c:pt>
                <c:pt idx="21087">
                  <c:v>144.24</c:v>
                </c:pt>
                <c:pt idx="21088">
                  <c:v>144.21100000000001</c:v>
                </c:pt>
                <c:pt idx="21089">
                  <c:v>144.179</c:v>
                </c:pt>
                <c:pt idx="21090">
                  <c:v>144.17599999999999</c:v>
                </c:pt>
                <c:pt idx="21091">
                  <c:v>144.143</c:v>
                </c:pt>
                <c:pt idx="21092">
                  <c:v>144.08799999999999</c:v>
                </c:pt>
                <c:pt idx="21093">
                  <c:v>144.08500000000001</c:v>
                </c:pt>
                <c:pt idx="21094">
                  <c:v>144.059</c:v>
                </c:pt>
                <c:pt idx="21095">
                  <c:v>144.00399999999999</c:v>
                </c:pt>
                <c:pt idx="21096">
                  <c:v>143.99100000000001</c:v>
                </c:pt>
                <c:pt idx="21097">
                  <c:v>143.952</c:v>
                </c:pt>
                <c:pt idx="21098">
                  <c:v>143.929</c:v>
                </c:pt>
                <c:pt idx="21099">
                  <c:v>143.929</c:v>
                </c:pt>
                <c:pt idx="21100">
                  <c:v>143.923</c:v>
                </c:pt>
                <c:pt idx="21101">
                  <c:v>143.923</c:v>
                </c:pt>
                <c:pt idx="21102">
                  <c:v>143.91300000000001</c:v>
                </c:pt>
                <c:pt idx="21103">
                  <c:v>143.88999999999999</c:v>
                </c:pt>
                <c:pt idx="21104">
                  <c:v>143.84200000000001</c:v>
                </c:pt>
                <c:pt idx="21105">
                  <c:v>143.79900000000001</c:v>
                </c:pt>
                <c:pt idx="21106">
                  <c:v>143.78299999999999</c:v>
                </c:pt>
                <c:pt idx="21107">
                  <c:v>143.75399999999999</c:v>
                </c:pt>
                <c:pt idx="21108">
                  <c:v>143.74700000000001</c:v>
                </c:pt>
                <c:pt idx="21109">
                  <c:v>143.738</c:v>
                </c:pt>
                <c:pt idx="21110">
                  <c:v>143.72200000000001</c:v>
                </c:pt>
                <c:pt idx="21111">
                  <c:v>143.66</c:v>
                </c:pt>
                <c:pt idx="21112">
                  <c:v>143.63999999999999</c:v>
                </c:pt>
                <c:pt idx="21113">
                  <c:v>143.631</c:v>
                </c:pt>
                <c:pt idx="21114">
                  <c:v>143.60499999999999</c:v>
                </c:pt>
                <c:pt idx="21115">
                  <c:v>143.602</c:v>
                </c:pt>
                <c:pt idx="21116">
                  <c:v>143.595</c:v>
                </c:pt>
                <c:pt idx="21117">
                  <c:v>143.59200000000001</c:v>
                </c:pt>
                <c:pt idx="21118">
                  <c:v>143.589</c:v>
                </c:pt>
                <c:pt idx="21119">
                  <c:v>143.58199999999999</c:v>
                </c:pt>
                <c:pt idx="21120">
                  <c:v>143.53</c:v>
                </c:pt>
                <c:pt idx="21121">
                  <c:v>143.52699999999999</c:v>
                </c:pt>
                <c:pt idx="21122">
                  <c:v>143.47800000000001</c:v>
                </c:pt>
                <c:pt idx="21123">
                  <c:v>143.44300000000001</c:v>
                </c:pt>
                <c:pt idx="21124">
                  <c:v>143.423</c:v>
                </c:pt>
                <c:pt idx="21125">
                  <c:v>143.39699999999999</c:v>
                </c:pt>
                <c:pt idx="21126">
                  <c:v>143.38399999999999</c:v>
                </c:pt>
                <c:pt idx="21127">
                  <c:v>143.36799999999999</c:v>
                </c:pt>
                <c:pt idx="21128">
                  <c:v>143.358</c:v>
                </c:pt>
                <c:pt idx="21129">
                  <c:v>143.34200000000001</c:v>
                </c:pt>
                <c:pt idx="21130">
                  <c:v>143.30600000000001</c:v>
                </c:pt>
                <c:pt idx="21131">
                  <c:v>143.27099999999999</c:v>
                </c:pt>
                <c:pt idx="21132">
                  <c:v>143.261</c:v>
                </c:pt>
                <c:pt idx="21133">
                  <c:v>143.21600000000001</c:v>
                </c:pt>
                <c:pt idx="21134">
                  <c:v>143.203</c:v>
                </c:pt>
                <c:pt idx="21135">
                  <c:v>143.19900000000001</c:v>
                </c:pt>
                <c:pt idx="21136">
                  <c:v>143.18600000000001</c:v>
                </c:pt>
                <c:pt idx="21137">
                  <c:v>143.18</c:v>
                </c:pt>
                <c:pt idx="21138">
                  <c:v>143.17699999999999</c:v>
                </c:pt>
                <c:pt idx="21139">
                  <c:v>143.15100000000001</c:v>
                </c:pt>
                <c:pt idx="21140">
                  <c:v>143.09200000000001</c:v>
                </c:pt>
                <c:pt idx="21141">
                  <c:v>143.047</c:v>
                </c:pt>
                <c:pt idx="21142">
                  <c:v>143.005</c:v>
                </c:pt>
                <c:pt idx="21143">
                  <c:v>143.00200000000001</c:v>
                </c:pt>
                <c:pt idx="21144">
                  <c:v>142.99799999999999</c:v>
                </c:pt>
                <c:pt idx="21145">
                  <c:v>142.97200000000001</c:v>
                </c:pt>
                <c:pt idx="21146">
                  <c:v>142.97200000000001</c:v>
                </c:pt>
                <c:pt idx="21147">
                  <c:v>142.96299999999999</c:v>
                </c:pt>
                <c:pt idx="21148">
                  <c:v>142.94</c:v>
                </c:pt>
                <c:pt idx="21149">
                  <c:v>142.92099999999999</c:v>
                </c:pt>
                <c:pt idx="21150">
                  <c:v>142.92099999999999</c:v>
                </c:pt>
                <c:pt idx="21151">
                  <c:v>142.898</c:v>
                </c:pt>
                <c:pt idx="21152">
                  <c:v>142.88800000000001</c:v>
                </c:pt>
                <c:pt idx="21153">
                  <c:v>142.875</c:v>
                </c:pt>
                <c:pt idx="21154">
                  <c:v>142.869</c:v>
                </c:pt>
                <c:pt idx="21155">
                  <c:v>142.86199999999999</c:v>
                </c:pt>
                <c:pt idx="21156">
                  <c:v>142.85599999999999</c:v>
                </c:pt>
                <c:pt idx="21157">
                  <c:v>142.833</c:v>
                </c:pt>
                <c:pt idx="21158">
                  <c:v>142.80099999999999</c:v>
                </c:pt>
                <c:pt idx="21159">
                  <c:v>142.77799999999999</c:v>
                </c:pt>
                <c:pt idx="21160">
                  <c:v>142.77099999999999</c:v>
                </c:pt>
                <c:pt idx="21161">
                  <c:v>142.762</c:v>
                </c:pt>
                <c:pt idx="21162">
                  <c:v>142.69399999999999</c:v>
                </c:pt>
                <c:pt idx="21163">
                  <c:v>142.68100000000001</c:v>
                </c:pt>
                <c:pt idx="21164">
                  <c:v>142.64500000000001</c:v>
                </c:pt>
                <c:pt idx="21165">
                  <c:v>142.63499999999999</c:v>
                </c:pt>
                <c:pt idx="21166">
                  <c:v>142.63499999999999</c:v>
                </c:pt>
                <c:pt idx="21167">
                  <c:v>142.596</c:v>
                </c:pt>
                <c:pt idx="21168">
                  <c:v>142.583</c:v>
                </c:pt>
                <c:pt idx="21169">
                  <c:v>142.49600000000001</c:v>
                </c:pt>
                <c:pt idx="21170">
                  <c:v>142.46</c:v>
                </c:pt>
                <c:pt idx="21171">
                  <c:v>142.44999999999999</c:v>
                </c:pt>
                <c:pt idx="21172">
                  <c:v>142.447</c:v>
                </c:pt>
                <c:pt idx="21173">
                  <c:v>142.44399999999999</c:v>
                </c:pt>
                <c:pt idx="21174">
                  <c:v>142.428</c:v>
                </c:pt>
                <c:pt idx="21175">
                  <c:v>142.42099999999999</c:v>
                </c:pt>
                <c:pt idx="21176">
                  <c:v>142.40199999999999</c:v>
                </c:pt>
                <c:pt idx="21177">
                  <c:v>142.398</c:v>
                </c:pt>
                <c:pt idx="21178">
                  <c:v>142.369</c:v>
                </c:pt>
                <c:pt idx="21179">
                  <c:v>142.298</c:v>
                </c:pt>
                <c:pt idx="21180">
                  <c:v>142.28200000000001</c:v>
                </c:pt>
                <c:pt idx="21181">
                  <c:v>142.233</c:v>
                </c:pt>
                <c:pt idx="21182">
                  <c:v>142.18100000000001</c:v>
                </c:pt>
                <c:pt idx="21183">
                  <c:v>142.18100000000001</c:v>
                </c:pt>
                <c:pt idx="21184">
                  <c:v>142.149</c:v>
                </c:pt>
                <c:pt idx="21185">
                  <c:v>142.149</c:v>
                </c:pt>
                <c:pt idx="21186">
                  <c:v>142.13900000000001</c:v>
                </c:pt>
                <c:pt idx="21187">
                  <c:v>142.136</c:v>
                </c:pt>
                <c:pt idx="21188">
                  <c:v>142.136</c:v>
                </c:pt>
                <c:pt idx="21189">
                  <c:v>142.077</c:v>
                </c:pt>
                <c:pt idx="21190">
                  <c:v>142.04499999999999</c:v>
                </c:pt>
                <c:pt idx="21191">
                  <c:v>142.03200000000001</c:v>
                </c:pt>
                <c:pt idx="21192">
                  <c:v>142.006</c:v>
                </c:pt>
                <c:pt idx="21193">
                  <c:v>142.00299999999999</c:v>
                </c:pt>
                <c:pt idx="21194">
                  <c:v>141.964</c:v>
                </c:pt>
                <c:pt idx="21195">
                  <c:v>141.93799999999999</c:v>
                </c:pt>
                <c:pt idx="21196">
                  <c:v>141.91200000000001</c:v>
                </c:pt>
                <c:pt idx="21197">
                  <c:v>141.893</c:v>
                </c:pt>
                <c:pt idx="21198">
                  <c:v>141.85</c:v>
                </c:pt>
                <c:pt idx="21199">
                  <c:v>141.821</c:v>
                </c:pt>
                <c:pt idx="21200">
                  <c:v>141.821</c:v>
                </c:pt>
                <c:pt idx="21201">
                  <c:v>141.81800000000001</c:v>
                </c:pt>
                <c:pt idx="21202">
                  <c:v>141.815</c:v>
                </c:pt>
                <c:pt idx="21203">
                  <c:v>141.75</c:v>
                </c:pt>
                <c:pt idx="21204">
                  <c:v>141.727</c:v>
                </c:pt>
                <c:pt idx="21205">
                  <c:v>141.714</c:v>
                </c:pt>
                <c:pt idx="21206">
                  <c:v>141.71100000000001</c:v>
                </c:pt>
                <c:pt idx="21207">
                  <c:v>141.65299999999999</c:v>
                </c:pt>
                <c:pt idx="21208">
                  <c:v>141.65299999999999</c:v>
                </c:pt>
                <c:pt idx="21209">
                  <c:v>141.62299999999999</c:v>
                </c:pt>
                <c:pt idx="21210">
                  <c:v>141.62</c:v>
                </c:pt>
                <c:pt idx="21211">
                  <c:v>141.61000000000001</c:v>
                </c:pt>
                <c:pt idx="21212">
                  <c:v>141.60400000000001</c:v>
                </c:pt>
                <c:pt idx="21213">
                  <c:v>141.57499999999999</c:v>
                </c:pt>
                <c:pt idx="21214">
                  <c:v>141.55500000000001</c:v>
                </c:pt>
                <c:pt idx="21215">
                  <c:v>141.529</c:v>
                </c:pt>
                <c:pt idx="21216">
                  <c:v>141.49700000000001</c:v>
                </c:pt>
                <c:pt idx="21217">
                  <c:v>141.465</c:v>
                </c:pt>
                <c:pt idx="21218">
                  <c:v>141.4</c:v>
                </c:pt>
                <c:pt idx="21219">
                  <c:v>141.4</c:v>
                </c:pt>
                <c:pt idx="21220">
                  <c:v>141.374</c:v>
                </c:pt>
                <c:pt idx="21221">
                  <c:v>141.29300000000001</c:v>
                </c:pt>
                <c:pt idx="21222">
                  <c:v>141.28899999999999</c:v>
                </c:pt>
                <c:pt idx="21223">
                  <c:v>141.28299999999999</c:v>
                </c:pt>
                <c:pt idx="21224">
                  <c:v>141.25399999999999</c:v>
                </c:pt>
                <c:pt idx="21225">
                  <c:v>141.24700000000001</c:v>
                </c:pt>
                <c:pt idx="21226">
                  <c:v>141.23400000000001</c:v>
                </c:pt>
                <c:pt idx="21227">
                  <c:v>141.14699999999999</c:v>
                </c:pt>
                <c:pt idx="21228">
                  <c:v>141.124</c:v>
                </c:pt>
                <c:pt idx="21229">
                  <c:v>141.11799999999999</c:v>
                </c:pt>
                <c:pt idx="21230">
                  <c:v>141.10499999999999</c:v>
                </c:pt>
                <c:pt idx="21231">
                  <c:v>141.08500000000001</c:v>
                </c:pt>
                <c:pt idx="21232">
                  <c:v>141.05600000000001</c:v>
                </c:pt>
                <c:pt idx="21233">
                  <c:v>141.05600000000001</c:v>
                </c:pt>
                <c:pt idx="21234">
                  <c:v>141.03</c:v>
                </c:pt>
                <c:pt idx="21235">
                  <c:v>141.02699999999999</c:v>
                </c:pt>
                <c:pt idx="21236">
                  <c:v>141.017</c:v>
                </c:pt>
                <c:pt idx="21237">
                  <c:v>141.017</c:v>
                </c:pt>
                <c:pt idx="21238">
                  <c:v>141.017</c:v>
                </c:pt>
                <c:pt idx="21239">
                  <c:v>141.01400000000001</c:v>
                </c:pt>
                <c:pt idx="21240">
                  <c:v>141.001</c:v>
                </c:pt>
                <c:pt idx="21241">
                  <c:v>140.994</c:v>
                </c:pt>
                <c:pt idx="21242">
                  <c:v>140.98500000000001</c:v>
                </c:pt>
                <c:pt idx="21243">
                  <c:v>140.97499999999999</c:v>
                </c:pt>
                <c:pt idx="21244">
                  <c:v>140.97200000000001</c:v>
                </c:pt>
                <c:pt idx="21245">
                  <c:v>140.85499999999999</c:v>
                </c:pt>
                <c:pt idx="21246">
                  <c:v>140.839</c:v>
                </c:pt>
                <c:pt idx="21247">
                  <c:v>140.83199999999999</c:v>
                </c:pt>
                <c:pt idx="21248">
                  <c:v>140.82900000000001</c:v>
                </c:pt>
                <c:pt idx="21249">
                  <c:v>140.77699999999999</c:v>
                </c:pt>
                <c:pt idx="21250">
                  <c:v>140.71899999999999</c:v>
                </c:pt>
                <c:pt idx="21251">
                  <c:v>140.673</c:v>
                </c:pt>
                <c:pt idx="21252">
                  <c:v>140.66</c:v>
                </c:pt>
                <c:pt idx="21253">
                  <c:v>140.65100000000001</c:v>
                </c:pt>
                <c:pt idx="21254">
                  <c:v>140.63399999999999</c:v>
                </c:pt>
                <c:pt idx="21255">
                  <c:v>140.631</c:v>
                </c:pt>
                <c:pt idx="21256">
                  <c:v>140.57</c:v>
                </c:pt>
                <c:pt idx="21257">
                  <c:v>140.547</c:v>
                </c:pt>
                <c:pt idx="21258">
                  <c:v>140.54400000000001</c:v>
                </c:pt>
                <c:pt idx="21259">
                  <c:v>140.53399999999999</c:v>
                </c:pt>
                <c:pt idx="21260">
                  <c:v>140.51400000000001</c:v>
                </c:pt>
                <c:pt idx="21261">
                  <c:v>140.51400000000001</c:v>
                </c:pt>
                <c:pt idx="21262">
                  <c:v>140.495</c:v>
                </c:pt>
                <c:pt idx="21263">
                  <c:v>140.46899999999999</c:v>
                </c:pt>
                <c:pt idx="21264">
                  <c:v>140.43</c:v>
                </c:pt>
                <c:pt idx="21265">
                  <c:v>140.41399999999999</c:v>
                </c:pt>
                <c:pt idx="21266">
                  <c:v>140.36500000000001</c:v>
                </c:pt>
                <c:pt idx="21267">
                  <c:v>140.352</c:v>
                </c:pt>
                <c:pt idx="21268">
                  <c:v>140.346</c:v>
                </c:pt>
                <c:pt idx="21269">
                  <c:v>140.34200000000001</c:v>
                </c:pt>
                <c:pt idx="21270">
                  <c:v>140.32599999999999</c:v>
                </c:pt>
                <c:pt idx="21271">
                  <c:v>140.30699999999999</c:v>
                </c:pt>
                <c:pt idx="21272">
                  <c:v>140.20599999999999</c:v>
                </c:pt>
                <c:pt idx="21273">
                  <c:v>140.19</c:v>
                </c:pt>
                <c:pt idx="21274">
                  <c:v>140.167</c:v>
                </c:pt>
                <c:pt idx="21275">
                  <c:v>140.15799999999999</c:v>
                </c:pt>
                <c:pt idx="21276">
                  <c:v>140.148</c:v>
                </c:pt>
                <c:pt idx="21277">
                  <c:v>140.13800000000001</c:v>
                </c:pt>
                <c:pt idx="21278">
                  <c:v>140.11600000000001</c:v>
                </c:pt>
                <c:pt idx="21279">
                  <c:v>140.10900000000001</c:v>
                </c:pt>
                <c:pt idx="21280">
                  <c:v>140.06700000000001</c:v>
                </c:pt>
                <c:pt idx="21281">
                  <c:v>139.976</c:v>
                </c:pt>
                <c:pt idx="21282">
                  <c:v>139.96</c:v>
                </c:pt>
                <c:pt idx="21283">
                  <c:v>139.953</c:v>
                </c:pt>
                <c:pt idx="21284">
                  <c:v>139.92099999999999</c:v>
                </c:pt>
                <c:pt idx="21285">
                  <c:v>139.91800000000001</c:v>
                </c:pt>
                <c:pt idx="21286">
                  <c:v>139.88900000000001</c:v>
                </c:pt>
                <c:pt idx="21287">
                  <c:v>139.88499999999999</c:v>
                </c:pt>
                <c:pt idx="21288">
                  <c:v>139.869</c:v>
                </c:pt>
                <c:pt idx="21289">
                  <c:v>139.82</c:v>
                </c:pt>
                <c:pt idx="21290">
                  <c:v>139.82</c:v>
                </c:pt>
                <c:pt idx="21291">
                  <c:v>139.81399999999999</c:v>
                </c:pt>
                <c:pt idx="21292">
                  <c:v>139.77199999999999</c:v>
                </c:pt>
                <c:pt idx="21293">
                  <c:v>139.75899999999999</c:v>
                </c:pt>
                <c:pt idx="21294">
                  <c:v>139.749</c:v>
                </c:pt>
                <c:pt idx="21295">
                  <c:v>139.74299999999999</c:v>
                </c:pt>
                <c:pt idx="21296">
                  <c:v>139.697</c:v>
                </c:pt>
                <c:pt idx="21297">
                  <c:v>139.691</c:v>
                </c:pt>
                <c:pt idx="21298">
                  <c:v>139.68700000000001</c:v>
                </c:pt>
                <c:pt idx="21299">
                  <c:v>139.678</c:v>
                </c:pt>
                <c:pt idx="21300">
                  <c:v>139.67099999999999</c:v>
                </c:pt>
                <c:pt idx="21301">
                  <c:v>139.66200000000001</c:v>
                </c:pt>
                <c:pt idx="21302">
                  <c:v>139.619</c:v>
                </c:pt>
                <c:pt idx="21303">
                  <c:v>139.59700000000001</c:v>
                </c:pt>
                <c:pt idx="21304">
                  <c:v>139.535</c:v>
                </c:pt>
                <c:pt idx="21305">
                  <c:v>139.51599999999999</c:v>
                </c:pt>
                <c:pt idx="21306">
                  <c:v>139.49</c:v>
                </c:pt>
                <c:pt idx="21307">
                  <c:v>139.428</c:v>
                </c:pt>
                <c:pt idx="21308">
                  <c:v>139.37299999999999</c:v>
                </c:pt>
                <c:pt idx="21309">
                  <c:v>139.34</c:v>
                </c:pt>
                <c:pt idx="21310">
                  <c:v>139.33099999999999</c:v>
                </c:pt>
                <c:pt idx="21311">
                  <c:v>139.321</c:v>
                </c:pt>
                <c:pt idx="21312">
                  <c:v>139.315</c:v>
                </c:pt>
                <c:pt idx="21313">
                  <c:v>139.31100000000001</c:v>
                </c:pt>
                <c:pt idx="21314">
                  <c:v>139.29499999999999</c:v>
                </c:pt>
                <c:pt idx="21315">
                  <c:v>139.23699999999999</c:v>
                </c:pt>
                <c:pt idx="21316">
                  <c:v>139.21700000000001</c:v>
                </c:pt>
                <c:pt idx="21317">
                  <c:v>139.19800000000001</c:v>
                </c:pt>
                <c:pt idx="21318">
                  <c:v>139.17500000000001</c:v>
                </c:pt>
                <c:pt idx="21319">
                  <c:v>139.14599999999999</c:v>
                </c:pt>
                <c:pt idx="21320">
                  <c:v>139.11000000000001</c:v>
                </c:pt>
                <c:pt idx="21321">
                  <c:v>139.10400000000001</c:v>
                </c:pt>
                <c:pt idx="21322">
                  <c:v>139.078</c:v>
                </c:pt>
                <c:pt idx="21323">
                  <c:v>139.04499999999999</c:v>
                </c:pt>
                <c:pt idx="21324">
                  <c:v>139.03200000000001</c:v>
                </c:pt>
                <c:pt idx="21325">
                  <c:v>139.02600000000001</c:v>
                </c:pt>
                <c:pt idx="21326">
                  <c:v>139.01599999999999</c:v>
                </c:pt>
                <c:pt idx="21327">
                  <c:v>139</c:v>
                </c:pt>
                <c:pt idx="21328">
                  <c:v>138.99</c:v>
                </c:pt>
                <c:pt idx="21329">
                  <c:v>138.99</c:v>
                </c:pt>
                <c:pt idx="21330">
                  <c:v>138.94800000000001</c:v>
                </c:pt>
                <c:pt idx="21331">
                  <c:v>138.88999999999999</c:v>
                </c:pt>
                <c:pt idx="21332">
                  <c:v>138.815</c:v>
                </c:pt>
                <c:pt idx="21333">
                  <c:v>138.58199999999999</c:v>
                </c:pt>
                <c:pt idx="21334">
                  <c:v>138.57499999999999</c:v>
                </c:pt>
                <c:pt idx="21335">
                  <c:v>138.57499999999999</c:v>
                </c:pt>
                <c:pt idx="21336">
                  <c:v>138.553</c:v>
                </c:pt>
                <c:pt idx="21337">
                  <c:v>138.49100000000001</c:v>
                </c:pt>
                <c:pt idx="21338">
                  <c:v>138.48400000000001</c:v>
                </c:pt>
                <c:pt idx="21339">
                  <c:v>138.43199999999999</c:v>
                </c:pt>
                <c:pt idx="21340">
                  <c:v>138.40299999999999</c:v>
                </c:pt>
                <c:pt idx="21341">
                  <c:v>138.4</c:v>
                </c:pt>
                <c:pt idx="21342">
                  <c:v>138.4</c:v>
                </c:pt>
                <c:pt idx="21343">
                  <c:v>138.37100000000001</c:v>
                </c:pt>
                <c:pt idx="21344">
                  <c:v>138.364</c:v>
                </c:pt>
                <c:pt idx="21345">
                  <c:v>138.345</c:v>
                </c:pt>
                <c:pt idx="21346">
                  <c:v>138.32900000000001</c:v>
                </c:pt>
                <c:pt idx="21347">
                  <c:v>138.309</c:v>
                </c:pt>
                <c:pt idx="21348">
                  <c:v>138.303</c:v>
                </c:pt>
                <c:pt idx="21349">
                  <c:v>138.267</c:v>
                </c:pt>
                <c:pt idx="21350">
                  <c:v>138.20599999999999</c:v>
                </c:pt>
                <c:pt idx="21351">
                  <c:v>138.167</c:v>
                </c:pt>
                <c:pt idx="21352">
                  <c:v>138.15</c:v>
                </c:pt>
                <c:pt idx="21353">
                  <c:v>138.11099999999999</c:v>
                </c:pt>
                <c:pt idx="21354">
                  <c:v>138.053</c:v>
                </c:pt>
                <c:pt idx="21355">
                  <c:v>138.024</c:v>
                </c:pt>
                <c:pt idx="21356">
                  <c:v>137.97499999999999</c:v>
                </c:pt>
                <c:pt idx="21357">
                  <c:v>137.959</c:v>
                </c:pt>
                <c:pt idx="21358">
                  <c:v>137.91999999999999</c:v>
                </c:pt>
                <c:pt idx="21359">
                  <c:v>137.881</c:v>
                </c:pt>
                <c:pt idx="21360">
                  <c:v>137.846</c:v>
                </c:pt>
                <c:pt idx="21361">
                  <c:v>137.82</c:v>
                </c:pt>
                <c:pt idx="21362">
                  <c:v>137.82</c:v>
                </c:pt>
                <c:pt idx="21363">
                  <c:v>137.76499999999999</c:v>
                </c:pt>
                <c:pt idx="21364">
                  <c:v>137.76400000000001</c:v>
                </c:pt>
                <c:pt idx="21365">
                  <c:v>137.71600000000001</c:v>
                </c:pt>
                <c:pt idx="21366">
                  <c:v>137.709</c:v>
                </c:pt>
                <c:pt idx="21367">
                  <c:v>137.63200000000001</c:v>
                </c:pt>
                <c:pt idx="21368">
                  <c:v>137.57599999999999</c:v>
                </c:pt>
                <c:pt idx="21369">
                  <c:v>137.57599999999999</c:v>
                </c:pt>
                <c:pt idx="21370">
                  <c:v>137.541</c:v>
                </c:pt>
                <c:pt idx="21371">
                  <c:v>137.52799999999999</c:v>
                </c:pt>
                <c:pt idx="21372">
                  <c:v>137.50800000000001</c:v>
                </c:pt>
                <c:pt idx="21373">
                  <c:v>137.505</c:v>
                </c:pt>
                <c:pt idx="21374">
                  <c:v>137.482</c:v>
                </c:pt>
                <c:pt idx="21375">
                  <c:v>137.47300000000001</c:v>
                </c:pt>
                <c:pt idx="21376">
                  <c:v>137.447</c:v>
                </c:pt>
                <c:pt idx="21377">
                  <c:v>137.43</c:v>
                </c:pt>
                <c:pt idx="21378">
                  <c:v>137.42099999999999</c:v>
                </c:pt>
                <c:pt idx="21379">
                  <c:v>137.405</c:v>
                </c:pt>
                <c:pt idx="21380">
                  <c:v>137.31399999999999</c:v>
                </c:pt>
                <c:pt idx="21381">
                  <c:v>137.30099999999999</c:v>
                </c:pt>
                <c:pt idx="21382">
                  <c:v>137.28800000000001</c:v>
                </c:pt>
                <c:pt idx="21383">
                  <c:v>137.27799999999999</c:v>
                </c:pt>
                <c:pt idx="21384">
                  <c:v>137.268</c:v>
                </c:pt>
                <c:pt idx="21385">
                  <c:v>137.26499999999999</c:v>
                </c:pt>
                <c:pt idx="21386">
                  <c:v>137.233</c:v>
                </c:pt>
                <c:pt idx="21387">
                  <c:v>137.22300000000001</c:v>
                </c:pt>
                <c:pt idx="21388">
                  <c:v>137.18100000000001</c:v>
                </c:pt>
                <c:pt idx="21389">
                  <c:v>137.17400000000001</c:v>
                </c:pt>
                <c:pt idx="21390">
                  <c:v>137.1</c:v>
                </c:pt>
                <c:pt idx="21391">
                  <c:v>137.048</c:v>
                </c:pt>
                <c:pt idx="21392">
                  <c:v>137.03800000000001</c:v>
                </c:pt>
                <c:pt idx="21393">
                  <c:v>137.035</c:v>
                </c:pt>
                <c:pt idx="21394">
                  <c:v>137.00899999999999</c:v>
                </c:pt>
                <c:pt idx="21395">
                  <c:v>136.983</c:v>
                </c:pt>
                <c:pt idx="21396">
                  <c:v>136.976</c:v>
                </c:pt>
                <c:pt idx="21397">
                  <c:v>136.97</c:v>
                </c:pt>
                <c:pt idx="21398">
                  <c:v>136.96</c:v>
                </c:pt>
                <c:pt idx="21399">
                  <c:v>136.93799999999999</c:v>
                </c:pt>
                <c:pt idx="21400">
                  <c:v>136.88200000000001</c:v>
                </c:pt>
                <c:pt idx="21401">
                  <c:v>136.86600000000001</c:v>
                </c:pt>
                <c:pt idx="21402">
                  <c:v>136.85300000000001</c:v>
                </c:pt>
                <c:pt idx="21403">
                  <c:v>136.84399999999999</c:v>
                </c:pt>
                <c:pt idx="21404">
                  <c:v>136.84299999999999</c:v>
                </c:pt>
                <c:pt idx="21405">
                  <c:v>136.84</c:v>
                </c:pt>
                <c:pt idx="21406">
                  <c:v>136.827</c:v>
                </c:pt>
                <c:pt idx="21407">
                  <c:v>136.821</c:v>
                </c:pt>
                <c:pt idx="21408">
                  <c:v>136.81399999999999</c:v>
                </c:pt>
                <c:pt idx="21409">
                  <c:v>136.81100000000001</c:v>
                </c:pt>
                <c:pt idx="21410">
                  <c:v>136.80099999999999</c:v>
                </c:pt>
                <c:pt idx="21411">
                  <c:v>136.75899999999999</c:v>
                </c:pt>
                <c:pt idx="21412">
                  <c:v>136.756</c:v>
                </c:pt>
                <c:pt idx="21413">
                  <c:v>136.69800000000001</c:v>
                </c:pt>
                <c:pt idx="21414">
                  <c:v>136.68799999999999</c:v>
                </c:pt>
                <c:pt idx="21415">
                  <c:v>136.636</c:v>
                </c:pt>
                <c:pt idx="21416">
                  <c:v>136.613</c:v>
                </c:pt>
                <c:pt idx="21417">
                  <c:v>136.61000000000001</c:v>
                </c:pt>
                <c:pt idx="21418">
                  <c:v>136.58699999999999</c:v>
                </c:pt>
                <c:pt idx="21419">
                  <c:v>136.535</c:v>
                </c:pt>
                <c:pt idx="21420">
                  <c:v>136.535</c:v>
                </c:pt>
                <c:pt idx="21421">
                  <c:v>136.529</c:v>
                </c:pt>
                <c:pt idx="21422">
                  <c:v>136.52600000000001</c:v>
                </c:pt>
                <c:pt idx="21423">
                  <c:v>136.51900000000001</c:v>
                </c:pt>
                <c:pt idx="21424">
                  <c:v>136.49</c:v>
                </c:pt>
                <c:pt idx="21425">
                  <c:v>136.45099999999999</c:v>
                </c:pt>
                <c:pt idx="21426">
                  <c:v>136.41499999999999</c:v>
                </c:pt>
                <c:pt idx="21427">
                  <c:v>136.39599999999999</c:v>
                </c:pt>
                <c:pt idx="21428">
                  <c:v>136.393</c:v>
                </c:pt>
                <c:pt idx="21429">
                  <c:v>136.386</c:v>
                </c:pt>
                <c:pt idx="21430">
                  <c:v>136.35400000000001</c:v>
                </c:pt>
                <c:pt idx="21431">
                  <c:v>136.30500000000001</c:v>
                </c:pt>
                <c:pt idx="21432">
                  <c:v>136.26300000000001</c:v>
                </c:pt>
                <c:pt idx="21433">
                  <c:v>136.23699999999999</c:v>
                </c:pt>
                <c:pt idx="21434">
                  <c:v>136.21100000000001</c:v>
                </c:pt>
                <c:pt idx="21435">
                  <c:v>136.19499999999999</c:v>
                </c:pt>
                <c:pt idx="21436">
                  <c:v>136.143</c:v>
                </c:pt>
                <c:pt idx="21437">
                  <c:v>136.11099999999999</c:v>
                </c:pt>
                <c:pt idx="21438">
                  <c:v>136.10400000000001</c:v>
                </c:pt>
                <c:pt idx="21439">
                  <c:v>136.08799999999999</c:v>
                </c:pt>
                <c:pt idx="21440">
                  <c:v>136.078</c:v>
                </c:pt>
                <c:pt idx="21441">
                  <c:v>136.03899999999999</c:v>
                </c:pt>
                <c:pt idx="21442">
                  <c:v>136.01</c:v>
                </c:pt>
                <c:pt idx="21443">
                  <c:v>136</c:v>
                </c:pt>
                <c:pt idx="21444">
                  <c:v>135.99700000000001</c:v>
                </c:pt>
                <c:pt idx="21445">
                  <c:v>135.98699999999999</c:v>
                </c:pt>
                <c:pt idx="21446">
                  <c:v>135.94900000000001</c:v>
                </c:pt>
                <c:pt idx="21447">
                  <c:v>135.91900000000001</c:v>
                </c:pt>
                <c:pt idx="21448">
                  <c:v>135.91</c:v>
                </c:pt>
                <c:pt idx="21449">
                  <c:v>135.89699999999999</c:v>
                </c:pt>
                <c:pt idx="21450">
                  <c:v>135.893</c:v>
                </c:pt>
                <c:pt idx="21451">
                  <c:v>135.845</c:v>
                </c:pt>
                <c:pt idx="21452">
                  <c:v>135.845</c:v>
                </c:pt>
                <c:pt idx="21453">
                  <c:v>135.83500000000001</c:v>
                </c:pt>
                <c:pt idx="21454">
                  <c:v>135.81899999999999</c:v>
                </c:pt>
                <c:pt idx="21455">
                  <c:v>135.79300000000001</c:v>
                </c:pt>
                <c:pt idx="21456">
                  <c:v>135.79</c:v>
                </c:pt>
                <c:pt idx="21457">
                  <c:v>135.75399999999999</c:v>
                </c:pt>
                <c:pt idx="21458">
                  <c:v>135.74100000000001</c:v>
                </c:pt>
                <c:pt idx="21459">
                  <c:v>135.68600000000001</c:v>
                </c:pt>
                <c:pt idx="21460">
                  <c:v>135.67599999999999</c:v>
                </c:pt>
                <c:pt idx="21461">
                  <c:v>135.66300000000001</c:v>
                </c:pt>
                <c:pt idx="21462">
                  <c:v>135.65299999999999</c:v>
                </c:pt>
                <c:pt idx="21463">
                  <c:v>135.65299999999999</c:v>
                </c:pt>
                <c:pt idx="21464">
                  <c:v>135.62700000000001</c:v>
                </c:pt>
                <c:pt idx="21465">
                  <c:v>135.61099999999999</c:v>
                </c:pt>
                <c:pt idx="21466">
                  <c:v>135.54599999999999</c:v>
                </c:pt>
                <c:pt idx="21467">
                  <c:v>135.54599999999999</c:v>
                </c:pt>
                <c:pt idx="21468">
                  <c:v>135.46199999999999</c:v>
                </c:pt>
                <c:pt idx="21469">
                  <c:v>135.46199999999999</c:v>
                </c:pt>
                <c:pt idx="21470">
                  <c:v>135.44900000000001</c:v>
                </c:pt>
                <c:pt idx="21471">
                  <c:v>135.43600000000001</c:v>
                </c:pt>
                <c:pt idx="21472">
                  <c:v>135.417</c:v>
                </c:pt>
                <c:pt idx="21473">
                  <c:v>135.41300000000001</c:v>
                </c:pt>
                <c:pt idx="21474">
                  <c:v>135.41300000000001</c:v>
                </c:pt>
                <c:pt idx="21475">
                  <c:v>135.404</c:v>
                </c:pt>
                <c:pt idx="21476">
                  <c:v>135.37100000000001</c:v>
                </c:pt>
                <c:pt idx="21477">
                  <c:v>135.352</c:v>
                </c:pt>
                <c:pt idx="21478">
                  <c:v>135.28</c:v>
                </c:pt>
                <c:pt idx="21479">
                  <c:v>135.268</c:v>
                </c:pt>
                <c:pt idx="21480">
                  <c:v>135.255</c:v>
                </c:pt>
                <c:pt idx="21481">
                  <c:v>135.24199999999999</c:v>
                </c:pt>
                <c:pt idx="21482">
                  <c:v>135.21899999999999</c:v>
                </c:pt>
                <c:pt idx="21483">
                  <c:v>135.21600000000001</c:v>
                </c:pt>
                <c:pt idx="21484">
                  <c:v>135.167</c:v>
                </c:pt>
                <c:pt idx="21485">
                  <c:v>135.08600000000001</c:v>
                </c:pt>
                <c:pt idx="21486">
                  <c:v>135.06</c:v>
                </c:pt>
                <c:pt idx="21487">
                  <c:v>135.01499999999999</c:v>
                </c:pt>
                <c:pt idx="21488">
                  <c:v>135.005</c:v>
                </c:pt>
                <c:pt idx="21489">
                  <c:v>135.005</c:v>
                </c:pt>
                <c:pt idx="21490">
                  <c:v>134.96899999999999</c:v>
                </c:pt>
                <c:pt idx="21491">
                  <c:v>134.953</c:v>
                </c:pt>
                <c:pt idx="21492">
                  <c:v>134.94</c:v>
                </c:pt>
                <c:pt idx="21493">
                  <c:v>134.92699999999999</c:v>
                </c:pt>
                <c:pt idx="21494">
                  <c:v>134.92400000000001</c:v>
                </c:pt>
                <c:pt idx="21495">
                  <c:v>134.92099999999999</c:v>
                </c:pt>
                <c:pt idx="21496">
                  <c:v>134.92099999999999</c:v>
                </c:pt>
                <c:pt idx="21497">
                  <c:v>134.85900000000001</c:v>
                </c:pt>
                <c:pt idx="21498">
                  <c:v>134.84299999999999</c:v>
                </c:pt>
                <c:pt idx="21499">
                  <c:v>134.80699999999999</c:v>
                </c:pt>
                <c:pt idx="21500">
                  <c:v>134.62899999999999</c:v>
                </c:pt>
                <c:pt idx="21501">
                  <c:v>134.613</c:v>
                </c:pt>
                <c:pt idx="21502">
                  <c:v>134.60900000000001</c:v>
                </c:pt>
                <c:pt idx="21503">
                  <c:v>134.541</c:v>
                </c:pt>
                <c:pt idx="21504">
                  <c:v>134.535</c:v>
                </c:pt>
                <c:pt idx="21505">
                  <c:v>134.505</c:v>
                </c:pt>
                <c:pt idx="21506">
                  <c:v>134.49199999999999</c:v>
                </c:pt>
                <c:pt idx="21507">
                  <c:v>134.48599999999999</c:v>
                </c:pt>
                <c:pt idx="21508">
                  <c:v>134.45400000000001</c:v>
                </c:pt>
                <c:pt idx="21509">
                  <c:v>134.41800000000001</c:v>
                </c:pt>
                <c:pt idx="21510">
                  <c:v>134.34700000000001</c:v>
                </c:pt>
                <c:pt idx="21511">
                  <c:v>134.34299999999999</c:v>
                </c:pt>
                <c:pt idx="21512">
                  <c:v>134.334</c:v>
                </c:pt>
                <c:pt idx="21513">
                  <c:v>134.327</c:v>
                </c:pt>
                <c:pt idx="21514">
                  <c:v>134.28200000000001</c:v>
                </c:pt>
                <c:pt idx="21515">
                  <c:v>134.26599999999999</c:v>
                </c:pt>
                <c:pt idx="21516">
                  <c:v>134.249</c:v>
                </c:pt>
                <c:pt idx="21517">
                  <c:v>134.24299999999999</c:v>
                </c:pt>
                <c:pt idx="21518">
                  <c:v>134.191</c:v>
                </c:pt>
                <c:pt idx="21519">
                  <c:v>134.16800000000001</c:v>
                </c:pt>
                <c:pt idx="21520">
                  <c:v>134.10300000000001</c:v>
                </c:pt>
                <c:pt idx="21521">
                  <c:v>134.071</c:v>
                </c:pt>
                <c:pt idx="21522">
                  <c:v>134.042</c:v>
                </c:pt>
                <c:pt idx="21523">
                  <c:v>134.03200000000001</c:v>
                </c:pt>
                <c:pt idx="21524">
                  <c:v>133.983</c:v>
                </c:pt>
                <c:pt idx="21525">
                  <c:v>133.95400000000001</c:v>
                </c:pt>
                <c:pt idx="21526">
                  <c:v>133.928</c:v>
                </c:pt>
                <c:pt idx="21527">
                  <c:v>133.88900000000001</c:v>
                </c:pt>
                <c:pt idx="21528">
                  <c:v>133.88300000000001</c:v>
                </c:pt>
                <c:pt idx="21529">
                  <c:v>133.863</c:v>
                </c:pt>
                <c:pt idx="21530">
                  <c:v>133.85</c:v>
                </c:pt>
                <c:pt idx="21531">
                  <c:v>133.84399999999999</c:v>
                </c:pt>
                <c:pt idx="21532">
                  <c:v>133.83699999999999</c:v>
                </c:pt>
                <c:pt idx="21533">
                  <c:v>133.821</c:v>
                </c:pt>
                <c:pt idx="21534">
                  <c:v>133.80799999999999</c:v>
                </c:pt>
                <c:pt idx="21535">
                  <c:v>133.80500000000001</c:v>
                </c:pt>
                <c:pt idx="21536">
                  <c:v>133.72999999999999</c:v>
                </c:pt>
                <c:pt idx="21537">
                  <c:v>133.721</c:v>
                </c:pt>
                <c:pt idx="21538">
                  <c:v>133.685</c:v>
                </c:pt>
                <c:pt idx="21539">
                  <c:v>133.679</c:v>
                </c:pt>
                <c:pt idx="21540">
                  <c:v>133.672</c:v>
                </c:pt>
                <c:pt idx="21541">
                  <c:v>133.66900000000001</c:v>
                </c:pt>
                <c:pt idx="21542">
                  <c:v>133.63300000000001</c:v>
                </c:pt>
                <c:pt idx="21543">
                  <c:v>133.61699999999999</c:v>
                </c:pt>
                <c:pt idx="21544">
                  <c:v>133.59100000000001</c:v>
                </c:pt>
                <c:pt idx="21545">
                  <c:v>133.572</c:v>
                </c:pt>
                <c:pt idx="21546">
                  <c:v>133.54900000000001</c:v>
                </c:pt>
                <c:pt idx="21547">
                  <c:v>133.51599999999999</c:v>
                </c:pt>
                <c:pt idx="21548">
                  <c:v>133.40600000000001</c:v>
                </c:pt>
                <c:pt idx="21549">
                  <c:v>133.37700000000001</c:v>
                </c:pt>
                <c:pt idx="21550">
                  <c:v>133.25399999999999</c:v>
                </c:pt>
                <c:pt idx="21551">
                  <c:v>133.25</c:v>
                </c:pt>
                <c:pt idx="21552">
                  <c:v>133.21799999999999</c:v>
                </c:pt>
                <c:pt idx="21553">
                  <c:v>133.202</c:v>
                </c:pt>
                <c:pt idx="21554">
                  <c:v>133.12700000000001</c:v>
                </c:pt>
                <c:pt idx="21555">
                  <c:v>133.10499999999999</c:v>
                </c:pt>
                <c:pt idx="21556">
                  <c:v>133.095</c:v>
                </c:pt>
                <c:pt idx="21557">
                  <c:v>133.08500000000001</c:v>
                </c:pt>
                <c:pt idx="21558">
                  <c:v>133.08199999999999</c:v>
                </c:pt>
                <c:pt idx="21559">
                  <c:v>132.97499999999999</c:v>
                </c:pt>
                <c:pt idx="21560">
                  <c:v>132.95500000000001</c:v>
                </c:pt>
                <c:pt idx="21561">
                  <c:v>132.93600000000001</c:v>
                </c:pt>
                <c:pt idx="21562">
                  <c:v>132.91300000000001</c:v>
                </c:pt>
                <c:pt idx="21563">
                  <c:v>132.887</c:v>
                </c:pt>
                <c:pt idx="21564">
                  <c:v>132.83199999999999</c:v>
                </c:pt>
                <c:pt idx="21565">
                  <c:v>132.82599999999999</c:v>
                </c:pt>
                <c:pt idx="21566">
                  <c:v>132.79599999999999</c:v>
                </c:pt>
                <c:pt idx="21567">
                  <c:v>132.77099999999999</c:v>
                </c:pt>
                <c:pt idx="21568">
                  <c:v>132.751</c:v>
                </c:pt>
                <c:pt idx="21569">
                  <c:v>132.73500000000001</c:v>
                </c:pt>
                <c:pt idx="21570">
                  <c:v>132.69900000000001</c:v>
                </c:pt>
                <c:pt idx="21571">
                  <c:v>132.68</c:v>
                </c:pt>
                <c:pt idx="21572">
                  <c:v>132.61500000000001</c:v>
                </c:pt>
                <c:pt idx="21573">
                  <c:v>132.58600000000001</c:v>
                </c:pt>
                <c:pt idx="21574">
                  <c:v>132.547</c:v>
                </c:pt>
                <c:pt idx="21575">
                  <c:v>132.53399999999999</c:v>
                </c:pt>
                <c:pt idx="21576">
                  <c:v>132.524</c:v>
                </c:pt>
                <c:pt idx="21577">
                  <c:v>132.505</c:v>
                </c:pt>
                <c:pt idx="21578">
                  <c:v>132.495</c:v>
                </c:pt>
                <c:pt idx="21579">
                  <c:v>132.47499999999999</c:v>
                </c:pt>
                <c:pt idx="21580">
                  <c:v>132.46600000000001</c:v>
                </c:pt>
                <c:pt idx="21581">
                  <c:v>132.38499999999999</c:v>
                </c:pt>
                <c:pt idx="21582">
                  <c:v>132.381</c:v>
                </c:pt>
                <c:pt idx="21583">
                  <c:v>132.37799999999999</c:v>
                </c:pt>
                <c:pt idx="21584">
                  <c:v>132.34899999999999</c:v>
                </c:pt>
                <c:pt idx="21585">
                  <c:v>132.33600000000001</c:v>
                </c:pt>
                <c:pt idx="21586">
                  <c:v>132.31700000000001</c:v>
                </c:pt>
                <c:pt idx="21587">
                  <c:v>132.31</c:v>
                </c:pt>
                <c:pt idx="21588">
                  <c:v>132.29400000000001</c:v>
                </c:pt>
                <c:pt idx="21589">
                  <c:v>132.28700000000001</c:v>
                </c:pt>
                <c:pt idx="21590">
                  <c:v>132.28700000000001</c:v>
                </c:pt>
                <c:pt idx="21591">
                  <c:v>132.22300000000001</c:v>
                </c:pt>
                <c:pt idx="21592">
                  <c:v>132.21</c:v>
                </c:pt>
                <c:pt idx="21593">
                  <c:v>132.197</c:v>
                </c:pt>
                <c:pt idx="21594">
                  <c:v>132.19300000000001</c:v>
                </c:pt>
                <c:pt idx="21595">
                  <c:v>132.09</c:v>
                </c:pt>
                <c:pt idx="21596">
                  <c:v>132.09</c:v>
                </c:pt>
                <c:pt idx="21597">
                  <c:v>132.03800000000001</c:v>
                </c:pt>
                <c:pt idx="21598">
                  <c:v>132.02500000000001</c:v>
                </c:pt>
                <c:pt idx="21599">
                  <c:v>132.01499999999999</c:v>
                </c:pt>
                <c:pt idx="21600">
                  <c:v>131.90100000000001</c:v>
                </c:pt>
                <c:pt idx="21601">
                  <c:v>131.90100000000001</c:v>
                </c:pt>
                <c:pt idx="21602">
                  <c:v>131.833</c:v>
                </c:pt>
                <c:pt idx="21603">
                  <c:v>131.79400000000001</c:v>
                </c:pt>
                <c:pt idx="21604">
                  <c:v>131.78800000000001</c:v>
                </c:pt>
                <c:pt idx="21605">
                  <c:v>131.749</c:v>
                </c:pt>
                <c:pt idx="21606">
                  <c:v>131.73599999999999</c:v>
                </c:pt>
                <c:pt idx="21607">
                  <c:v>131.72300000000001</c:v>
                </c:pt>
                <c:pt idx="21608">
                  <c:v>131.71700000000001</c:v>
                </c:pt>
                <c:pt idx="21609">
                  <c:v>131.63900000000001</c:v>
                </c:pt>
                <c:pt idx="21610">
                  <c:v>131.62299999999999</c:v>
                </c:pt>
                <c:pt idx="21611">
                  <c:v>131.61600000000001</c:v>
                </c:pt>
                <c:pt idx="21612">
                  <c:v>131.49299999999999</c:v>
                </c:pt>
                <c:pt idx="21613">
                  <c:v>131.45400000000001</c:v>
                </c:pt>
                <c:pt idx="21614">
                  <c:v>131.43799999999999</c:v>
                </c:pt>
                <c:pt idx="21615">
                  <c:v>131.41499999999999</c:v>
                </c:pt>
                <c:pt idx="21616">
                  <c:v>131.40199999999999</c:v>
                </c:pt>
                <c:pt idx="21617">
                  <c:v>131.392</c:v>
                </c:pt>
                <c:pt idx="21618">
                  <c:v>131.31100000000001</c:v>
                </c:pt>
                <c:pt idx="21619">
                  <c:v>131.31100000000001</c:v>
                </c:pt>
                <c:pt idx="21620">
                  <c:v>131.279</c:v>
                </c:pt>
                <c:pt idx="21621">
                  <c:v>131.24</c:v>
                </c:pt>
                <c:pt idx="21622">
                  <c:v>131.227</c:v>
                </c:pt>
                <c:pt idx="21623">
                  <c:v>131.20400000000001</c:v>
                </c:pt>
                <c:pt idx="21624">
                  <c:v>131.20400000000001</c:v>
                </c:pt>
                <c:pt idx="21625">
                  <c:v>131.185</c:v>
                </c:pt>
                <c:pt idx="21626">
                  <c:v>131.178</c:v>
                </c:pt>
                <c:pt idx="21627">
                  <c:v>131.149</c:v>
                </c:pt>
                <c:pt idx="21628">
                  <c:v>131.143</c:v>
                </c:pt>
                <c:pt idx="21629">
                  <c:v>131.08799999999999</c:v>
                </c:pt>
                <c:pt idx="21630">
                  <c:v>131.01599999999999</c:v>
                </c:pt>
                <c:pt idx="21631">
                  <c:v>131.006</c:v>
                </c:pt>
                <c:pt idx="21632">
                  <c:v>131.00299999999999</c:v>
                </c:pt>
                <c:pt idx="21633">
                  <c:v>130.98699999999999</c:v>
                </c:pt>
                <c:pt idx="21634">
                  <c:v>130.977</c:v>
                </c:pt>
                <c:pt idx="21635">
                  <c:v>130.96700000000001</c:v>
                </c:pt>
                <c:pt idx="21636">
                  <c:v>130.96100000000001</c:v>
                </c:pt>
                <c:pt idx="21637">
                  <c:v>130.935</c:v>
                </c:pt>
                <c:pt idx="21638">
                  <c:v>130.893</c:v>
                </c:pt>
                <c:pt idx="21639">
                  <c:v>130.88999999999999</c:v>
                </c:pt>
                <c:pt idx="21640">
                  <c:v>130.874</c:v>
                </c:pt>
                <c:pt idx="21641">
                  <c:v>130.81800000000001</c:v>
                </c:pt>
                <c:pt idx="21642">
                  <c:v>130.80199999999999</c:v>
                </c:pt>
                <c:pt idx="21643">
                  <c:v>130.792</c:v>
                </c:pt>
                <c:pt idx="21644">
                  <c:v>130.779</c:v>
                </c:pt>
                <c:pt idx="21645">
                  <c:v>130.76300000000001</c:v>
                </c:pt>
                <c:pt idx="21646">
                  <c:v>130.74100000000001</c:v>
                </c:pt>
                <c:pt idx="21647">
                  <c:v>130.72399999999999</c:v>
                </c:pt>
                <c:pt idx="21648">
                  <c:v>130.72399999999999</c:v>
                </c:pt>
                <c:pt idx="21649">
                  <c:v>130.71799999999999</c:v>
                </c:pt>
                <c:pt idx="21650">
                  <c:v>130.71799999999999</c:v>
                </c:pt>
                <c:pt idx="21651">
                  <c:v>130.68899999999999</c:v>
                </c:pt>
                <c:pt idx="21652">
                  <c:v>130.672</c:v>
                </c:pt>
                <c:pt idx="21653">
                  <c:v>130.66900000000001</c:v>
                </c:pt>
                <c:pt idx="21654">
                  <c:v>130.65</c:v>
                </c:pt>
                <c:pt idx="21655">
                  <c:v>130.65</c:v>
                </c:pt>
                <c:pt idx="21656">
                  <c:v>130.63399999999999</c:v>
                </c:pt>
                <c:pt idx="21657">
                  <c:v>130.63</c:v>
                </c:pt>
                <c:pt idx="21658">
                  <c:v>130.595</c:v>
                </c:pt>
                <c:pt idx="21659">
                  <c:v>130.58500000000001</c:v>
                </c:pt>
                <c:pt idx="21660">
                  <c:v>130.572</c:v>
                </c:pt>
                <c:pt idx="21661">
                  <c:v>130.54300000000001</c:v>
                </c:pt>
                <c:pt idx="21662">
                  <c:v>130.52000000000001</c:v>
                </c:pt>
                <c:pt idx="21663">
                  <c:v>130.47499999999999</c:v>
                </c:pt>
                <c:pt idx="21664">
                  <c:v>130.39400000000001</c:v>
                </c:pt>
                <c:pt idx="21665">
                  <c:v>130.39400000000001</c:v>
                </c:pt>
                <c:pt idx="21666">
                  <c:v>130.33799999999999</c:v>
                </c:pt>
                <c:pt idx="21667">
                  <c:v>130.33199999999999</c:v>
                </c:pt>
                <c:pt idx="21668">
                  <c:v>130.33199999999999</c:v>
                </c:pt>
                <c:pt idx="21669">
                  <c:v>130.309</c:v>
                </c:pt>
                <c:pt idx="21670">
                  <c:v>130.25700000000001</c:v>
                </c:pt>
                <c:pt idx="21671">
                  <c:v>130.23099999999999</c:v>
                </c:pt>
                <c:pt idx="21672">
                  <c:v>130.23099999999999</c:v>
                </c:pt>
                <c:pt idx="21673">
                  <c:v>130.22800000000001</c:v>
                </c:pt>
                <c:pt idx="21674">
                  <c:v>130.22200000000001</c:v>
                </c:pt>
                <c:pt idx="21675">
                  <c:v>130.14400000000001</c:v>
                </c:pt>
                <c:pt idx="21676">
                  <c:v>130.09800000000001</c:v>
                </c:pt>
                <c:pt idx="21677">
                  <c:v>130.095</c:v>
                </c:pt>
                <c:pt idx="21678">
                  <c:v>130.04</c:v>
                </c:pt>
                <c:pt idx="21679">
                  <c:v>130.04</c:v>
                </c:pt>
                <c:pt idx="21680">
                  <c:v>129.97499999999999</c:v>
                </c:pt>
                <c:pt idx="21681">
                  <c:v>129.96899999999999</c:v>
                </c:pt>
                <c:pt idx="21682">
                  <c:v>129.959</c:v>
                </c:pt>
                <c:pt idx="21683">
                  <c:v>129.95599999999999</c:v>
                </c:pt>
                <c:pt idx="21684">
                  <c:v>129.95599999999999</c:v>
                </c:pt>
                <c:pt idx="21685">
                  <c:v>129.917</c:v>
                </c:pt>
                <c:pt idx="21686">
                  <c:v>129.91</c:v>
                </c:pt>
                <c:pt idx="21687">
                  <c:v>129.904</c:v>
                </c:pt>
                <c:pt idx="21688">
                  <c:v>129.89099999999999</c:v>
                </c:pt>
                <c:pt idx="21689">
                  <c:v>129.86500000000001</c:v>
                </c:pt>
                <c:pt idx="21690">
                  <c:v>129.85499999999999</c:v>
                </c:pt>
                <c:pt idx="21691">
                  <c:v>129.81299999999999</c:v>
                </c:pt>
                <c:pt idx="21692">
                  <c:v>129.81</c:v>
                </c:pt>
                <c:pt idx="21693">
                  <c:v>129.79</c:v>
                </c:pt>
                <c:pt idx="21694">
                  <c:v>129.78700000000001</c:v>
                </c:pt>
                <c:pt idx="21695">
                  <c:v>129.78100000000001</c:v>
                </c:pt>
                <c:pt idx="21696">
                  <c:v>129.76400000000001</c:v>
                </c:pt>
                <c:pt idx="21697">
                  <c:v>129.74199999999999</c:v>
                </c:pt>
                <c:pt idx="21698">
                  <c:v>129.74199999999999</c:v>
                </c:pt>
                <c:pt idx="21699">
                  <c:v>129.739</c:v>
                </c:pt>
                <c:pt idx="21700">
                  <c:v>129.726</c:v>
                </c:pt>
                <c:pt idx="21701">
                  <c:v>129.62200000000001</c:v>
                </c:pt>
                <c:pt idx="21702">
                  <c:v>129.62200000000001</c:v>
                </c:pt>
                <c:pt idx="21703">
                  <c:v>129.56</c:v>
                </c:pt>
                <c:pt idx="21704">
                  <c:v>129.54400000000001</c:v>
                </c:pt>
                <c:pt idx="21705">
                  <c:v>129.52099999999999</c:v>
                </c:pt>
                <c:pt idx="21706">
                  <c:v>129.50800000000001</c:v>
                </c:pt>
                <c:pt idx="21707">
                  <c:v>129.495</c:v>
                </c:pt>
                <c:pt idx="21708">
                  <c:v>129.495</c:v>
                </c:pt>
                <c:pt idx="21709">
                  <c:v>129.44300000000001</c:v>
                </c:pt>
                <c:pt idx="21710">
                  <c:v>129.39500000000001</c:v>
                </c:pt>
                <c:pt idx="21711">
                  <c:v>129.392</c:v>
                </c:pt>
                <c:pt idx="21712">
                  <c:v>129.37200000000001</c:v>
                </c:pt>
                <c:pt idx="21713">
                  <c:v>129.32</c:v>
                </c:pt>
                <c:pt idx="21714">
                  <c:v>129.30699999999999</c:v>
                </c:pt>
                <c:pt idx="21715">
                  <c:v>129.304</c:v>
                </c:pt>
                <c:pt idx="21716">
                  <c:v>129.27199999999999</c:v>
                </c:pt>
                <c:pt idx="21717">
                  <c:v>129.26499999999999</c:v>
                </c:pt>
                <c:pt idx="21718">
                  <c:v>129.19</c:v>
                </c:pt>
                <c:pt idx="21719">
                  <c:v>129.178</c:v>
                </c:pt>
                <c:pt idx="21720">
                  <c:v>129.17099999999999</c:v>
                </c:pt>
                <c:pt idx="21721">
                  <c:v>129.13499999999999</c:v>
                </c:pt>
                <c:pt idx="21722">
                  <c:v>129.07</c:v>
                </c:pt>
                <c:pt idx="21723">
                  <c:v>129.054</c:v>
                </c:pt>
                <c:pt idx="21724">
                  <c:v>129.041</c:v>
                </c:pt>
                <c:pt idx="21725">
                  <c:v>129.02500000000001</c:v>
                </c:pt>
                <c:pt idx="21726">
                  <c:v>128.96</c:v>
                </c:pt>
                <c:pt idx="21727">
                  <c:v>128.95699999999999</c:v>
                </c:pt>
                <c:pt idx="21728">
                  <c:v>128.95699999999999</c:v>
                </c:pt>
                <c:pt idx="21729">
                  <c:v>128.95099999999999</c:v>
                </c:pt>
                <c:pt idx="21730">
                  <c:v>128.93100000000001</c:v>
                </c:pt>
                <c:pt idx="21731">
                  <c:v>128.92500000000001</c:v>
                </c:pt>
                <c:pt idx="21732">
                  <c:v>128.899</c:v>
                </c:pt>
                <c:pt idx="21733">
                  <c:v>128.85</c:v>
                </c:pt>
                <c:pt idx="21734">
                  <c:v>128.83699999999999</c:v>
                </c:pt>
                <c:pt idx="21735">
                  <c:v>128.81800000000001</c:v>
                </c:pt>
                <c:pt idx="21736">
                  <c:v>128.792</c:v>
                </c:pt>
                <c:pt idx="21737">
                  <c:v>128.756</c:v>
                </c:pt>
                <c:pt idx="21738">
                  <c:v>128.691</c:v>
                </c:pt>
                <c:pt idx="21739">
                  <c:v>128.691</c:v>
                </c:pt>
                <c:pt idx="21740">
                  <c:v>128.678</c:v>
                </c:pt>
                <c:pt idx="21741">
                  <c:v>128.672</c:v>
                </c:pt>
                <c:pt idx="21742">
                  <c:v>128.66200000000001</c:v>
                </c:pt>
                <c:pt idx="21743">
                  <c:v>128.649</c:v>
                </c:pt>
                <c:pt idx="21744">
                  <c:v>128.62</c:v>
                </c:pt>
                <c:pt idx="21745">
                  <c:v>128.571</c:v>
                </c:pt>
                <c:pt idx="21746">
                  <c:v>128.56800000000001</c:v>
                </c:pt>
                <c:pt idx="21747">
                  <c:v>128.51300000000001</c:v>
                </c:pt>
                <c:pt idx="21748">
                  <c:v>128.47399999999999</c:v>
                </c:pt>
                <c:pt idx="21749">
                  <c:v>128.464</c:v>
                </c:pt>
                <c:pt idx="21750">
                  <c:v>128.464</c:v>
                </c:pt>
                <c:pt idx="21751">
                  <c:v>128.45099999999999</c:v>
                </c:pt>
                <c:pt idx="21752">
                  <c:v>128.40199999999999</c:v>
                </c:pt>
                <c:pt idx="21753">
                  <c:v>128.39599999999999</c:v>
                </c:pt>
                <c:pt idx="21754">
                  <c:v>128.36699999999999</c:v>
                </c:pt>
                <c:pt idx="21755">
                  <c:v>128.34700000000001</c:v>
                </c:pt>
                <c:pt idx="21756">
                  <c:v>128.33099999999999</c:v>
                </c:pt>
                <c:pt idx="21757">
                  <c:v>128.29499999999999</c:v>
                </c:pt>
                <c:pt idx="21758">
                  <c:v>128.29499999999999</c:v>
                </c:pt>
                <c:pt idx="21759">
                  <c:v>128.279</c:v>
                </c:pt>
                <c:pt idx="21760">
                  <c:v>128.25</c:v>
                </c:pt>
                <c:pt idx="21761">
                  <c:v>128.214</c:v>
                </c:pt>
                <c:pt idx="21762">
                  <c:v>128.179</c:v>
                </c:pt>
                <c:pt idx="21763">
                  <c:v>128.172</c:v>
                </c:pt>
                <c:pt idx="21764">
                  <c:v>128.15899999999999</c:v>
                </c:pt>
                <c:pt idx="21765">
                  <c:v>128.15600000000001</c:v>
                </c:pt>
                <c:pt idx="21766">
                  <c:v>128.11099999999999</c:v>
                </c:pt>
                <c:pt idx="21767">
                  <c:v>128.107</c:v>
                </c:pt>
                <c:pt idx="21768">
                  <c:v>128.06800000000001</c:v>
                </c:pt>
                <c:pt idx="21769">
                  <c:v>128.059</c:v>
                </c:pt>
                <c:pt idx="21770">
                  <c:v>128.00399999999999</c:v>
                </c:pt>
                <c:pt idx="21771">
                  <c:v>127.98699999999999</c:v>
                </c:pt>
                <c:pt idx="21772">
                  <c:v>127.94199999999999</c:v>
                </c:pt>
                <c:pt idx="21773">
                  <c:v>127.93899999999999</c:v>
                </c:pt>
                <c:pt idx="21774">
                  <c:v>127.919</c:v>
                </c:pt>
                <c:pt idx="21775">
                  <c:v>127.91</c:v>
                </c:pt>
                <c:pt idx="21776">
                  <c:v>127.867</c:v>
                </c:pt>
                <c:pt idx="21777">
                  <c:v>127.812</c:v>
                </c:pt>
                <c:pt idx="21778">
                  <c:v>127.79</c:v>
                </c:pt>
                <c:pt idx="21779">
                  <c:v>127.387</c:v>
                </c:pt>
                <c:pt idx="21780">
                  <c:v>127.371</c:v>
                </c:pt>
                <c:pt idx="21781">
                  <c:v>127.36799999999999</c:v>
                </c:pt>
                <c:pt idx="21782">
                  <c:v>127.36199999999999</c:v>
                </c:pt>
                <c:pt idx="21783">
                  <c:v>127.349</c:v>
                </c:pt>
                <c:pt idx="21784">
                  <c:v>127.342</c:v>
                </c:pt>
                <c:pt idx="21785">
                  <c:v>127.319</c:v>
                </c:pt>
                <c:pt idx="21786">
                  <c:v>127.306</c:v>
                </c:pt>
                <c:pt idx="21787">
                  <c:v>127.277</c:v>
                </c:pt>
                <c:pt idx="21788">
                  <c:v>127.261</c:v>
                </c:pt>
                <c:pt idx="21789">
                  <c:v>127.238</c:v>
                </c:pt>
                <c:pt idx="21790">
                  <c:v>127.209</c:v>
                </c:pt>
                <c:pt idx="21791">
                  <c:v>127.19</c:v>
                </c:pt>
                <c:pt idx="21792">
                  <c:v>127.14400000000001</c:v>
                </c:pt>
                <c:pt idx="21793">
                  <c:v>127.03700000000001</c:v>
                </c:pt>
                <c:pt idx="21794">
                  <c:v>127.024</c:v>
                </c:pt>
                <c:pt idx="21795">
                  <c:v>126.985</c:v>
                </c:pt>
                <c:pt idx="21796">
                  <c:v>126.976</c:v>
                </c:pt>
                <c:pt idx="21797">
                  <c:v>126.96899999999999</c:v>
                </c:pt>
                <c:pt idx="21798">
                  <c:v>126.96899999999999</c:v>
                </c:pt>
                <c:pt idx="21799">
                  <c:v>126.92</c:v>
                </c:pt>
                <c:pt idx="21800">
                  <c:v>126.85899999999999</c:v>
                </c:pt>
                <c:pt idx="21801">
                  <c:v>126.81399999999999</c:v>
                </c:pt>
                <c:pt idx="21802">
                  <c:v>126.804</c:v>
                </c:pt>
                <c:pt idx="21803">
                  <c:v>126.788</c:v>
                </c:pt>
                <c:pt idx="21804">
                  <c:v>126.745</c:v>
                </c:pt>
                <c:pt idx="21805">
                  <c:v>126.726</c:v>
                </c:pt>
                <c:pt idx="21806">
                  <c:v>126.71</c:v>
                </c:pt>
                <c:pt idx="21807">
                  <c:v>126.697</c:v>
                </c:pt>
                <c:pt idx="21808">
                  <c:v>126.694</c:v>
                </c:pt>
                <c:pt idx="21809">
                  <c:v>126.681</c:v>
                </c:pt>
                <c:pt idx="21810">
                  <c:v>126.67400000000001</c:v>
                </c:pt>
                <c:pt idx="21811">
                  <c:v>126.661</c:v>
                </c:pt>
                <c:pt idx="21812">
                  <c:v>126.60899999999999</c:v>
                </c:pt>
                <c:pt idx="21813">
                  <c:v>126.60899999999999</c:v>
                </c:pt>
                <c:pt idx="21814">
                  <c:v>126.60599999999999</c:v>
                </c:pt>
                <c:pt idx="21815">
                  <c:v>126.60299999999999</c:v>
                </c:pt>
                <c:pt idx="21816">
                  <c:v>126.593</c:v>
                </c:pt>
                <c:pt idx="21817">
                  <c:v>126.538</c:v>
                </c:pt>
                <c:pt idx="21818">
                  <c:v>126.518</c:v>
                </c:pt>
                <c:pt idx="21819">
                  <c:v>126.496</c:v>
                </c:pt>
                <c:pt idx="21820">
                  <c:v>126.492</c:v>
                </c:pt>
                <c:pt idx="21821">
                  <c:v>126.47</c:v>
                </c:pt>
                <c:pt idx="21822">
                  <c:v>126.47</c:v>
                </c:pt>
                <c:pt idx="21823">
                  <c:v>126.46599999999999</c:v>
                </c:pt>
                <c:pt idx="21824">
                  <c:v>126.45399999999999</c:v>
                </c:pt>
                <c:pt idx="21825">
                  <c:v>126.441</c:v>
                </c:pt>
                <c:pt idx="21826">
                  <c:v>126.41500000000001</c:v>
                </c:pt>
                <c:pt idx="21827">
                  <c:v>126.41500000000001</c:v>
                </c:pt>
                <c:pt idx="21828">
                  <c:v>126.41500000000001</c:v>
                </c:pt>
                <c:pt idx="21829">
                  <c:v>126.405</c:v>
                </c:pt>
                <c:pt idx="21830">
                  <c:v>126.402</c:v>
                </c:pt>
                <c:pt idx="21831">
                  <c:v>126.321</c:v>
                </c:pt>
                <c:pt idx="21832">
                  <c:v>126.285</c:v>
                </c:pt>
                <c:pt idx="21833">
                  <c:v>126.256</c:v>
                </c:pt>
                <c:pt idx="21834">
                  <c:v>126.214</c:v>
                </c:pt>
                <c:pt idx="21835">
                  <c:v>126.20399999999999</c:v>
                </c:pt>
                <c:pt idx="21836">
                  <c:v>126.20399999999999</c:v>
                </c:pt>
                <c:pt idx="21837">
                  <c:v>126.191</c:v>
                </c:pt>
                <c:pt idx="21838">
                  <c:v>126.17100000000001</c:v>
                </c:pt>
                <c:pt idx="21839">
                  <c:v>126.16200000000001</c:v>
                </c:pt>
                <c:pt idx="21840">
                  <c:v>126.107</c:v>
                </c:pt>
                <c:pt idx="21841">
                  <c:v>126.077</c:v>
                </c:pt>
                <c:pt idx="21842">
                  <c:v>126.074</c:v>
                </c:pt>
                <c:pt idx="21843">
                  <c:v>126.042</c:v>
                </c:pt>
                <c:pt idx="21844">
                  <c:v>125.95099999999999</c:v>
                </c:pt>
                <c:pt idx="21845">
                  <c:v>125.931</c:v>
                </c:pt>
                <c:pt idx="21846">
                  <c:v>125.931</c:v>
                </c:pt>
                <c:pt idx="21847">
                  <c:v>125.922</c:v>
                </c:pt>
                <c:pt idx="21848">
                  <c:v>125.91500000000001</c:v>
                </c:pt>
                <c:pt idx="21849">
                  <c:v>125.876</c:v>
                </c:pt>
                <c:pt idx="21850">
                  <c:v>125.86</c:v>
                </c:pt>
                <c:pt idx="21851">
                  <c:v>125.80500000000001</c:v>
                </c:pt>
                <c:pt idx="21852">
                  <c:v>125.756</c:v>
                </c:pt>
                <c:pt idx="21853">
                  <c:v>125.682</c:v>
                </c:pt>
                <c:pt idx="21854">
                  <c:v>125.64</c:v>
                </c:pt>
                <c:pt idx="21855">
                  <c:v>125.627</c:v>
                </c:pt>
                <c:pt idx="21856">
                  <c:v>125.614</c:v>
                </c:pt>
                <c:pt idx="21857">
                  <c:v>125.59399999999999</c:v>
                </c:pt>
                <c:pt idx="21858">
                  <c:v>125.559</c:v>
                </c:pt>
                <c:pt idx="21859">
                  <c:v>125.55500000000001</c:v>
                </c:pt>
                <c:pt idx="21860">
                  <c:v>125.55500000000001</c:v>
                </c:pt>
                <c:pt idx="21861">
                  <c:v>125.54900000000001</c:v>
                </c:pt>
                <c:pt idx="21862">
                  <c:v>125.539</c:v>
                </c:pt>
                <c:pt idx="21863">
                  <c:v>125.5</c:v>
                </c:pt>
                <c:pt idx="21864">
                  <c:v>125.468</c:v>
                </c:pt>
                <c:pt idx="21865">
                  <c:v>125.461</c:v>
                </c:pt>
                <c:pt idx="21866">
                  <c:v>125.435</c:v>
                </c:pt>
                <c:pt idx="21867">
                  <c:v>125.419</c:v>
                </c:pt>
                <c:pt idx="21868">
                  <c:v>125.413</c:v>
                </c:pt>
                <c:pt idx="21869">
                  <c:v>125.40600000000001</c:v>
                </c:pt>
                <c:pt idx="21870">
                  <c:v>125.39</c:v>
                </c:pt>
                <c:pt idx="21871">
                  <c:v>125.387</c:v>
                </c:pt>
                <c:pt idx="21872">
                  <c:v>125.357</c:v>
                </c:pt>
                <c:pt idx="21873">
                  <c:v>125.345</c:v>
                </c:pt>
                <c:pt idx="21874">
                  <c:v>125.34399999999999</c:v>
                </c:pt>
                <c:pt idx="21875">
                  <c:v>125.322</c:v>
                </c:pt>
                <c:pt idx="21876">
                  <c:v>125.315</c:v>
                </c:pt>
                <c:pt idx="21877">
                  <c:v>125.283</c:v>
                </c:pt>
                <c:pt idx="21878">
                  <c:v>125.238</c:v>
                </c:pt>
                <c:pt idx="21879">
                  <c:v>125.22799999999999</c:v>
                </c:pt>
                <c:pt idx="21880">
                  <c:v>125.212</c:v>
                </c:pt>
                <c:pt idx="21881">
                  <c:v>125.205</c:v>
                </c:pt>
                <c:pt idx="21882">
                  <c:v>125.19499999999999</c:v>
                </c:pt>
                <c:pt idx="21883">
                  <c:v>125.19499999999999</c:v>
                </c:pt>
                <c:pt idx="21884">
                  <c:v>125.137</c:v>
                </c:pt>
                <c:pt idx="21885">
                  <c:v>125.11799999999999</c:v>
                </c:pt>
                <c:pt idx="21886">
                  <c:v>125.101</c:v>
                </c:pt>
                <c:pt idx="21887">
                  <c:v>125.066</c:v>
                </c:pt>
                <c:pt idx="21888">
                  <c:v>125.059</c:v>
                </c:pt>
                <c:pt idx="21889">
                  <c:v>125.036</c:v>
                </c:pt>
                <c:pt idx="21890">
                  <c:v>125.036</c:v>
                </c:pt>
                <c:pt idx="21891">
                  <c:v>125.027</c:v>
                </c:pt>
                <c:pt idx="21892">
                  <c:v>125.023</c:v>
                </c:pt>
                <c:pt idx="21893">
                  <c:v>125.02</c:v>
                </c:pt>
                <c:pt idx="21894">
                  <c:v>125.00700000000001</c:v>
                </c:pt>
                <c:pt idx="21895">
                  <c:v>125.004</c:v>
                </c:pt>
                <c:pt idx="21896">
                  <c:v>124.962</c:v>
                </c:pt>
                <c:pt idx="21897">
                  <c:v>124.949</c:v>
                </c:pt>
                <c:pt idx="21898">
                  <c:v>124.878</c:v>
                </c:pt>
                <c:pt idx="21899">
                  <c:v>124.877</c:v>
                </c:pt>
                <c:pt idx="21900">
                  <c:v>124.858</c:v>
                </c:pt>
                <c:pt idx="21901">
                  <c:v>124.813</c:v>
                </c:pt>
                <c:pt idx="21902">
                  <c:v>124.806</c:v>
                </c:pt>
                <c:pt idx="21903">
                  <c:v>124.72199999999999</c:v>
                </c:pt>
                <c:pt idx="21904">
                  <c:v>124.71899999999999</c:v>
                </c:pt>
                <c:pt idx="21905">
                  <c:v>124.715</c:v>
                </c:pt>
                <c:pt idx="21906">
                  <c:v>124.699</c:v>
                </c:pt>
                <c:pt idx="21907">
                  <c:v>124.68600000000001</c:v>
                </c:pt>
                <c:pt idx="21908">
                  <c:v>124.676</c:v>
                </c:pt>
                <c:pt idx="21909">
                  <c:v>124.65</c:v>
                </c:pt>
                <c:pt idx="21910">
                  <c:v>124.631</c:v>
                </c:pt>
                <c:pt idx="21911">
                  <c:v>124.61799999999999</c:v>
                </c:pt>
                <c:pt idx="21912">
                  <c:v>124.61499999999999</c:v>
                </c:pt>
                <c:pt idx="21913">
                  <c:v>124.589</c:v>
                </c:pt>
                <c:pt idx="21914">
                  <c:v>124.563</c:v>
                </c:pt>
                <c:pt idx="21915">
                  <c:v>124.501</c:v>
                </c:pt>
                <c:pt idx="21916">
                  <c:v>124.498</c:v>
                </c:pt>
                <c:pt idx="21917">
                  <c:v>124.495</c:v>
                </c:pt>
                <c:pt idx="21918">
                  <c:v>124.492</c:v>
                </c:pt>
                <c:pt idx="21919">
                  <c:v>124.482</c:v>
                </c:pt>
                <c:pt idx="21920">
                  <c:v>124.446</c:v>
                </c:pt>
                <c:pt idx="21921">
                  <c:v>124.446</c:v>
                </c:pt>
                <c:pt idx="21922">
                  <c:v>124.43</c:v>
                </c:pt>
                <c:pt idx="21923">
                  <c:v>124.404</c:v>
                </c:pt>
                <c:pt idx="21924">
                  <c:v>124.378</c:v>
                </c:pt>
                <c:pt idx="21925">
                  <c:v>124.336</c:v>
                </c:pt>
                <c:pt idx="21926">
                  <c:v>124.32599999999999</c:v>
                </c:pt>
                <c:pt idx="21927">
                  <c:v>124.297</c:v>
                </c:pt>
                <c:pt idx="21928">
                  <c:v>124.28700000000001</c:v>
                </c:pt>
                <c:pt idx="21929">
                  <c:v>124.28100000000001</c:v>
                </c:pt>
                <c:pt idx="21930">
                  <c:v>124.274</c:v>
                </c:pt>
                <c:pt idx="21931">
                  <c:v>124.245</c:v>
                </c:pt>
                <c:pt idx="21932">
                  <c:v>124.229</c:v>
                </c:pt>
                <c:pt idx="21933">
                  <c:v>124.226</c:v>
                </c:pt>
                <c:pt idx="21934">
                  <c:v>124.158</c:v>
                </c:pt>
                <c:pt idx="21935">
                  <c:v>124.09</c:v>
                </c:pt>
                <c:pt idx="21936">
                  <c:v>124.06</c:v>
                </c:pt>
                <c:pt idx="21937">
                  <c:v>124.015</c:v>
                </c:pt>
                <c:pt idx="21938">
                  <c:v>123.995</c:v>
                </c:pt>
                <c:pt idx="21939">
                  <c:v>123.94</c:v>
                </c:pt>
                <c:pt idx="21940">
                  <c:v>123.88500000000001</c:v>
                </c:pt>
                <c:pt idx="21941">
                  <c:v>123.85899999999999</c:v>
                </c:pt>
                <c:pt idx="21942">
                  <c:v>123.833</c:v>
                </c:pt>
                <c:pt idx="21943">
                  <c:v>123.794</c:v>
                </c:pt>
                <c:pt idx="21944">
                  <c:v>123.76900000000001</c:v>
                </c:pt>
                <c:pt idx="21945">
                  <c:v>123.736</c:v>
                </c:pt>
                <c:pt idx="21946">
                  <c:v>123.639</c:v>
                </c:pt>
                <c:pt idx="21947">
                  <c:v>123.6</c:v>
                </c:pt>
                <c:pt idx="21948">
                  <c:v>123.584</c:v>
                </c:pt>
                <c:pt idx="21949">
                  <c:v>123.58</c:v>
                </c:pt>
                <c:pt idx="21950">
                  <c:v>123.45699999999999</c:v>
                </c:pt>
                <c:pt idx="21951">
                  <c:v>123.45399999999999</c:v>
                </c:pt>
                <c:pt idx="21952">
                  <c:v>123.447</c:v>
                </c:pt>
                <c:pt idx="21953">
                  <c:v>123.444</c:v>
                </c:pt>
                <c:pt idx="21954">
                  <c:v>123.428</c:v>
                </c:pt>
                <c:pt idx="21955">
                  <c:v>123.422</c:v>
                </c:pt>
                <c:pt idx="21956">
                  <c:v>123.386</c:v>
                </c:pt>
                <c:pt idx="21957">
                  <c:v>123.35</c:v>
                </c:pt>
                <c:pt idx="21958">
                  <c:v>123.34699999999999</c:v>
                </c:pt>
                <c:pt idx="21959">
                  <c:v>123.259</c:v>
                </c:pt>
                <c:pt idx="21960">
                  <c:v>123.25</c:v>
                </c:pt>
                <c:pt idx="21961">
                  <c:v>123.185</c:v>
                </c:pt>
                <c:pt idx="21962">
                  <c:v>123.182</c:v>
                </c:pt>
                <c:pt idx="21963">
                  <c:v>123.15900000000001</c:v>
                </c:pt>
                <c:pt idx="21964">
                  <c:v>123.13</c:v>
                </c:pt>
                <c:pt idx="21965">
                  <c:v>123.09399999999999</c:v>
                </c:pt>
                <c:pt idx="21966">
                  <c:v>123.036</c:v>
                </c:pt>
                <c:pt idx="21967">
                  <c:v>123.029</c:v>
                </c:pt>
                <c:pt idx="21968">
                  <c:v>123.01900000000001</c:v>
                </c:pt>
                <c:pt idx="21969">
                  <c:v>122.99</c:v>
                </c:pt>
                <c:pt idx="21970">
                  <c:v>122.98699999999999</c:v>
                </c:pt>
                <c:pt idx="21971">
                  <c:v>122.968</c:v>
                </c:pt>
                <c:pt idx="21972">
                  <c:v>122.873</c:v>
                </c:pt>
                <c:pt idx="21973">
                  <c:v>122.864</c:v>
                </c:pt>
                <c:pt idx="21974">
                  <c:v>122.848</c:v>
                </c:pt>
                <c:pt idx="21975">
                  <c:v>122.83799999999999</c:v>
                </c:pt>
                <c:pt idx="21976">
                  <c:v>122.83799999999999</c:v>
                </c:pt>
                <c:pt idx="21977">
                  <c:v>122.73399999999999</c:v>
                </c:pt>
                <c:pt idx="21978">
                  <c:v>122.679</c:v>
                </c:pt>
                <c:pt idx="21979">
                  <c:v>122.679</c:v>
                </c:pt>
                <c:pt idx="21980">
                  <c:v>122.614</c:v>
                </c:pt>
                <c:pt idx="21981">
                  <c:v>122.58799999999999</c:v>
                </c:pt>
                <c:pt idx="21982">
                  <c:v>122.578</c:v>
                </c:pt>
                <c:pt idx="21983">
                  <c:v>122.565</c:v>
                </c:pt>
                <c:pt idx="21984">
                  <c:v>122.559</c:v>
                </c:pt>
                <c:pt idx="21985">
                  <c:v>122.47799999999999</c:v>
                </c:pt>
                <c:pt idx="21986">
                  <c:v>122.468</c:v>
                </c:pt>
                <c:pt idx="21987">
                  <c:v>122.462</c:v>
                </c:pt>
                <c:pt idx="21988">
                  <c:v>122.43600000000001</c:v>
                </c:pt>
                <c:pt idx="21989">
                  <c:v>122.4</c:v>
                </c:pt>
                <c:pt idx="21990">
                  <c:v>122.39</c:v>
                </c:pt>
                <c:pt idx="21991">
                  <c:v>122.364</c:v>
                </c:pt>
                <c:pt idx="21992">
                  <c:v>122.33199999999999</c:v>
                </c:pt>
                <c:pt idx="21993">
                  <c:v>122.283</c:v>
                </c:pt>
                <c:pt idx="21994">
                  <c:v>122.261</c:v>
                </c:pt>
                <c:pt idx="21995">
                  <c:v>122.25700000000001</c:v>
                </c:pt>
                <c:pt idx="21996">
                  <c:v>122.254</c:v>
                </c:pt>
                <c:pt idx="21997">
                  <c:v>122.241</c:v>
                </c:pt>
                <c:pt idx="21998">
                  <c:v>122.241</c:v>
                </c:pt>
                <c:pt idx="21999">
                  <c:v>122.22499999999999</c:v>
                </c:pt>
                <c:pt idx="22000">
                  <c:v>122.22199999999999</c:v>
                </c:pt>
                <c:pt idx="22001">
                  <c:v>122.212</c:v>
                </c:pt>
                <c:pt idx="22002">
                  <c:v>122.202</c:v>
                </c:pt>
                <c:pt idx="22003">
                  <c:v>122.196</c:v>
                </c:pt>
                <c:pt idx="22004">
                  <c:v>122.173</c:v>
                </c:pt>
                <c:pt idx="22005">
                  <c:v>122.137</c:v>
                </c:pt>
                <c:pt idx="22006">
                  <c:v>122.134</c:v>
                </c:pt>
                <c:pt idx="22007">
                  <c:v>122.07599999999999</c:v>
                </c:pt>
                <c:pt idx="22008">
                  <c:v>122.06</c:v>
                </c:pt>
                <c:pt idx="22009">
                  <c:v>122.027</c:v>
                </c:pt>
                <c:pt idx="22010">
                  <c:v>122.024</c:v>
                </c:pt>
                <c:pt idx="22011">
                  <c:v>121.991</c:v>
                </c:pt>
                <c:pt idx="22012">
                  <c:v>121.988</c:v>
                </c:pt>
                <c:pt idx="22013">
                  <c:v>121.985</c:v>
                </c:pt>
                <c:pt idx="22014">
                  <c:v>121.982</c:v>
                </c:pt>
                <c:pt idx="22015">
                  <c:v>121.953</c:v>
                </c:pt>
                <c:pt idx="22016">
                  <c:v>121.946</c:v>
                </c:pt>
                <c:pt idx="22017">
                  <c:v>121.88800000000001</c:v>
                </c:pt>
                <c:pt idx="22018">
                  <c:v>121.884</c:v>
                </c:pt>
                <c:pt idx="22019">
                  <c:v>121.875</c:v>
                </c:pt>
                <c:pt idx="22020">
                  <c:v>121.8</c:v>
                </c:pt>
                <c:pt idx="22021">
                  <c:v>121.797</c:v>
                </c:pt>
                <c:pt idx="22022">
                  <c:v>121.78700000000001</c:v>
                </c:pt>
                <c:pt idx="22023">
                  <c:v>121.78400000000001</c:v>
                </c:pt>
                <c:pt idx="22024">
                  <c:v>121.738</c:v>
                </c:pt>
                <c:pt idx="22025">
                  <c:v>121.72199999999999</c:v>
                </c:pt>
                <c:pt idx="22026">
                  <c:v>121.693</c:v>
                </c:pt>
                <c:pt idx="22027">
                  <c:v>121.68300000000001</c:v>
                </c:pt>
                <c:pt idx="22028">
                  <c:v>121.661</c:v>
                </c:pt>
                <c:pt idx="22029">
                  <c:v>121.657</c:v>
                </c:pt>
                <c:pt idx="22030">
                  <c:v>121.61499999999999</c:v>
                </c:pt>
                <c:pt idx="22031">
                  <c:v>121.596</c:v>
                </c:pt>
                <c:pt idx="22032">
                  <c:v>121.53700000000001</c:v>
                </c:pt>
                <c:pt idx="22033">
                  <c:v>121.53400000000001</c:v>
                </c:pt>
                <c:pt idx="22034">
                  <c:v>121.53100000000001</c:v>
                </c:pt>
                <c:pt idx="22035">
                  <c:v>121.499</c:v>
                </c:pt>
                <c:pt idx="22036">
                  <c:v>121.499</c:v>
                </c:pt>
                <c:pt idx="22037">
                  <c:v>121.486</c:v>
                </c:pt>
                <c:pt idx="22038">
                  <c:v>121.43</c:v>
                </c:pt>
                <c:pt idx="22039">
                  <c:v>121.35899999999999</c:v>
                </c:pt>
                <c:pt idx="22040">
                  <c:v>121.35599999999999</c:v>
                </c:pt>
                <c:pt idx="22041">
                  <c:v>121.343</c:v>
                </c:pt>
                <c:pt idx="22042">
                  <c:v>121.265</c:v>
                </c:pt>
                <c:pt idx="22043">
                  <c:v>121.255</c:v>
                </c:pt>
                <c:pt idx="22044">
                  <c:v>121.249</c:v>
                </c:pt>
                <c:pt idx="22045">
                  <c:v>121.242</c:v>
                </c:pt>
                <c:pt idx="22046">
                  <c:v>121.236</c:v>
                </c:pt>
                <c:pt idx="22047">
                  <c:v>121.229</c:v>
                </c:pt>
                <c:pt idx="22048">
                  <c:v>121.21299999999999</c:v>
                </c:pt>
                <c:pt idx="22049">
                  <c:v>121.21299999999999</c:v>
                </c:pt>
                <c:pt idx="22050">
                  <c:v>121.21299999999999</c:v>
                </c:pt>
                <c:pt idx="22051">
                  <c:v>121.203</c:v>
                </c:pt>
                <c:pt idx="22052">
                  <c:v>121.187</c:v>
                </c:pt>
                <c:pt idx="22053">
                  <c:v>121.184</c:v>
                </c:pt>
                <c:pt idx="22054">
                  <c:v>121.16800000000001</c:v>
                </c:pt>
                <c:pt idx="22055">
                  <c:v>121.139</c:v>
                </c:pt>
                <c:pt idx="22056">
                  <c:v>121.119</c:v>
                </c:pt>
                <c:pt idx="22057">
                  <c:v>121.048</c:v>
                </c:pt>
                <c:pt idx="22058">
                  <c:v>121.041</c:v>
                </c:pt>
                <c:pt idx="22059">
                  <c:v>120.92100000000001</c:v>
                </c:pt>
                <c:pt idx="22060">
                  <c:v>120.908</c:v>
                </c:pt>
                <c:pt idx="22061">
                  <c:v>120.873</c:v>
                </c:pt>
                <c:pt idx="22062">
                  <c:v>120.86</c:v>
                </c:pt>
                <c:pt idx="22063">
                  <c:v>120.837</c:v>
                </c:pt>
                <c:pt idx="22064">
                  <c:v>120.824</c:v>
                </c:pt>
                <c:pt idx="22065">
                  <c:v>120.759</c:v>
                </c:pt>
                <c:pt idx="22066">
                  <c:v>120.74299999999999</c:v>
                </c:pt>
                <c:pt idx="22067">
                  <c:v>120.70699999999999</c:v>
                </c:pt>
                <c:pt idx="22068">
                  <c:v>120.70699999999999</c:v>
                </c:pt>
                <c:pt idx="22069">
                  <c:v>120.70699999999999</c:v>
                </c:pt>
                <c:pt idx="22070">
                  <c:v>120.69799999999999</c:v>
                </c:pt>
                <c:pt idx="22071">
                  <c:v>120.672</c:v>
                </c:pt>
                <c:pt idx="22072">
                  <c:v>120.649</c:v>
                </c:pt>
                <c:pt idx="22073">
                  <c:v>120.639</c:v>
                </c:pt>
                <c:pt idx="22074">
                  <c:v>120.633</c:v>
                </c:pt>
                <c:pt idx="22075">
                  <c:v>120.61</c:v>
                </c:pt>
                <c:pt idx="22076">
                  <c:v>120.52200000000001</c:v>
                </c:pt>
                <c:pt idx="22077">
                  <c:v>120.396</c:v>
                </c:pt>
                <c:pt idx="22078">
                  <c:v>120.389</c:v>
                </c:pt>
                <c:pt idx="22079">
                  <c:v>120.386</c:v>
                </c:pt>
                <c:pt idx="22080">
                  <c:v>120.351</c:v>
                </c:pt>
                <c:pt idx="22081">
                  <c:v>120.30200000000001</c:v>
                </c:pt>
                <c:pt idx="22082">
                  <c:v>120.25</c:v>
                </c:pt>
                <c:pt idx="22083">
                  <c:v>120.23699999999999</c:v>
                </c:pt>
                <c:pt idx="22084">
                  <c:v>120.15300000000001</c:v>
                </c:pt>
                <c:pt idx="22085">
                  <c:v>119.968</c:v>
                </c:pt>
                <c:pt idx="22086">
                  <c:v>119.94499999999999</c:v>
                </c:pt>
                <c:pt idx="22087">
                  <c:v>119.94499999999999</c:v>
                </c:pt>
                <c:pt idx="22088">
                  <c:v>119.89</c:v>
                </c:pt>
                <c:pt idx="22089">
                  <c:v>119.89</c:v>
                </c:pt>
                <c:pt idx="22090">
                  <c:v>119.88</c:v>
                </c:pt>
                <c:pt idx="22091">
                  <c:v>119.88</c:v>
                </c:pt>
                <c:pt idx="22092">
                  <c:v>119.874</c:v>
                </c:pt>
                <c:pt idx="22093">
                  <c:v>119.874</c:v>
                </c:pt>
                <c:pt idx="22094">
                  <c:v>119.858</c:v>
                </c:pt>
                <c:pt idx="22095">
                  <c:v>119.822</c:v>
                </c:pt>
                <c:pt idx="22096">
                  <c:v>119.816</c:v>
                </c:pt>
                <c:pt idx="22097">
                  <c:v>119.718</c:v>
                </c:pt>
                <c:pt idx="22098">
                  <c:v>119.663</c:v>
                </c:pt>
                <c:pt idx="22099">
                  <c:v>119.657</c:v>
                </c:pt>
                <c:pt idx="22100">
                  <c:v>119.64400000000001</c:v>
                </c:pt>
                <c:pt idx="22101">
                  <c:v>119.64400000000001</c:v>
                </c:pt>
                <c:pt idx="22102">
                  <c:v>119.621</c:v>
                </c:pt>
                <c:pt idx="22103">
                  <c:v>119.608</c:v>
                </c:pt>
                <c:pt idx="22104">
                  <c:v>119.572</c:v>
                </c:pt>
                <c:pt idx="22105">
                  <c:v>119.52</c:v>
                </c:pt>
                <c:pt idx="22106">
                  <c:v>119.443</c:v>
                </c:pt>
                <c:pt idx="22107">
                  <c:v>119.39400000000001</c:v>
                </c:pt>
                <c:pt idx="22108">
                  <c:v>119.384</c:v>
                </c:pt>
                <c:pt idx="22109">
                  <c:v>119.339</c:v>
                </c:pt>
                <c:pt idx="22110">
                  <c:v>119.316</c:v>
                </c:pt>
                <c:pt idx="22111">
                  <c:v>119.267</c:v>
                </c:pt>
                <c:pt idx="22112">
                  <c:v>119.22499999999999</c:v>
                </c:pt>
                <c:pt idx="22113">
                  <c:v>119.21899999999999</c:v>
                </c:pt>
                <c:pt idx="22114">
                  <c:v>119.209</c:v>
                </c:pt>
                <c:pt idx="22115">
                  <c:v>119.206</c:v>
                </c:pt>
                <c:pt idx="22116">
                  <c:v>119.18600000000001</c:v>
                </c:pt>
                <c:pt idx="22117">
                  <c:v>119.14700000000001</c:v>
                </c:pt>
                <c:pt idx="22118">
                  <c:v>119.092</c:v>
                </c:pt>
                <c:pt idx="22119">
                  <c:v>119.086</c:v>
                </c:pt>
                <c:pt idx="22120">
                  <c:v>119.018</c:v>
                </c:pt>
                <c:pt idx="22121">
                  <c:v>119.011</c:v>
                </c:pt>
                <c:pt idx="22122">
                  <c:v>119.011</c:v>
                </c:pt>
                <c:pt idx="22123">
                  <c:v>118.995</c:v>
                </c:pt>
                <c:pt idx="22124">
                  <c:v>118.985</c:v>
                </c:pt>
                <c:pt idx="22125">
                  <c:v>118.959</c:v>
                </c:pt>
                <c:pt idx="22126">
                  <c:v>118.946</c:v>
                </c:pt>
                <c:pt idx="22127">
                  <c:v>118.92700000000001</c:v>
                </c:pt>
                <c:pt idx="22128">
                  <c:v>118.895</c:v>
                </c:pt>
                <c:pt idx="22129">
                  <c:v>118.869</c:v>
                </c:pt>
                <c:pt idx="22130">
                  <c:v>118.849</c:v>
                </c:pt>
                <c:pt idx="22131">
                  <c:v>118.813</c:v>
                </c:pt>
                <c:pt idx="22132">
                  <c:v>118.755</c:v>
                </c:pt>
                <c:pt idx="22133">
                  <c:v>118.71599999999999</c:v>
                </c:pt>
                <c:pt idx="22134">
                  <c:v>118.71299999999999</c:v>
                </c:pt>
                <c:pt idx="22135">
                  <c:v>118.67700000000001</c:v>
                </c:pt>
                <c:pt idx="22136">
                  <c:v>118.645</c:v>
                </c:pt>
                <c:pt idx="22137">
                  <c:v>118.63500000000001</c:v>
                </c:pt>
                <c:pt idx="22138">
                  <c:v>118.60599999999999</c:v>
                </c:pt>
                <c:pt idx="22139">
                  <c:v>118.593</c:v>
                </c:pt>
                <c:pt idx="22140">
                  <c:v>118.541</c:v>
                </c:pt>
                <c:pt idx="22141">
                  <c:v>118.538</c:v>
                </c:pt>
                <c:pt idx="22142">
                  <c:v>118.535</c:v>
                </c:pt>
                <c:pt idx="22143">
                  <c:v>118.518</c:v>
                </c:pt>
                <c:pt idx="22144">
                  <c:v>118.499</c:v>
                </c:pt>
                <c:pt idx="22145">
                  <c:v>118.46299999999999</c:v>
                </c:pt>
                <c:pt idx="22146">
                  <c:v>118.431</c:v>
                </c:pt>
                <c:pt idx="22147">
                  <c:v>118.408</c:v>
                </c:pt>
                <c:pt idx="22148">
                  <c:v>118.398</c:v>
                </c:pt>
                <c:pt idx="22149">
                  <c:v>118.395</c:v>
                </c:pt>
                <c:pt idx="22150">
                  <c:v>118.369</c:v>
                </c:pt>
                <c:pt idx="22151">
                  <c:v>118.288</c:v>
                </c:pt>
                <c:pt idx="22152">
                  <c:v>118.285</c:v>
                </c:pt>
                <c:pt idx="22153">
                  <c:v>118.282</c:v>
                </c:pt>
                <c:pt idx="22154">
                  <c:v>118.256</c:v>
                </c:pt>
                <c:pt idx="22155">
                  <c:v>118.249</c:v>
                </c:pt>
                <c:pt idx="22156">
                  <c:v>118.227</c:v>
                </c:pt>
                <c:pt idx="22157">
                  <c:v>118.16500000000001</c:v>
                </c:pt>
                <c:pt idx="22158">
                  <c:v>118.129</c:v>
                </c:pt>
                <c:pt idx="22159">
                  <c:v>118.12</c:v>
                </c:pt>
                <c:pt idx="22160">
                  <c:v>118.113</c:v>
                </c:pt>
                <c:pt idx="22161">
                  <c:v>118.107</c:v>
                </c:pt>
                <c:pt idx="22162">
                  <c:v>118.09399999999999</c:v>
                </c:pt>
                <c:pt idx="22163">
                  <c:v>118.05800000000001</c:v>
                </c:pt>
                <c:pt idx="22164">
                  <c:v>118.01900000000001</c:v>
                </c:pt>
                <c:pt idx="22165">
                  <c:v>118.009</c:v>
                </c:pt>
                <c:pt idx="22166">
                  <c:v>117.886</c:v>
                </c:pt>
                <c:pt idx="22167">
                  <c:v>117.84699999999999</c:v>
                </c:pt>
                <c:pt idx="22168">
                  <c:v>117.834</c:v>
                </c:pt>
                <c:pt idx="22169">
                  <c:v>117.834</c:v>
                </c:pt>
                <c:pt idx="22170">
                  <c:v>117.789</c:v>
                </c:pt>
                <c:pt idx="22171">
                  <c:v>117.785</c:v>
                </c:pt>
                <c:pt idx="22172">
                  <c:v>117.76900000000001</c:v>
                </c:pt>
                <c:pt idx="22173">
                  <c:v>117.76300000000001</c:v>
                </c:pt>
                <c:pt idx="22174">
                  <c:v>117.682</c:v>
                </c:pt>
                <c:pt idx="22175">
                  <c:v>117.646</c:v>
                </c:pt>
                <c:pt idx="22176">
                  <c:v>117.604</c:v>
                </c:pt>
                <c:pt idx="22177">
                  <c:v>117.562</c:v>
                </c:pt>
                <c:pt idx="22178">
                  <c:v>117.55800000000001</c:v>
                </c:pt>
                <c:pt idx="22179">
                  <c:v>117.55800000000001</c:v>
                </c:pt>
                <c:pt idx="22180">
                  <c:v>117.539</c:v>
                </c:pt>
                <c:pt idx="22181">
                  <c:v>117.533</c:v>
                </c:pt>
                <c:pt idx="22182">
                  <c:v>117.526</c:v>
                </c:pt>
                <c:pt idx="22183">
                  <c:v>117.50700000000001</c:v>
                </c:pt>
                <c:pt idx="22184">
                  <c:v>117.50700000000001</c:v>
                </c:pt>
                <c:pt idx="22185">
                  <c:v>117.5</c:v>
                </c:pt>
                <c:pt idx="22186">
                  <c:v>117.426</c:v>
                </c:pt>
                <c:pt idx="22187">
                  <c:v>117.422</c:v>
                </c:pt>
                <c:pt idx="22188">
                  <c:v>117.40900000000001</c:v>
                </c:pt>
                <c:pt idx="22189">
                  <c:v>117.387</c:v>
                </c:pt>
                <c:pt idx="22190">
                  <c:v>117.364</c:v>
                </c:pt>
                <c:pt idx="22191">
                  <c:v>117.33799999999999</c:v>
                </c:pt>
                <c:pt idx="22192">
                  <c:v>117.322</c:v>
                </c:pt>
                <c:pt idx="22193">
                  <c:v>117.289</c:v>
                </c:pt>
                <c:pt idx="22194">
                  <c:v>117.289</c:v>
                </c:pt>
                <c:pt idx="22195">
                  <c:v>117.28</c:v>
                </c:pt>
                <c:pt idx="22196">
                  <c:v>117.26</c:v>
                </c:pt>
                <c:pt idx="22197">
                  <c:v>117.25</c:v>
                </c:pt>
                <c:pt idx="22198">
                  <c:v>117.221</c:v>
                </c:pt>
                <c:pt idx="22199">
                  <c:v>117.199</c:v>
                </c:pt>
                <c:pt idx="22200">
                  <c:v>117.169</c:v>
                </c:pt>
                <c:pt idx="22201">
                  <c:v>117.15600000000001</c:v>
                </c:pt>
                <c:pt idx="22202">
                  <c:v>117.104</c:v>
                </c:pt>
                <c:pt idx="22203">
                  <c:v>117.092</c:v>
                </c:pt>
                <c:pt idx="22204">
                  <c:v>117.075</c:v>
                </c:pt>
                <c:pt idx="22205">
                  <c:v>117.023</c:v>
                </c:pt>
                <c:pt idx="22206">
                  <c:v>117.02</c:v>
                </c:pt>
                <c:pt idx="22207">
                  <c:v>116.985</c:v>
                </c:pt>
                <c:pt idx="22208">
                  <c:v>116.946</c:v>
                </c:pt>
                <c:pt idx="22209">
                  <c:v>116.946</c:v>
                </c:pt>
                <c:pt idx="22210">
                  <c:v>116.93300000000001</c:v>
                </c:pt>
                <c:pt idx="22211">
                  <c:v>116.90300000000001</c:v>
                </c:pt>
                <c:pt idx="22212">
                  <c:v>116.90300000000001</c:v>
                </c:pt>
                <c:pt idx="22213">
                  <c:v>116.852</c:v>
                </c:pt>
                <c:pt idx="22214">
                  <c:v>116.848</c:v>
                </c:pt>
                <c:pt idx="22215">
                  <c:v>116.82599999999999</c:v>
                </c:pt>
                <c:pt idx="22216">
                  <c:v>116.822</c:v>
                </c:pt>
                <c:pt idx="22217">
                  <c:v>116.608</c:v>
                </c:pt>
                <c:pt idx="22218">
                  <c:v>116.586</c:v>
                </c:pt>
                <c:pt idx="22219">
                  <c:v>116.58199999999999</c:v>
                </c:pt>
                <c:pt idx="22220">
                  <c:v>116.521</c:v>
                </c:pt>
                <c:pt idx="22221">
                  <c:v>116.479</c:v>
                </c:pt>
                <c:pt idx="22222">
                  <c:v>116.46599999999999</c:v>
                </c:pt>
                <c:pt idx="22223">
                  <c:v>116.453</c:v>
                </c:pt>
                <c:pt idx="22224">
                  <c:v>116.43300000000001</c:v>
                </c:pt>
                <c:pt idx="22225">
                  <c:v>116.401</c:v>
                </c:pt>
                <c:pt idx="22226">
                  <c:v>116.36499999999999</c:v>
                </c:pt>
                <c:pt idx="22227">
                  <c:v>116.35899999999999</c:v>
                </c:pt>
                <c:pt idx="22228">
                  <c:v>116.271</c:v>
                </c:pt>
                <c:pt idx="22229">
                  <c:v>116.226</c:v>
                </c:pt>
                <c:pt idx="22230">
                  <c:v>116.19</c:v>
                </c:pt>
                <c:pt idx="22231">
                  <c:v>116.164</c:v>
                </c:pt>
                <c:pt idx="22232">
                  <c:v>116.06</c:v>
                </c:pt>
                <c:pt idx="22233">
                  <c:v>116.03100000000001</c:v>
                </c:pt>
                <c:pt idx="22234">
                  <c:v>116.018</c:v>
                </c:pt>
                <c:pt idx="22235">
                  <c:v>115.95699999999999</c:v>
                </c:pt>
                <c:pt idx="22236">
                  <c:v>115.88800000000001</c:v>
                </c:pt>
                <c:pt idx="22237">
                  <c:v>115.879</c:v>
                </c:pt>
                <c:pt idx="22238">
                  <c:v>115.85899999999999</c:v>
                </c:pt>
                <c:pt idx="22239">
                  <c:v>115.827</c:v>
                </c:pt>
                <c:pt idx="22240">
                  <c:v>115.801</c:v>
                </c:pt>
                <c:pt idx="22241">
                  <c:v>115.759</c:v>
                </c:pt>
                <c:pt idx="22242">
                  <c:v>115.73</c:v>
                </c:pt>
                <c:pt idx="22243">
                  <c:v>115.70699999999999</c:v>
                </c:pt>
                <c:pt idx="22244">
                  <c:v>115.70399999999999</c:v>
                </c:pt>
                <c:pt idx="22245">
                  <c:v>115.70399999999999</c:v>
                </c:pt>
                <c:pt idx="22246">
                  <c:v>115.7</c:v>
                </c:pt>
                <c:pt idx="22247">
                  <c:v>115.678</c:v>
                </c:pt>
                <c:pt idx="22248">
                  <c:v>115.678</c:v>
                </c:pt>
                <c:pt idx="22249">
                  <c:v>115.678</c:v>
                </c:pt>
                <c:pt idx="22250">
                  <c:v>115.63200000000001</c:v>
                </c:pt>
                <c:pt idx="22251">
                  <c:v>115.626</c:v>
                </c:pt>
                <c:pt idx="22252">
                  <c:v>115.61</c:v>
                </c:pt>
                <c:pt idx="22253">
                  <c:v>115.593</c:v>
                </c:pt>
                <c:pt idx="22254">
                  <c:v>115.55800000000001</c:v>
                </c:pt>
                <c:pt idx="22255">
                  <c:v>115.52500000000001</c:v>
                </c:pt>
                <c:pt idx="22256">
                  <c:v>115.503</c:v>
                </c:pt>
                <c:pt idx="22257">
                  <c:v>115.486</c:v>
                </c:pt>
                <c:pt idx="22258">
                  <c:v>115.444</c:v>
                </c:pt>
                <c:pt idx="22259">
                  <c:v>115.441</c:v>
                </c:pt>
                <c:pt idx="22260">
                  <c:v>115.402</c:v>
                </c:pt>
                <c:pt idx="22261">
                  <c:v>115.373</c:v>
                </c:pt>
                <c:pt idx="22262">
                  <c:v>115.37</c:v>
                </c:pt>
                <c:pt idx="22263">
                  <c:v>115.363</c:v>
                </c:pt>
                <c:pt idx="22264">
                  <c:v>115.34699999999999</c:v>
                </c:pt>
                <c:pt idx="22265">
                  <c:v>115.334</c:v>
                </c:pt>
                <c:pt idx="22266">
                  <c:v>115.327</c:v>
                </c:pt>
                <c:pt idx="22267">
                  <c:v>115.26900000000001</c:v>
                </c:pt>
                <c:pt idx="22268">
                  <c:v>115.26600000000001</c:v>
                </c:pt>
                <c:pt idx="22269">
                  <c:v>115.256</c:v>
                </c:pt>
                <c:pt idx="22270">
                  <c:v>115.246</c:v>
                </c:pt>
                <c:pt idx="22271">
                  <c:v>115.217</c:v>
                </c:pt>
                <c:pt idx="22272">
                  <c:v>115.194</c:v>
                </c:pt>
                <c:pt idx="22273">
                  <c:v>115.16200000000001</c:v>
                </c:pt>
                <c:pt idx="22274">
                  <c:v>115.09099999999999</c:v>
                </c:pt>
                <c:pt idx="22275">
                  <c:v>114.91200000000001</c:v>
                </c:pt>
                <c:pt idx="22276">
                  <c:v>114.896</c:v>
                </c:pt>
                <c:pt idx="22277">
                  <c:v>114.893</c:v>
                </c:pt>
                <c:pt idx="22278">
                  <c:v>114.87</c:v>
                </c:pt>
                <c:pt idx="22279">
                  <c:v>114.828</c:v>
                </c:pt>
                <c:pt idx="22280">
                  <c:v>114.79900000000001</c:v>
                </c:pt>
                <c:pt idx="22281">
                  <c:v>114.76600000000001</c:v>
                </c:pt>
                <c:pt idx="22282">
                  <c:v>114.75700000000001</c:v>
                </c:pt>
                <c:pt idx="22283">
                  <c:v>114.747</c:v>
                </c:pt>
                <c:pt idx="22284">
                  <c:v>114.721</c:v>
                </c:pt>
                <c:pt idx="22285">
                  <c:v>114.69199999999999</c:v>
                </c:pt>
                <c:pt idx="22286">
                  <c:v>114.682</c:v>
                </c:pt>
                <c:pt idx="22287">
                  <c:v>114.679</c:v>
                </c:pt>
                <c:pt idx="22288">
                  <c:v>114.676</c:v>
                </c:pt>
                <c:pt idx="22289">
                  <c:v>114.663</c:v>
                </c:pt>
                <c:pt idx="22290">
                  <c:v>114.65300000000001</c:v>
                </c:pt>
                <c:pt idx="22291">
                  <c:v>114.637</c:v>
                </c:pt>
                <c:pt idx="22292">
                  <c:v>114.624</c:v>
                </c:pt>
                <c:pt idx="22293">
                  <c:v>114.624</c:v>
                </c:pt>
                <c:pt idx="22294">
                  <c:v>114.611</c:v>
                </c:pt>
                <c:pt idx="22295">
                  <c:v>114.608</c:v>
                </c:pt>
                <c:pt idx="22296">
                  <c:v>114.608</c:v>
                </c:pt>
                <c:pt idx="22297">
                  <c:v>114.565</c:v>
                </c:pt>
                <c:pt idx="22298">
                  <c:v>114.565</c:v>
                </c:pt>
                <c:pt idx="22299">
                  <c:v>114.565</c:v>
                </c:pt>
                <c:pt idx="22300">
                  <c:v>114.562</c:v>
                </c:pt>
                <c:pt idx="22301">
                  <c:v>114.539</c:v>
                </c:pt>
                <c:pt idx="22302">
                  <c:v>114.494</c:v>
                </c:pt>
                <c:pt idx="22303">
                  <c:v>114.40300000000001</c:v>
                </c:pt>
                <c:pt idx="22304">
                  <c:v>114.39</c:v>
                </c:pt>
                <c:pt idx="22305">
                  <c:v>114.377</c:v>
                </c:pt>
                <c:pt idx="22306">
                  <c:v>114.377</c:v>
                </c:pt>
                <c:pt idx="22307">
                  <c:v>114.364</c:v>
                </c:pt>
                <c:pt idx="22308">
                  <c:v>114.351</c:v>
                </c:pt>
                <c:pt idx="22309">
                  <c:v>114.33799999999999</c:v>
                </c:pt>
                <c:pt idx="22310">
                  <c:v>114.33799999999999</c:v>
                </c:pt>
                <c:pt idx="22311">
                  <c:v>114.312</c:v>
                </c:pt>
                <c:pt idx="22312">
                  <c:v>114.309</c:v>
                </c:pt>
                <c:pt idx="22313">
                  <c:v>114.303</c:v>
                </c:pt>
                <c:pt idx="22314">
                  <c:v>114.277</c:v>
                </c:pt>
                <c:pt idx="22315">
                  <c:v>114.23099999999999</c:v>
                </c:pt>
                <c:pt idx="22316">
                  <c:v>114.196</c:v>
                </c:pt>
                <c:pt idx="22317">
                  <c:v>114.18600000000001</c:v>
                </c:pt>
                <c:pt idx="22318">
                  <c:v>114.173</c:v>
                </c:pt>
                <c:pt idx="22319">
                  <c:v>114.17</c:v>
                </c:pt>
                <c:pt idx="22320">
                  <c:v>114.131</c:v>
                </c:pt>
                <c:pt idx="22321">
                  <c:v>114.105</c:v>
                </c:pt>
                <c:pt idx="22322">
                  <c:v>114.027</c:v>
                </c:pt>
                <c:pt idx="22323">
                  <c:v>114.008</c:v>
                </c:pt>
                <c:pt idx="22324">
                  <c:v>113.991</c:v>
                </c:pt>
                <c:pt idx="22325">
                  <c:v>113.985</c:v>
                </c:pt>
                <c:pt idx="22326">
                  <c:v>113.97499999999999</c:v>
                </c:pt>
                <c:pt idx="22327">
                  <c:v>113.94</c:v>
                </c:pt>
                <c:pt idx="22328">
                  <c:v>113.89700000000001</c:v>
                </c:pt>
                <c:pt idx="22329">
                  <c:v>113.845</c:v>
                </c:pt>
                <c:pt idx="22330">
                  <c:v>113.82599999999999</c:v>
                </c:pt>
                <c:pt idx="22331">
                  <c:v>113.8</c:v>
                </c:pt>
                <c:pt idx="22332">
                  <c:v>113.79</c:v>
                </c:pt>
                <c:pt idx="22333">
                  <c:v>113.761</c:v>
                </c:pt>
                <c:pt idx="22334">
                  <c:v>113.742</c:v>
                </c:pt>
                <c:pt idx="22335">
                  <c:v>113.732</c:v>
                </c:pt>
                <c:pt idx="22336">
                  <c:v>113.69</c:v>
                </c:pt>
                <c:pt idx="22337">
                  <c:v>113.63800000000001</c:v>
                </c:pt>
                <c:pt idx="22338">
                  <c:v>113.628</c:v>
                </c:pt>
                <c:pt idx="22339">
                  <c:v>113.61499999999999</c:v>
                </c:pt>
                <c:pt idx="22340">
                  <c:v>113.589</c:v>
                </c:pt>
                <c:pt idx="22341">
                  <c:v>113.583</c:v>
                </c:pt>
                <c:pt idx="22342">
                  <c:v>113.563</c:v>
                </c:pt>
                <c:pt idx="22343">
                  <c:v>113.541</c:v>
                </c:pt>
                <c:pt idx="22344">
                  <c:v>113.505</c:v>
                </c:pt>
                <c:pt idx="22345">
                  <c:v>113.486</c:v>
                </c:pt>
                <c:pt idx="22346">
                  <c:v>113.46599999999999</c:v>
                </c:pt>
                <c:pt idx="22347">
                  <c:v>113.453</c:v>
                </c:pt>
                <c:pt idx="22348">
                  <c:v>113.42700000000001</c:v>
                </c:pt>
                <c:pt idx="22349">
                  <c:v>113.42700000000001</c:v>
                </c:pt>
                <c:pt idx="22350">
                  <c:v>113.42700000000001</c:v>
                </c:pt>
                <c:pt idx="22351">
                  <c:v>113.42100000000001</c:v>
                </c:pt>
                <c:pt idx="22352">
                  <c:v>113.42100000000001</c:v>
                </c:pt>
                <c:pt idx="22353">
                  <c:v>113.408</c:v>
                </c:pt>
                <c:pt idx="22354">
                  <c:v>113.398</c:v>
                </c:pt>
                <c:pt idx="22355">
                  <c:v>113.38200000000001</c:v>
                </c:pt>
                <c:pt idx="22356">
                  <c:v>113.36199999999999</c:v>
                </c:pt>
                <c:pt idx="22357">
                  <c:v>113.307</c:v>
                </c:pt>
                <c:pt idx="22358">
                  <c:v>113.294</c:v>
                </c:pt>
                <c:pt idx="22359">
                  <c:v>113.223</c:v>
                </c:pt>
                <c:pt idx="22360">
                  <c:v>113.223</c:v>
                </c:pt>
                <c:pt idx="22361">
                  <c:v>113.119</c:v>
                </c:pt>
                <c:pt idx="22362">
                  <c:v>113.10299999999999</c:v>
                </c:pt>
                <c:pt idx="22363">
                  <c:v>113.051</c:v>
                </c:pt>
                <c:pt idx="22364">
                  <c:v>112.989</c:v>
                </c:pt>
                <c:pt idx="22365">
                  <c:v>112.95399999999999</c:v>
                </c:pt>
                <c:pt idx="22366">
                  <c:v>112.895</c:v>
                </c:pt>
                <c:pt idx="22367">
                  <c:v>112.86</c:v>
                </c:pt>
                <c:pt idx="22368">
                  <c:v>112.85299999999999</c:v>
                </c:pt>
                <c:pt idx="22369">
                  <c:v>112.785</c:v>
                </c:pt>
                <c:pt idx="22370">
                  <c:v>112.782</c:v>
                </c:pt>
                <c:pt idx="22371">
                  <c:v>112.756</c:v>
                </c:pt>
                <c:pt idx="22372">
                  <c:v>112.69799999999999</c:v>
                </c:pt>
                <c:pt idx="22373">
                  <c:v>112.642</c:v>
                </c:pt>
                <c:pt idx="22374">
                  <c:v>112.607</c:v>
                </c:pt>
                <c:pt idx="22375">
                  <c:v>112.59399999999999</c:v>
                </c:pt>
                <c:pt idx="22376">
                  <c:v>112.587</c:v>
                </c:pt>
                <c:pt idx="22377">
                  <c:v>112.55200000000001</c:v>
                </c:pt>
                <c:pt idx="22378">
                  <c:v>112.529</c:v>
                </c:pt>
                <c:pt idx="22379">
                  <c:v>112.509</c:v>
                </c:pt>
                <c:pt idx="22380">
                  <c:v>112.503</c:v>
                </c:pt>
                <c:pt idx="22381">
                  <c:v>112.467</c:v>
                </c:pt>
                <c:pt idx="22382">
                  <c:v>112.44799999999999</c:v>
                </c:pt>
                <c:pt idx="22383">
                  <c:v>112.377</c:v>
                </c:pt>
                <c:pt idx="22384">
                  <c:v>112.321</c:v>
                </c:pt>
                <c:pt idx="22385">
                  <c:v>112.315</c:v>
                </c:pt>
                <c:pt idx="22386">
                  <c:v>112.276</c:v>
                </c:pt>
                <c:pt idx="22387">
                  <c:v>112.227</c:v>
                </c:pt>
                <c:pt idx="22388">
                  <c:v>112.218</c:v>
                </c:pt>
                <c:pt idx="22389">
                  <c:v>112.218</c:v>
                </c:pt>
                <c:pt idx="22390">
                  <c:v>112.19499999999999</c:v>
                </c:pt>
                <c:pt idx="22391">
                  <c:v>112.16200000000001</c:v>
                </c:pt>
                <c:pt idx="22392">
                  <c:v>112.14</c:v>
                </c:pt>
                <c:pt idx="22393">
                  <c:v>112.08799999999999</c:v>
                </c:pt>
                <c:pt idx="22394">
                  <c:v>112.08799999999999</c:v>
                </c:pt>
                <c:pt idx="22395">
                  <c:v>112.078</c:v>
                </c:pt>
                <c:pt idx="22396">
                  <c:v>112.04600000000001</c:v>
                </c:pt>
                <c:pt idx="22397">
                  <c:v>112.026</c:v>
                </c:pt>
                <c:pt idx="22398">
                  <c:v>112.00700000000001</c:v>
                </c:pt>
                <c:pt idx="22399">
                  <c:v>111.994</c:v>
                </c:pt>
                <c:pt idx="22400">
                  <c:v>111.887</c:v>
                </c:pt>
                <c:pt idx="22401">
                  <c:v>111.884</c:v>
                </c:pt>
                <c:pt idx="22402">
                  <c:v>111.848</c:v>
                </c:pt>
                <c:pt idx="22403">
                  <c:v>111.79600000000001</c:v>
                </c:pt>
                <c:pt idx="22404">
                  <c:v>111.76</c:v>
                </c:pt>
                <c:pt idx="22405">
                  <c:v>111.751</c:v>
                </c:pt>
                <c:pt idx="22406">
                  <c:v>111.712</c:v>
                </c:pt>
                <c:pt idx="22407">
                  <c:v>111.663</c:v>
                </c:pt>
                <c:pt idx="22408">
                  <c:v>111.657</c:v>
                </c:pt>
                <c:pt idx="22409">
                  <c:v>111.65</c:v>
                </c:pt>
                <c:pt idx="22410">
                  <c:v>111.605</c:v>
                </c:pt>
                <c:pt idx="22411">
                  <c:v>111.598</c:v>
                </c:pt>
                <c:pt idx="22412">
                  <c:v>111.566</c:v>
                </c:pt>
                <c:pt idx="22413">
                  <c:v>111.533</c:v>
                </c:pt>
                <c:pt idx="22414">
                  <c:v>111.498</c:v>
                </c:pt>
                <c:pt idx="22415">
                  <c:v>111.488</c:v>
                </c:pt>
                <c:pt idx="22416">
                  <c:v>111.404</c:v>
                </c:pt>
                <c:pt idx="22417">
                  <c:v>111.4</c:v>
                </c:pt>
                <c:pt idx="22418">
                  <c:v>111.349</c:v>
                </c:pt>
                <c:pt idx="22419">
                  <c:v>111.342</c:v>
                </c:pt>
                <c:pt idx="22420">
                  <c:v>111.32299999999999</c:v>
                </c:pt>
                <c:pt idx="22421">
                  <c:v>111.32299999999999</c:v>
                </c:pt>
                <c:pt idx="22422">
                  <c:v>111.277</c:v>
                </c:pt>
                <c:pt idx="22423">
                  <c:v>111.245</c:v>
                </c:pt>
                <c:pt idx="22424">
                  <c:v>111.21599999999999</c:v>
                </c:pt>
                <c:pt idx="22425">
                  <c:v>111.212</c:v>
                </c:pt>
                <c:pt idx="22426">
                  <c:v>111.206</c:v>
                </c:pt>
                <c:pt idx="22427">
                  <c:v>111.17</c:v>
                </c:pt>
                <c:pt idx="22428">
                  <c:v>111.157</c:v>
                </c:pt>
                <c:pt idx="22429">
                  <c:v>111.053</c:v>
                </c:pt>
                <c:pt idx="22430">
                  <c:v>111.047</c:v>
                </c:pt>
                <c:pt idx="22431">
                  <c:v>111.04</c:v>
                </c:pt>
                <c:pt idx="22432">
                  <c:v>111.03400000000001</c:v>
                </c:pt>
                <c:pt idx="22433">
                  <c:v>111.03100000000001</c:v>
                </c:pt>
                <c:pt idx="22434">
                  <c:v>111.027</c:v>
                </c:pt>
                <c:pt idx="22435">
                  <c:v>111.011</c:v>
                </c:pt>
                <c:pt idx="22436">
                  <c:v>110.982</c:v>
                </c:pt>
                <c:pt idx="22437">
                  <c:v>110.96299999999999</c:v>
                </c:pt>
                <c:pt idx="22438">
                  <c:v>110.943</c:v>
                </c:pt>
                <c:pt idx="22439">
                  <c:v>110.93300000000001</c:v>
                </c:pt>
                <c:pt idx="22440">
                  <c:v>110.917</c:v>
                </c:pt>
                <c:pt idx="22441">
                  <c:v>110.898</c:v>
                </c:pt>
                <c:pt idx="22442">
                  <c:v>110.88500000000001</c:v>
                </c:pt>
                <c:pt idx="22443">
                  <c:v>110.878</c:v>
                </c:pt>
                <c:pt idx="22444">
                  <c:v>110.82599999999999</c:v>
                </c:pt>
                <c:pt idx="22445">
                  <c:v>110.82</c:v>
                </c:pt>
                <c:pt idx="22446">
                  <c:v>110.771</c:v>
                </c:pt>
                <c:pt idx="22447">
                  <c:v>110.755</c:v>
                </c:pt>
                <c:pt idx="22448">
                  <c:v>110.729</c:v>
                </c:pt>
                <c:pt idx="22449">
                  <c:v>110.703</c:v>
                </c:pt>
                <c:pt idx="22450">
                  <c:v>110.69</c:v>
                </c:pt>
                <c:pt idx="22451">
                  <c:v>110.687</c:v>
                </c:pt>
                <c:pt idx="22452">
                  <c:v>110.664</c:v>
                </c:pt>
                <c:pt idx="22453">
                  <c:v>110.645</c:v>
                </c:pt>
                <c:pt idx="22454">
                  <c:v>110.629</c:v>
                </c:pt>
                <c:pt idx="22455">
                  <c:v>110.60299999999999</c:v>
                </c:pt>
                <c:pt idx="22456">
                  <c:v>110.596</c:v>
                </c:pt>
                <c:pt idx="22457">
                  <c:v>110.56</c:v>
                </c:pt>
                <c:pt idx="22458">
                  <c:v>110.541</c:v>
                </c:pt>
                <c:pt idx="22459">
                  <c:v>110.52500000000001</c:v>
                </c:pt>
                <c:pt idx="22460">
                  <c:v>110.518</c:v>
                </c:pt>
                <c:pt idx="22461">
                  <c:v>110.502</c:v>
                </c:pt>
                <c:pt idx="22462">
                  <c:v>110.45</c:v>
                </c:pt>
                <c:pt idx="22463">
                  <c:v>110.402</c:v>
                </c:pt>
                <c:pt idx="22464">
                  <c:v>110.363</c:v>
                </c:pt>
                <c:pt idx="22465">
                  <c:v>110.33</c:v>
                </c:pt>
                <c:pt idx="22466">
                  <c:v>110.288</c:v>
                </c:pt>
                <c:pt idx="22467">
                  <c:v>110.184</c:v>
                </c:pt>
                <c:pt idx="22468">
                  <c:v>110.158</c:v>
                </c:pt>
                <c:pt idx="22469">
                  <c:v>110.10299999999999</c:v>
                </c:pt>
                <c:pt idx="22470">
                  <c:v>110.068</c:v>
                </c:pt>
                <c:pt idx="22471">
                  <c:v>110.01600000000001</c:v>
                </c:pt>
                <c:pt idx="22472">
                  <c:v>110.009</c:v>
                </c:pt>
                <c:pt idx="22473">
                  <c:v>109.977</c:v>
                </c:pt>
                <c:pt idx="22474">
                  <c:v>109.97</c:v>
                </c:pt>
                <c:pt idx="22475">
                  <c:v>109.944</c:v>
                </c:pt>
                <c:pt idx="22476">
                  <c:v>109.935</c:v>
                </c:pt>
                <c:pt idx="22477">
                  <c:v>109.935</c:v>
                </c:pt>
                <c:pt idx="22478">
                  <c:v>109.886</c:v>
                </c:pt>
                <c:pt idx="22479">
                  <c:v>109.87</c:v>
                </c:pt>
                <c:pt idx="22480">
                  <c:v>109.854</c:v>
                </c:pt>
                <c:pt idx="22481">
                  <c:v>109.84399999999999</c:v>
                </c:pt>
                <c:pt idx="22482">
                  <c:v>109.84099999999999</c:v>
                </c:pt>
                <c:pt idx="22483">
                  <c:v>109.837</c:v>
                </c:pt>
                <c:pt idx="22484">
                  <c:v>109.831</c:v>
                </c:pt>
                <c:pt idx="22485">
                  <c:v>109.782</c:v>
                </c:pt>
                <c:pt idx="22486">
                  <c:v>109.74</c:v>
                </c:pt>
                <c:pt idx="22487">
                  <c:v>109.711</c:v>
                </c:pt>
                <c:pt idx="22488">
                  <c:v>109.691</c:v>
                </c:pt>
                <c:pt idx="22489">
                  <c:v>109.604</c:v>
                </c:pt>
                <c:pt idx="22490">
                  <c:v>109.536</c:v>
                </c:pt>
                <c:pt idx="22491">
                  <c:v>109.5</c:v>
                </c:pt>
                <c:pt idx="22492">
                  <c:v>109.455</c:v>
                </c:pt>
                <c:pt idx="22493">
                  <c:v>109.44499999999999</c:v>
                </c:pt>
                <c:pt idx="22494">
                  <c:v>109.396</c:v>
                </c:pt>
                <c:pt idx="22495">
                  <c:v>109.39</c:v>
                </c:pt>
                <c:pt idx="22496">
                  <c:v>109.361</c:v>
                </c:pt>
                <c:pt idx="22497">
                  <c:v>109.325</c:v>
                </c:pt>
                <c:pt idx="22498">
                  <c:v>109.322</c:v>
                </c:pt>
                <c:pt idx="22499">
                  <c:v>109.244</c:v>
                </c:pt>
                <c:pt idx="22500">
                  <c:v>109.23399999999999</c:v>
                </c:pt>
                <c:pt idx="22501">
                  <c:v>109.23399999999999</c:v>
                </c:pt>
                <c:pt idx="22502">
                  <c:v>109.215</c:v>
                </c:pt>
                <c:pt idx="22503">
                  <c:v>109.19499999999999</c:v>
                </c:pt>
                <c:pt idx="22504">
                  <c:v>109.173</c:v>
                </c:pt>
                <c:pt idx="22505">
                  <c:v>109.09099999999999</c:v>
                </c:pt>
                <c:pt idx="22506">
                  <c:v>109.07899999999999</c:v>
                </c:pt>
                <c:pt idx="22507">
                  <c:v>109.066</c:v>
                </c:pt>
                <c:pt idx="22508">
                  <c:v>109.04300000000001</c:v>
                </c:pt>
                <c:pt idx="22509">
                  <c:v>109.017</c:v>
                </c:pt>
                <c:pt idx="22510">
                  <c:v>109.01</c:v>
                </c:pt>
                <c:pt idx="22511">
                  <c:v>109.004</c:v>
                </c:pt>
                <c:pt idx="22512">
                  <c:v>108.985</c:v>
                </c:pt>
                <c:pt idx="22513">
                  <c:v>108.955</c:v>
                </c:pt>
                <c:pt idx="22514">
                  <c:v>108.93899999999999</c:v>
                </c:pt>
                <c:pt idx="22515">
                  <c:v>108.91</c:v>
                </c:pt>
                <c:pt idx="22516">
                  <c:v>108.839</c:v>
                </c:pt>
                <c:pt idx="22517">
                  <c:v>108.8</c:v>
                </c:pt>
                <c:pt idx="22518">
                  <c:v>108.79</c:v>
                </c:pt>
                <c:pt idx="22519">
                  <c:v>108.777</c:v>
                </c:pt>
                <c:pt idx="22520">
                  <c:v>108.735</c:v>
                </c:pt>
                <c:pt idx="22521">
                  <c:v>108.72799999999999</c:v>
                </c:pt>
                <c:pt idx="22522">
                  <c:v>108.709</c:v>
                </c:pt>
                <c:pt idx="22523">
                  <c:v>108.702</c:v>
                </c:pt>
                <c:pt idx="22524">
                  <c:v>108.696</c:v>
                </c:pt>
                <c:pt idx="22525">
                  <c:v>108.68</c:v>
                </c:pt>
                <c:pt idx="22526">
                  <c:v>108.621</c:v>
                </c:pt>
                <c:pt idx="22527">
                  <c:v>108.57899999999999</c:v>
                </c:pt>
                <c:pt idx="22528">
                  <c:v>108.556</c:v>
                </c:pt>
                <c:pt idx="22529">
                  <c:v>108.54300000000001</c:v>
                </c:pt>
                <c:pt idx="22530">
                  <c:v>108.54</c:v>
                </c:pt>
                <c:pt idx="22531">
                  <c:v>108.39400000000001</c:v>
                </c:pt>
                <c:pt idx="22532">
                  <c:v>108.32599999999999</c:v>
                </c:pt>
                <c:pt idx="22533">
                  <c:v>108.268</c:v>
                </c:pt>
                <c:pt idx="22534">
                  <c:v>108.242</c:v>
                </c:pt>
                <c:pt idx="22535">
                  <c:v>108.21899999999999</c:v>
                </c:pt>
                <c:pt idx="22536">
                  <c:v>108.21299999999999</c:v>
                </c:pt>
                <c:pt idx="22537">
                  <c:v>108.19</c:v>
                </c:pt>
                <c:pt idx="22538">
                  <c:v>108.164</c:v>
                </c:pt>
                <c:pt idx="22539">
                  <c:v>108.158</c:v>
                </c:pt>
                <c:pt idx="22540">
                  <c:v>108.11199999999999</c:v>
                </c:pt>
                <c:pt idx="22541">
                  <c:v>108.089</c:v>
                </c:pt>
                <c:pt idx="22542">
                  <c:v>108.086</c:v>
                </c:pt>
                <c:pt idx="22543">
                  <c:v>108.015</c:v>
                </c:pt>
                <c:pt idx="22544">
                  <c:v>108.012</c:v>
                </c:pt>
                <c:pt idx="22545">
                  <c:v>107.999</c:v>
                </c:pt>
                <c:pt idx="22546">
                  <c:v>107.986</c:v>
                </c:pt>
                <c:pt idx="22547">
                  <c:v>107.979</c:v>
                </c:pt>
                <c:pt idx="22548">
                  <c:v>107.92100000000001</c:v>
                </c:pt>
                <c:pt idx="22549">
                  <c:v>107.914</c:v>
                </c:pt>
                <c:pt idx="22550">
                  <c:v>107.908</c:v>
                </c:pt>
                <c:pt idx="22551">
                  <c:v>107.892</c:v>
                </c:pt>
                <c:pt idx="22552">
                  <c:v>107.872</c:v>
                </c:pt>
                <c:pt idx="22553">
                  <c:v>107.85299999999999</c:v>
                </c:pt>
                <c:pt idx="22554">
                  <c:v>107.85299999999999</c:v>
                </c:pt>
                <c:pt idx="22555">
                  <c:v>107.755</c:v>
                </c:pt>
                <c:pt idx="22556">
                  <c:v>107.739</c:v>
                </c:pt>
                <c:pt idx="22557">
                  <c:v>107.691</c:v>
                </c:pt>
                <c:pt idx="22558">
                  <c:v>107.691</c:v>
                </c:pt>
                <c:pt idx="22559">
                  <c:v>107.636</c:v>
                </c:pt>
                <c:pt idx="22560">
                  <c:v>107.613</c:v>
                </c:pt>
                <c:pt idx="22561">
                  <c:v>107.61</c:v>
                </c:pt>
                <c:pt idx="22562">
                  <c:v>107.593</c:v>
                </c:pt>
                <c:pt idx="22563">
                  <c:v>107.55800000000001</c:v>
                </c:pt>
                <c:pt idx="22564">
                  <c:v>107.545</c:v>
                </c:pt>
                <c:pt idx="22565">
                  <c:v>107.541</c:v>
                </c:pt>
                <c:pt idx="22566">
                  <c:v>107.51900000000001</c:v>
                </c:pt>
                <c:pt idx="22567">
                  <c:v>107.49</c:v>
                </c:pt>
                <c:pt idx="22568">
                  <c:v>107.47</c:v>
                </c:pt>
                <c:pt idx="22569">
                  <c:v>107.46</c:v>
                </c:pt>
                <c:pt idx="22570">
                  <c:v>107.45699999999999</c:v>
                </c:pt>
                <c:pt idx="22571">
                  <c:v>107.389</c:v>
                </c:pt>
                <c:pt idx="22572">
                  <c:v>107.366</c:v>
                </c:pt>
                <c:pt idx="22573">
                  <c:v>107.34399999999999</c:v>
                </c:pt>
                <c:pt idx="22574">
                  <c:v>107.321</c:v>
                </c:pt>
                <c:pt idx="22575">
                  <c:v>107.295</c:v>
                </c:pt>
                <c:pt idx="22576">
                  <c:v>107.26900000000001</c:v>
                </c:pt>
                <c:pt idx="22577">
                  <c:v>107.152</c:v>
                </c:pt>
                <c:pt idx="22578">
                  <c:v>107.113</c:v>
                </c:pt>
                <c:pt idx="22579">
                  <c:v>107.11</c:v>
                </c:pt>
                <c:pt idx="22580">
                  <c:v>107.104</c:v>
                </c:pt>
                <c:pt idx="22581">
                  <c:v>107.09699999999999</c:v>
                </c:pt>
                <c:pt idx="22582">
                  <c:v>107.09399999999999</c:v>
                </c:pt>
                <c:pt idx="22583">
                  <c:v>107.087</c:v>
                </c:pt>
                <c:pt idx="22584">
                  <c:v>107.078</c:v>
                </c:pt>
                <c:pt idx="22585">
                  <c:v>107.062</c:v>
                </c:pt>
                <c:pt idx="22586">
                  <c:v>107.01</c:v>
                </c:pt>
                <c:pt idx="22587">
                  <c:v>106.98399999999999</c:v>
                </c:pt>
                <c:pt idx="22588">
                  <c:v>106.98</c:v>
                </c:pt>
                <c:pt idx="22589">
                  <c:v>106.974</c:v>
                </c:pt>
                <c:pt idx="22590">
                  <c:v>106.94799999999999</c:v>
                </c:pt>
                <c:pt idx="22591">
                  <c:v>106.851</c:v>
                </c:pt>
                <c:pt idx="22592">
                  <c:v>106.828</c:v>
                </c:pt>
                <c:pt idx="22593">
                  <c:v>106.815</c:v>
                </c:pt>
                <c:pt idx="22594">
                  <c:v>106.812</c:v>
                </c:pt>
                <c:pt idx="22595">
                  <c:v>106.809</c:v>
                </c:pt>
                <c:pt idx="22596">
                  <c:v>106.68899999999999</c:v>
                </c:pt>
                <c:pt idx="22597">
                  <c:v>106.676</c:v>
                </c:pt>
                <c:pt idx="22598">
                  <c:v>106.488</c:v>
                </c:pt>
                <c:pt idx="22599">
                  <c:v>106.48699999999999</c:v>
                </c:pt>
                <c:pt idx="22600">
                  <c:v>106.43600000000001</c:v>
                </c:pt>
                <c:pt idx="22601">
                  <c:v>106.41</c:v>
                </c:pt>
                <c:pt idx="22602">
                  <c:v>106.40300000000001</c:v>
                </c:pt>
                <c:pt idx="22603">
                  <c:v>106.33499999999999</c:v>
                </c:pt>
                <c:pt idx="22604">
                  <c:v>106.33199999999999</c:v>
                </c:pt>
                <c:pt idx="22605">
                  <c:v>106.283</c:v>
                </c:pt>
                <c:pt idx="22606">
                  <c:v>106.277</c:v>
                </c:pt>
                <c:pt idx="22607">
                  <c:v>106.274</c:v>
                </c:pt>
                <c:pt idx="22608">
                  <c:v>106.26</c:v>
                </c:pt>
                <c:pt idx="22609">
                  <c:v>106.238</c:v>
                </c:pt>
                <c:pt idx="22610">
                  <c:v>106.212</c:v>
                </c:pt>
                <c:pt idx="22611">
                  <c:v>106.11499999999999</c:v>
                </c:pt>
                <c:pt idx="22612">
                  <c:v>106.08499999999999</c:v>
                </c:pt>
                <c:pt idx="22613">
                  <c:v>106.07599999999999</c:v>
                </c:pt>
                <c:pt idx="22614">
                  <c:v>106.066</c:v>
                </c:pt>
                <c:pt idx="22615">
                  <c:v>106.047</c:v>
                </c:pt>
                <c:pt idx="22616">
                  <c:v>105.998</c:v>
                </c:pt>
                <c:pt idx="22617">
                  <c:v>105.97199999999999</c:v>
                </c:pt>
                <c:pt idx="22618">
                  <c:v>105.959</c:v>
                </c:pt>
                <c:pt idx="22619">
                  <c:v>105.926</c:v>
                </c:pt>
                <c:pt idx="22620">
                  <c:v>105.923</c:v>
                </c:pt>
                <c:pt idx="22621">
                  <c:v>105.878</c:v>
                </c:pt>
                <c:pt idx="22622">
                  <c:v>105.813</c:v>
                </c:pt>
                <c:pt idx="22623">
                  <c:v>105.79</c:v>
                </c:pt>
                <c:pt idx="22624">
                  <c:v>105.768</c:v>
                </c:pt>
                <c:pt idx="22625">
                  <c:v>105.735</c:v>
                </c:pt>
                <c:pt idx="22626">
                  <c:v>105.732</c:v>
                </c:pt>
                <c:pt idx="22627">
                  <c:v>105.72499999999999</c:v>
                </c:pt>
                <c:pt idx="22628">
                  <c:v>105.709</c:v>
                </c:pt>
                <c:pt idx="22629">
                  <c:v>105.68</c:v>
                </c:pt>
                <c:pt idx="22630">
                  <c:v>105.67400000000001</c:v>
                </c:pt>
                <c:pt idx="22631">
                  <c:v>105.57299999999999</c:v>
                </c:pt>
                <c:pt idx="22632">
                  <c:v>105.482</c:v>
                </c:pt>
                <c:pt idx="22633">
                  <c:v>105.473</c:v>
                </c:pt>
                <c:pt idx="22634">
                  <c:v>105.456</c:v>
                </c:pt>
                <c:pt idx="22635">
                  <c:v>105.39100000000001</c:v>
                </c:pt>
                <c:pt idx="22636">
                  <c:v>105.375</c:v>
                </c:pt>
                <c:pt idx="22637">
                  <c:v>105.35899999999999</c:v>
                </c:pt>
                <c:pt idx="22638">
                  <c:v>105.349</c:v>
                </c:pt>
                <c:pt idx="22639">
                  <c:v>105.336</c:v>
                </c:pt>
                <c:pt idx="22640">
                  <c:v>105.336</c:v>
                </c:pt>
                <c:pt idx="22641">
                  <c:v>105.33</c:v>
                </c:pt>
                <c:pt idx="22642">
                  <c:v>105.32</c:v>
                </c:pt>
                <c:pt idx="22643">
                  <c:v>105.304</c:v>
                </c:pt>
                <c:pt idx="22644">
                  <c:v>105.268</c:v>
                </c:pt>
                <c:pt idx="22645">
                  <c:v>105.265</c:v>
                </c:pt>
                <c:pt idx="22646">
                  <c:v>105.19</c:v>
                </c:pt>
                <c:pt idx="22647">
                  <c:v>105.184</c:v>
                </c:pt>
                <c:pt idx="22648">
                  <c:v>105.181</c:v>
                </c:pt>
                <c:pt idx="22649">
                  <c:v>105.16800000000001</c:v>
                </c:pt>
                <c:pt idx="22650">
                  <c:v>105.155</c:v>
                </c:pt>
                <c:pt idx="22651">
                  <c:v>105.145</c:v>
                </c:pt>
                <c:pt idx="22652">
                  <c:v>105.119</c:v>
                </c:pt>
                <c:pt idx="22653">
                  <c:v>105.116</c:v>
                </c:pt>
                <c:pt idx="22654">
                  <c:v>105.077</c:v>
                </c:pt>
                <c:pt idx="22655">
                  <c:v>105.07</c:v>
                </c:pt>
                <c:pt idx="22656">
                  <c:v>105.041</c:v>
                </c:pt>
                <c:pt idx="22657">
                  <c:v>105.035</c:v>
                </c:pt>
                <c:pt idx="22658">
                  <c:v>105.02200000000001</c:v>
                </c:pt>
                <c:pt idx="22659">
                  <c:v>104.986</c:v>
                </c:pt>
                <c:pt idx="22660">
                  <c:v>104.98</c:v>
                </c:pt>
                <c:pt idx="22661">
                  <c:v>104.95399999999999</c:v>
                </c:pt>
                <c:pt idx="22662">
                  <c:v>104.947</c:v>
                </c:pt>
                <c:pt idx="22663">
                  <c:v>104.886</c:v>
                </c:pt>
                <c:pt idx="22664">
                  <c:v>104.88200000000001</c:v>
                </c:pt>
                <c:pt idx="22665">
                  <c:v>104.736</c:v>
                </c:pt>
                <c:pt idx="22666">
                  <c:v>104.723</c:v>
                </c:pt>
                <c:pt idx="22667">
                  <c:v>104.675</c:v>
                </c:pt>
                <c:pt idx="22668">
                  <c:v>104.646</c:v>
                </c:pt>
                <c:pt idx="22669">
                  <c:v>104.636</c:v>
                </c:pt>
                <c:pt idx="22670">
                  <c:v>104.577</c:v>
                </c:pt>
                <c:pt idx="22671">
                  <c:v>104.568</c:v>
                </c:pt>
                <c:pt idx="22672">
                  <c:v>104.565</c:v>
                </c:pt>
                <c:pt idx="22673">
                  <c:v>104.542</c:v>
                </c:pt>
                <c:pt idx="22674">
                  <c:v>104.503</c:v>
                </c:pt>
                <c:pt idx="22675">
                  <c:v>104.464</c:v>
                </c:pt>
                <c:pt idx="22676">
                  <c:v>104.425</c:v>
                </c:pt>
                <c:pt idx="22677">
                  <c:v>104.389</c:v>
                </c:pt>
                <c:pt idx="22678">
                  <c:v>104.376</c:v>
                </c:pt>
                <c:pt idx="22679">
                  <c:v>104.376</c:v>
                </c:pt>
                <c:pt idx="22680">
                  <c:v>104.334</c:v>
                </c:pt>
                <c:pt idx="22681">
                  <c:v>104.331</c:v>
                </c:pt>
                <c:pt idx="22682">
                  <c:v>104.276</c:v>
                </c:pt>
                <c:pt idx="22683">
                  <c:v>104.276</c:v>
                </c:pt>
                <c:pt idx="22684">
                  <c:v>104.273</c:v>
                </c:pt>
                <c:pt idx="22685">
                  <c:v>104.26900000000001</c:v>
                </c:pt>
                <c:pt idx="22686">
                  <c:v>104.26</c:v>
                </c:pt>
                <c:pt idx="22687">
                  <c:v>104.23399999999999</c:v>
                </c:pt>
                <c:pt idx="22688">
                  <c:v>104.221</c:v>
                </c:pt>
                <c:pt idx="22689">
                  <c:v>104.14</c:v>
                </c:pt>
                <c:pt idx="22690">
                  <c:v>104.136</c:v>
                </c:pt>
                <c:pt idx="22691">
                  <c:v>104.111</c:v>
                </c:pt>
                <c:pt idx="22692">
                  <c:v>104.08799999999999</c:v>
                </c:pt>
                <c:pt idx="22693">
                  <c:v>103.991</c:v>
                </c:pt>
                <c:pt idx="22694">
                  <c:v>103.955</c:v>
                </c:pt>
                <c:pt idx="22695">
                  <c:v>103.955</c:v>
                </c:pt>
                <c:pt idx="22696">
                  <c:v>103.916</c:v>
                </c:pt>
                <c:pt idx="22697">
                  <c:v>103.79</c:v>
                </c:pt>
                <c:pt idx="22698">
                  <c:v>103.789</c:v>
                </c:pt>
                <c:pt idx="22699">
                  <c:v>103.764</c:v>
                </c:pt>
                <c:pt idx="22700">
                  <c:v>103.75700000000001</c:v>
                </c:pt>
                <c:pt idx="22701">
                  <c:v>103.738</c:v>
                </c:pt>
                <c:pt idx="22702">
                  <c:v>103.721</c:v>
                </c:pt>
                <c:pt idx="22703">
                  <c:v>103.69499999999999</c:v>
                </c:pt>
                <c:pt idx="22704">
                  <c:v>103.66</c:v>
                </c:pt>
                <c:pt idx="22705">
                  <c:v>103.598</c:v>
                </c:pt>
                <c:pt idx="22706">
                  <c:v>103.598</c:v>
                </c:pt>
                <c:pt idx="22707">
                  <c:v>103.595</c:v>
                </c:pt>
                <c:pt idx="22708">
                  <c:v>103.592</c:v>
                </c:pt>
                <c:pt idx="22709">
                  <c:v>103.559</c:v>
                </c:pt>
                <c:pt idx="22710">
                  <c:v>103.491</c:v>
                </c:pt>
                <c:pt idx="22711">
                  <c:v>103.468</c:v>
                </c:pt>
                <c:pt idx="22712">
                  <c:v>103.456</c:v>
                </c:pt>
                <c:pt idx="22713">
                  <c:v>103.43899999999999</c:v>
                </c:pt>
                <c:pt idx="22714">
                  <c:v>103.413</c:v>
                </c:pt>
                <c:pt idx="22715">
                  <c:v>103.387</c:v>
                </c:pt>
                <c:pt idx="22716">
                  <c:v>103.371</c:v>
                </c:pt>
                <c:pt idx="22717">
                  <c:v>103.355</c:v>
                </c:pt>
                <c:pt idx="22718">
                  <c:v>103.352</c:v>
                </c:pt>
                <c:pt idx="22719">
                  <c:v>103.33499999999999</c:v>
                </c:pt>
                <c:pt idx="22720">
                  <c:v>103.32599999999999</c:v>
                </c:pt>
                <c:pt idx="22721">
                  <c:v>103.29</c:v>
                </c:pt>
                <c:pt idx="22722">
                  <c:v>103.251</c:v>
                </c:pt>
                <c:pt idx="22723">
                  <c:v>103.248</c:v>
                </c:pt>
                <c:pt idx="22724">
                  <c:v>103.21599999999999</c:v>
                </c:pt>
                <c:pt idx="22725">
                  <c:v>103.18600000000001</c:v>
                </c:pt>
                <c:pt idx="22726">
                  <c:v>103.122</c:v>
                </c:pt>
                <c:pt idx="22727">
                  <c:v>103.102</c:v>
                </c:pt>
                <c:pt idx="22728">
                  <c:v>103.07</c:v>
                </c:pt>
                <c:pt idx="22729">
                  <c:v>103.03400000000001</c:v>
                </c:pt>
                <c:pt idx="22730">
                  <c:v>103.018</c:v>
                </c:pt>
                <c:pt idx="22731">
                  <c:v>103.014</c:v>
                </c:pt>
                <c:pt idx="22732">
                  <c:v>103.008</c:v>
                </c:pt>
                <c:pt idx="22733">
                  <c:v>102.94</c:v>
                </c:pt>
                <c:pt idx="22734">
                  <c:v>102.92400000000001</c:v>
                </c:pt>
                <c:pt idx="22735">
                  <c:v>102.92400000000001</c:v>
                </c:pt>
                <c:pt idx="22736">
                  <c:v>102.872</c:v>
                </c:pt>
                <c:pt idx="22737">
                  <c:v>102.85599999999999</c:v>
                </c:pt>
                <c:pt idx="22738">
                  <c:v>102.836</c:v>
                </c:pt>
                <c:pt idx="22739">
                  <c:v>102.83</c:v>
                </c:pt>
                <c:pt idx="22740">
                  <c:v>102.82299999999999</c:v>
                </c:pt>
                <c:pt idx="22741">
                  <c:v>102.749</c:v>
                </c:pt>
                <c:pt idx="22742">
                  <c:v>102.726</c:v>
                </c:pt>
                <c:pt idx="22743">
                  <c:v>102.723</c:v>
                </c:pt>
                <c:pt idx="22744">
                  <c:v>102.67400000000001</c:v>
                </c:pt>
                <c:pt idx="22745">
                  <c:v>102.63500000000001</c:v>
                </c:pt>
                <c:pt idx="22746">
                  <c:v>102.60299999999999</c:v>
                </c:pt>
                <c:pt idx="22747">
                  <c:v>102.599</c:v>
                </c:pt>
                <c:pt idx="22748">
                  <c:v>102.557</c:v>
                </c:pt>
                <c:pt idx="22749">
                  <c:v>102.479</c:v>
                </c:pt>
                <c:pt idx="22750">
                  <c:v>102.46</c:v>
                </c:pt>
                <c:pt idx="22751">
                  <c:v>102.42400000000001</c:v>
                </c:pt>
                <c:pt idx="22752">
                  <c:v>102.398</c:v>
                </c:pt>
                <c:pt idx="22753">
                  <c:v>102.392</c:v>
                </c:pt>
                <c:pt idx="22754">
                  <c:v>102.35599999999999</c:v>
                </c:pt>
                <c:pt idx="22755">
                  <c:v>102.34</c:v>
                </c:pt>
                <c:pt idx="22756">
                  <c:v>102.298</c:v>
                </c:pt>
                <c:pt idx="22757">
                  <c:v>102.285</c:v>
                </c:pt>
                <c:pt idx="22758">
                  <c:v>102.21</c:v>
                </c:pt>
                <c:pt idx="22759">
                  <c:v>102.188</c:v>
                </c:pt>
                <c:pt idx="22760">
                  <c:v>102.142</c:v>
                </c:pt>
                <c:pt idx="22761">
                  <c:v>102.081</c:v>
                </c:pt>
                <c:pt idx="22762">
                  <c:v>102.06399999999999</c:v>
                </c:pt>
                <c:pt idx="22763">
                  <c:v>102.02500000000001</c:v>
                </c:pt>
                <c:pt idx="22764">
                  <c:v>101.873</c:v>
                </c:pt>
                <c:pt idx="22765">
                  <c:v>101.85</c:v>
                </c:pt>
                <c:pt idx="22766">
                  <c:v>101.837</c:v>
                </c:pt>
                <c:pt idx="22767">
                  <c:v>101.795</c:v>
                </c:pt>
                <c:pt idx="22768">
                  <c:v>101.792</c:v>
                </c:pt>
                <c:pt idx="22769">
                  <c:v>101.675</c:v>
                </c:pt>
                <c:pt idx="22770">
                  <c:v>101.652</c:v>
                </c:pt>
                <c:pt idx="22771">
                  <c:v>101.646</c:v>
                </c:pt>
                <c:pt idx="22772">
                  <c:v>101.636</c:v>
                </c:pt>
                <c:pt idx="22773">
                  <c:v>101.62</c:v>
                </c:pt>
                <c:pt idx="22774">
                  <c:v>101.545</c:v>
                </c:pt>
                <c:pt idx="22775">
                  <c:v>101.48399999999999</c:v>
                </c:pt>
                <c:pt idx="22776">
                  <c:v>101.471</c:v>
                </c:pt>
                <c:pt idx="22777">
                  <c:v>101.37</c:v>
                </c:pt>
                <c:pt idx="22778">
                  <c:v>101.361</c:v>
                </c:pt>
                <c:pt idx="22779">
                  <c:v>101.289</c:v>
                </c:pt>
                <c:pt idx="22780">
                  <c:v>101.28</c:v>
                </c:pt>
                <c:pt idx="22781">
                  <c:v>101.254</c:v>
                </c:pt>
                <c:pt idx="22782">
                  <c:v>101.23399999999999</c:v>
                </c:pt>
                <c:pt idx="22783">
                  <c:v>101.202</c:v>
                </c:pt>
                <c:pt idx="22784">
                  <c:v>101.18600000000001</c:v>
                </c:pt>
                <c:pt idx="22785">
                  <c:v>101.173</c:v>
                </c:pt>
                <c:pt idx="22786">
                  <c:v>101.15300000000001</c:v>
                </c:pt>
                <c:pt idx="22787">
                  <c:v>101.15</c:v>
                </c:pt>
                <c:pt idx="22788">
                  <c:v>101.114</c:v>
                </c:pt>
                <c:pt idx="22789">
                  <c:v>101.101</c:v>
                </c:pt>
                <c:pt idx="22790">
                  <c:v>101.078</c:v>
                </c:pt>
                <c:pt idx="22791">
                  <c:v>101.023</c:v>
                </c:pt>
                <c:pt idx="22792">
                  <c:v>101.01</c:v>
                </c:pt>
                <c:pt idx="22793">
                  <c:v>101.00700000000001</c:v>
                </c:pt>
                <c:pt idx="22794">
                  <c:v>101.00700000000001</c:v>
                </c:pt>
                <c:pt idx="22795">
                  <c:v>100.962</c:v>
                </c:pt>
                <c:pt idx="22796">
                  <c:v>100.959</c:v>
                </c:pt>
                <c:pt idx="22797">
                  <c:v>100.871</c:v>
                </c:pt>
                <c:pt idx="22798">
                  <c:v>100.861</c:v>
                </c:pt>
                <c:pt idx="22799">
                  <c:v>100.848</c:v>
                </c:pt>
                <c:pt idx="22800">
                  <c:v>100.816</c:v>
                </c:pt>
                <c:pt idx="22801">
                  <c:v>100.809</c:v>
                </c:pt>
                <c:pt idx="22802">
                  <c:v>100.803</c:v>
                </c:pt>
                <c:pt idx="22803">
                  <c:v>100.79600000000001</c:v>
                </c:pt>
                <c:pt idx="22804">
                  <c:v>100.783</c:v>
                </c:pt>
                <c:pt idx="22805">
                  <c:v>100.78</c:v>
                </c:pt>
                <c:pt idx="22806">
                  <c:v>100.77</c:v>
                </c:pt>
                <c:pt idx="22807">
                  <c:v>100.761</c:v>
                </c:pt>
                <c:pt idx="22808">
                  <c:v>100.741</c:v>
                </c:pt>
                <c:pt idx="22809">
                  <c:v>100.699</c:v>
                </c:pt>
                <c:pt idx="22810">
                  <c:v>100.64400000000001</c:v>
                </c:pt>
                <c:pt idx="22811">
                  <c:v>100.58199999999999</c:v>
                </c:pt>
                <c:pt idx="22812">
                  <c:v>100.57599999999999</c:v>
                </c:pt>
                <c:pt idx="22813">
                  <c:v>100.566</c:v>
                </c:pt>
                <c:pt idx="22814">
                  <c:v>100.563</c:v>
                </c:pt>
                <c:pt idx="22815">
                  <c:v>100.511</c:v>
                </c:pt>
                <c:pt idx="22816">
                  <c:v>100.495</c:v>
                </c:pt>
                <c:pt idx="22817">
                  <c:v>100.495</c:v>
                </c:pt>
                <c:pt idx="22818">
                  <c:v>100.488</c:v>
                </c:pt>
                <c:pt idx="22819">
                  <c:v>100.479</c:v>
                </c:pt>
                <c:pt idx="22820">
                  <c:v>100.443</c:v>
                </c:pt>
                <c:pt idx="22821">
                  <c:v>100.372</c:v>
                </c:pt>
                <c:pt idx="22822">
                  <c:v>100.342</c:v>
                </c:pt>
                <c:pt idx="22823">
                  <c:v>100.32899999999999</c:v>
                </c:pt>
                <c:pt idx="22824">
                  <c:v>100.304</c:v>
                </c:pt>
                <c:pt idx="22825">
                  <c:v>100.274</c:v>
                </c:pt>
                <c:pt idx="22826">
                  <c:v>100.21599999999999</c:v>
                </c:pt>
                <c:pt idx="22827">
                  <c:v>100.196</c:v>
                </c:pt>
                <c:pt idx="22828">
                  <c:v>100.19</c:v>
                </c:pt>
                <c:pt idx="22829">
                  <c:v>100.11199999999999</c:v>
                </c:pt>
                <c:pt idx="22830">
                  <c:v>100.10899999999999</c:v>
                </c:pt>
                <c:pt idx="22831">
                  <c:v>100.08</c:v>
                </c:pt>
                <c:pt idx="22832">
                  <c:v>100.051</c:v>
                </c:pt>
                <c:pt idx="22833">
                  <c:v>100.044</c:v>
                </c:pt>
                <c:pt idx="22834">
                  <c:v>99.972700000000003</c:v>
                </c:pt>
                <c:pt idx="22835">
                  <c:v>99.966300000000004</c:v>
                </c:pt>
                <c:pt idx="22836">
                  <c:v>99.966200000000001</c:v>
                </c:pt>
                <c:pt idx="22837">
                  <c:v>99.936999999999998</c:v>
                </c:pt>
                <c:pt idx="22838">
                  <c:v>99.930499999999995</c:v>
                </c:pt>
                <c:pt idx="22839">
                  <c:v>99.904600000000002</c:v>
                </c:pt>
                <c:pt idx="22840">
                  <c:v>99.878699999999995</c:v>
                </c:pt>
                <c:pt idx="22841">
                  <c:v>99.875399999999999</c:v>
                </c:pt>
                <c:pt idx="22842">
                  <c:v>99.855900000000005</c:v>
                </c:pt>
                <c:pt idx="22843">
                  <c:v>99.852800000000002</c:v>
                </c:pt>
                <c:pt idx="22844">
                  <c:v>99.817099999999996</c:v>
                </c:pt>
                <c:pt idx="22845">
                  <c:v>99.810599999999994</c:v>
                </c:pt>
                <c:pt idx="22846">
                  <c:v>99.804100000000005</c:v>
                </c:pt>
                <c:pt idx="22847">
                  <c:v>99.71</c:v>
                </c:pt>
                <c:pt idx="22848">
                  <c:v>99.693899999999999</c:v>
                </c:pt>
                <c:pt idx="22849">
                  <c:v>99.674400000000006</c:v>
                </c:pt>
                <c:pt idx="22850">
                  <c:v>99.632199999999997</c:v>
                </c:pt>
                <c:pt idx="22851">
                  <c:v>99.612799999999993</c:v>
                </c:pt>
                <c:pt idx="22852">
                  <c:v>99.583600000000004</c:v>
                </c:pt>
                <c:pt idx="22853">
                  <c:v>99.570599999999999</c:v>
                </c:pt>
                <c:pt idx="22854">
                  <c:v>99.512200000000007</c:v>
                </c:pt>
                <c:pt idx="22855">
                  <c:v>99.4863</c:v>
                </c:pt>
                <c:pt idx="22856">
                  <c:v>99.483099999999993</c:v>
                </c:pt>
                <c:pt idx="22857">
                  <c:v>99.476600000000005</c:v>
                </c:pt>
                <c:pt idx="22858">
                  <c:v>99.447400000000002</c:v>
                </c:pt>
                <c:pt idx="22859">
                  <c:v>99.379300000000001</c:v>
                </c:pt>
                <c:pt idx="22860">
                  <c:v>99.359800000000007</c:v>
                </c:pt>
                <c:pt idx="22861">
                  <c:v>99.3566</c:v>
                </c:pt>
                <c:pt idx="22862">
                  <c:v>99.314400000000006</c:v>
                </c:pt>
                <c:pt idx="22863">
                  <c:v>99.314400000000006</c:v>
                </c:pt>
                <c:pt idx="22864">
                  <c:v>99.239900000000006</c:v>
                </c:pt>
                <c:pt idx="22865">
                  <c:v>99.2333</c:v>
                </c:pt>
                <c:pt idx="22866">
                  <c:v>99.223600000000005</c:v>
                </c:pt>
                <c:pt idx="22867">
                  <c:v>99.207400000000007</c:v>
                </c:pt>
                <c:pt idx="22868">
                  <c:v>99.174999999999997</c:v>
                </c:pt>
                <c:pt idx="22869">
                  <c:v>99.155500000000004</c:v>
                </c:pt>
                <c:pt idx="22870">
                  <c:v>99.139300000000006</c:v>
                </c:pt>
                <c:pt idx="22871">
                  <c:v>99.126300000000001</c:v>
                </c:pt>
                <c:pt idx="22872">
                  <c:v>99.087500000000006</c:v>
                </c:pt>
                <c:pt idx="22873">
                  <c:v>99.084199999999996</c:v>
                </c:pt>
                <c:pt idx="22874">
                  <c:v>99.081000000000003</c:v>
                </c:pt>
                <c:pt idx="22875">
                  <c:v>99.0809</c:v>
                </c:pt>
                <c:pt idx="22876">
                  <c:v>99.061499999999995</c:v>
                </c:pt>
                <c:pt idx="22877">
                  <c:v>99.012900000000002</c:v>
                </c:pt>
                <c:pt idx="22878">
                  <c:v>99.012900000000002</c:v>
                </c:pt>
                <c:pt idx="22879">
                  <c:v>99.003100000000003</c:v>
                </c:pt>
                <c:pt idx="22880">
                  <c:v>98.912300000000002</c:v>
                </c:pt>
                <c:pt idx="22881">
                  <c:v>98.883099999999999</c:v>
                </c:pt>
                <c:pt idx="22882">
                  <c:v>98.876599999999996</c:v>
                </c:pt>
                <c:pt idx="22883">
                  <c:v>98.828000000000003</c:v>
                </c:pt>
                <c:pt idx="22884">
                  <c:v>98.8215</c:v>
                </c:pt>
                <c:pt idx="22885">
                  <c:v>98.808499999999995</c:v>
                </c:pt>
                <c:pt idx="22886">
                  <c:v>98.772900000000007</c:v>
                </c:pt>
                <c:pt idx="22887">
                  <c:v>98.766400000000004</c:v>
                </c:pt>
                <c:pt idx="22888">
                  <c:v>98.737200000000001</c:v>
                </c:pt>
                <c:pt idx="22889">
                  <c:v>98.733999999999995</c:v>
                </c:pt>
                <c:pt idx="22890">
                  <c:v>98.694999999999993</c:v>
                </c:pt>
                <c:pt idx="22891">
                  <c:v>98.672300000000007</c:v>
                </c:pt>
                <c:pt idx="22892">
                  <c:v>98.662599999999998</c:v>
                </c:pt>
                <c:pt idx="22893">
                  <c:v>98.610699999999994</c:v>
                </c:pt>
                <c:pt idx="22894">
                  <c:v>98.575100000000006</c:v>
                </c:pt>
                <c:pt idx="22895">
                  <c:v>98.571799999999996</c:v>
                </c:pt>
                <c:pt idx="22896">
                  <c:v>98.510199999999998</c:v>
                </c:pt>
                <c:pt idx="22897">
                  <c:v>98.494</c:v>
                </c:pt>
                <c:pt idx="22898">
                  <c:v>98.480999999999995</c:v>
                </c:pt>
                <c:pt idx="22899">
                  <c:v>98.432400000000001</c:v>
                </c:pt>
                <c:pt idx="22900">
                  <c:v>98.412899999999993</c:v>
                </c:pt>
                <c:pt idx="22901">
                  <c:v>98.370800000000003</c:v>
                </c:pt>
                <c:pt idx="22902">
                  <c:v>98.312399999999997</c:v>
                </c:pt>
                <c:pt idx="22903">
                  <c:v>98.309100000000001</c:v>
                </c:pt>
                <c:pt idx="22904">
                  <c:v>98.302599999999998</c:v>
                </c:pt>
                <c:pt idx="22905">
                  <c:v>98.260499999999993</c:v>
                </c:pt>
                <c:pt idx="22906">
                  <c:v>98.218299999999999</c:v>
                </c:pt>
                <c:pt idx="22907">
                  <c:v>98.215100000000007</c:v>
                </c:pt>
                <c:pt idx="22908">
                  <c:v>98.098399999999998</c:v>
                </c:pt>
                <c:pt idx="22909">
                  <c:v>98.069100000000006</c:v>
                </c:pt>
                <c:pt idx="22910">
                  <c:v>98.030299999999997</c:v>
                </c:pt>
                <c:pt idx="22911">
                  <c:v>98.004300000000001</c:v>
                </c:pt>
                <c:pt idx="22912">
                  <c:v>98.001099999999994</c:v>
                </c:pt>
                <c:pt idx="22913">
                  <c:v>97.913499999999999</c:v>
                </c:pt>
                <c:pt idx="22914">
                  <c:v>97.8</c:v>
                </c:pt>
                <c:pt idx="22915">
                  <c:v>97.761099999999999</c:v>
                </c:pt>
                <c:pt idx="22916">
                  <c:v>97.757800000000003</c:v>
                </c:pt>
                <c:pt idx="22917">
                  <c:v>97.731999999999999</c:v>
                </c:pt>
                <c:pt idx="22918">
                  <c:v>97.702799999999996</c:v>
                </c:pt>
                <c:pt idx="22919">
                  <c:v>97.663799999999995</c:v>
                </c:pt>
                <c:pt idx="22920">
                  <c:v>97.637900000000002</c:v>
                </c:pt>
                <c:pt idx="22921">
                  <c:v>97.637900000000002</c:v>
                </c:pt>
                <c:pt idx="22922">
                  <c:v>97.618499999999997</c:v>
                </c:pt>
                <c:pt idx="22923">
                  <c:v>97.599000000000004</c:v>
                </c:pt>
                <c:pt idx="22924">
                  <c:v>97.579499999999996</c:v>
                </c:pt>
                <c:pt idx="22925">
                  <c:v>97.508200000000002</c:v>
                </c:pt>
                <c:pt idx="22926">
                  <c:v>97.492000000000004</c:v>
                </c:pt>
                <c:pt idx="22927">
                  <c:v>97.488699999999994</c:v>
                </c:pt>
                <c:pt idx="22928">
                  <c:v>97.488699999999994</c:v>
                </c:pt>
                <c:pt idx="22929">
                  <c:v>97.485399999999998</c:v>
                </c:pt>
                <c:pt idx="22930">
                  <c:v>97.466099999999997</c:v>
                </c:pt>
                <c:pt idx="22931">
                  <c:v>97.453100000000006</c:v>
                </c:pt>
                <c:pt idx="22932">
                  <c:v>97.440100000000001</c:v>
                </c:pt>
                <c:pt idx="22933">
                  <c:v>97.414100000000005</c:v>
                </c:pt>
                <c:pt idx="22934">
                  <c:v>97.391400000000004</c:v>
                </c:pt>
                <c:pt idx="22935">
                  <c:v>97.368700000000004</c:v>
                </c:pt>
                <c:pt idx="22936">
                  <c:v>97.313599999999994</c:v>
                </c:pt>
                <c:pt idx="22937">
                  <c:v>97.248699999999999</c:v>
                </c:pt>
                <c:pt idx="22938">
                  <c:v>97.200100000000006</c:v>
                </c:pt>
                <c:pt idx="22939">
                  <c:v>97.183899999999994</c:v>
                </c:pt>
                <c:pt idx="22940">
                  <c:v>97.180700000000002</c:v>
                </c:pt>
                <c:pt idx="22941">
                  <c:v>97.154700000000005</c:v>
                </c:pt>
                <c:pt idx="22942">
                  <c:v>97.135300000000001</c:v>
                </c:pt>
                <c:pt idx="22943">
                  <c:v>97.125500000000002</c:v>
                </c:pt>
                <c:pt idx="22944">
                  <c:v>97.080100000000002</c:v>
                </c:pt>
                <c:pt idx="22945">
                  <c:v>97.005499999999998</c:v>
                </c:pt>
                <c:pt idx="22946">
                  <c:v>96.9893</c:v>
                </c:pt>
                <c:pt idx="22947">
                  <c:v>96.979600000000005</c:v>
                </c:pt>
                <c:pt idx="22948">
                  <c:v>96.927700000000002</c:v>
                </c:pt>
                <c:pt idx="22949">
                  <c:v>96.849900000000005</c:v>
                </c:pt>
                <c:pt idx="22950">
                  <c:v>96.833699999999993</c:v>
                </c:pt>
                <c:pt idx="22951">
                  <c:v>96.827200000000005</c:v>
                </c:pt>
                <c:pt idx="22952">
                  <c:v>96.827200000000005</c:v>
                </c:pt>
                <c:pt idx="22953">
                  <c:v>96.804500000000004</c:v>
                </c:pt>
                <c:pt idx="22954">
                  <c:v>96.801199999999994</c:v>
                </c:pt>
                <c:pt idx="22955">
                  <c:v>96.794700000000006</c:v>
                </c:pt>
                <c:pt idx="22956">
                  <c:v>96.765600000000006</c:v>
                </c:pt>
                <c:pt idx="22957">
                  <c:v>96.759100000000004</c:v>
                </c:pt>
                <c:pt idx="22958">
                  <c:v>96.739699999999999</c:v>
                </c:pt>
                <c:pt idx="22959">
                  <c:v>96.733199999999997</c:v>
                </c:pt>
                <c:pt idx="22960">
                  <c:v>96.671599999999998</c:v>
                </c:pt>
                <c:pt idx="22961">
                  <c:v>96.580799999999996</c:v>
                </c:pt>
                <c:pt idx="22962">
                  <c:v>96.428299999999993</c:v>
                </c:pt>
                <c:pt idx="22963">
                  <c:v>96.428299999999993</c:v>
                </c:pt>
                <c:pt idx="22964">
                  <c:v>96.4024</c:v>
                </c:pt>
                <c:pt idx="22965">
                  <c:v>96.327799999999996</c:v>
                </c:pt>
                <c:pt idx="22966">
                  <c:v>96.324600000000004</c:v>
                </c:pt>
                <c:pt idx="22967">
                  <c:v>96.318100000000001</c:v>
                </c:pt>
                <c:pt idx="22968">
                  <c:v>96.3018</c:v>
                </c:pt>
                <c:pt idx="22969">
                  <c:v>96.272599999999997</c:v>
                </c:pt>
                <c:pt idx="22970">
                  <c:v>96.256500000000003</c:v>
                </c:pt>
                <c:pt idx="22971">
                  <c:v>96.204599999999999</c:v>
                </c:pt>
                <c:pt idx="22972">
                  <c:v>96.181899999999999</c:v>
                </c:pt>
                <c:pt idx="22973">
                  <c:v>96.165700000000001</c:v>
                </c:pt>
                <c:pt idx="22974">
                  <c:v>96.1203</c:v>
                </c:pt>
                <c:pt idx="22975">
                  <c:v>96.107200000000006</c:v>
                </c:pt>
                <c:pt idx="22976">
                  <c:v>96.094300000000004</c:v>
                </c:pt>
                <c:pt idx="22977">
                  <c:v>96.071600000000004</c:v>
                </c:pt>
                <c:pt idx="22978">
                  <c:v>96.006699999999995</c:v>
                </c:pt>
                <c:pt idx="22979">
                  <c:v>95.974299999999999</c:v>
                </c:pt>
                <c:pt idx="22980">
                  <c:v>95.971100000000007</c:v>
                </c:pt>
                <c:pt idx="22981">
                  <c:v>95.958100000000002</c:v>
                </c:pt>
                <c:pt idx="22982">
                  <c:v>95.915999999999997</c:v>
                </c:pt>
                <c:pt idx="22983">
                  <c:v>95.915999999999997</c:v>
                </c:pt>
                <c:pt idx="22984">
                  <c:v>95.896500000000003</c:v>
                </c:pt>
                <c:pt idx="22985">
                  <c:v>95.873800000000003</c:v>
                </c:pt>
                <c:pt idx="22986">
                  <c:v>95.838099999999997</c:v>
                </c:pt>
                <c:pt idx="22987">
                  <c:v>95.818700000000007</c:v>
                </c:pt>
                <c:pt idx="22988">
                  <c:v>95.763599999999997</c:v>
                </c:pt>
                <c:pt idx="22989">
                  <c:v>95.740899999999996</c:v>
                </c:pt>
                <c:pt idx="22990">
                  <c:v>95.669499999999999</c:v>
                </c:pt>
                <c:pt idx="22991">
                  <c:v>95.65</c:v>
                </c:pt>
                <c:pt idx="22992">
                  <c:v>95.620800000000003</c:v>
                </c:pt>
                <c:pt idx="22993">
                  <c:v>95.604699999999994</c:v>
                </c:pt>
                <c:pt idx="22994">
                  <c:v>95.594899999999996</c:v>
                </c:pt>
                <c:pt idx="22995">
                  <c:v>95.588499999999996</c:v>
                </c:pt>
                <c:pt idx="22996">
                  <c:v>95.562399999999997</c:v>
                </c:pt>
                <c:pt idx="22997">
                  <c:v>95.549499999999995</c:v>
                </c:pt>
                <c:pt idx="22998">
                  <c:v>95.510599999999997</c:v>
                </c:pt>
                <c:pt idx="22999">
                  <c:v>95.4846</c:v>
                </c:pt>
                <c:pt idx="23000">
                  <c:v>95.439300000000003</c:v>
                </c:pt>
                <c:pt idx="23001">
                  <c:v>95.403599999999997</c:v>
                </c:pt>
                <c:pt idx="23002">
                  <c:v>95.319299999999998</c:v>
                </c:pt>
                <c:pt idx="23003">
                  <c:v>95.144099999999995</c:v>
                </c:pt>
                <c:pt idx="23004">
                  <c:v>95.124700000000004</c:v>
                </c:pt>
                <c:pt idx="23005">
                  <c:v>95.063100000000006</c:v>
                </c:pt>
                <c:pt idx="23006">
                  <c:v>95.059899999999999</c:v>
                </c:pt>
                <c:pt idx="23007">
                  <c:v>95.033900000000003</c:v>
                </c:pt>
                <c:pt idx="23008">
                  <c:v>94.978800000000007</c:v>
                </c:pt>
                <c:pt idx="23009">
                  <c:v>94.930199999999999</c:v>
                </c:pt>
                <c:pt idx="23010">
                  <c:v>94.8977</c:v>
                </c:pt>
                <c:pt idx="23011">
                  <c:v>94.894499999999994</c:v>
                </c:pt>
                <c:pt idx="23012">
                  <c:v>94.878299999999996</c:v>
                </c:pt>
                <c:pt idx="23013">
                  <c:v>94.826400000000007</c:v>
                </c:pt>
                <c:pt idx="23014">
                  <c:v>94.823099999999997</c:v>
                </c:pt>
                <c:pt idx="23015">
                  <c:v>94.819900000000004</c:v>
                </c:pt>
                <c:pt idx="23016">
                  <c:v>94.800399999999996</c:v>
                </c:pt>
                <c:pt idx="23017">
                  <c:v>94.7226</c:v>
                </c:pt>
                <c:pt idx="23018">
                  <c:v>94.712900000000005</c:v>
                </c:pt>
                <c:pt idx="23019">
                  <c:v>94.667500000000004</c:v>
                </c:pt>
                <c:pt idx="23020">
                  <c:v>94.661000000000001</c:v>
                </c:pt>
                <c:pt idx="23021">
                  <c:v>94.615600000000001</c:v>
                </c:pt>
                <c:pt idx="23022">
                  <c:v>94.609099999999998</c:v>
                </c:pt>
                <c:pt idx="23023">
                  <c:v>94.540999999999997</c:v>
                </c:pt>
                <c:pt idx="23024">
                  <c:v>94.521500000000003</c:v>
                </c:pt>
                <c:pt idx="23025">
                  <c:v>94.515000000000001</c:v>
                </c:pt>
                <c:pt idx="23026">
                  <c:v>94.502099999999999</c:v>
                </c:pt>
                <c:pt idx="23027">
                  <c:v>94.482699999999994</c:v>
                </c:pt>
                <c:pt idx="23028">
                  <c:v>94.479399999999998</c:v>
                </c:pt>
                <c:pt idx="23029">
                  <c:v>94.469700000000003</c:v>
                </c:pt>
                <c:pt idx="23030">
                  <c:v>94.456699999999998</c:v>
                </c:pt>
                <c:pt idx="23031">
                  <c:v>94.456699999999998</c:v>
                </c:pt>
                <c:pt idx="23032">
                  <c:v>94.427499999999995</c:v>
                </c:pt>
                <c:pt idx="23033">
                  <c:v>94.385300000000001</c:v>
                </c:pt>
                <c:pt idx="23034">
                  <c:v>94.375600000000006</c:v>
                </c:pt>
                <c:pt idx="23035">
                  <c:v>94.375600000000006</c:v>
                </c:pt>
                <c:pt idx="23036">
                  <c:v>94.346400000000003</c:v>
                </c:pt>
                <c:pt idx="23037">
                  <c:v>94.313999999999993</c:v>
                </c:pt>
                <c:pt idx="23038">
                  <c:v>94.265299999999996</c:v>
                </c:pt>
                <c:pt idx="23039">
                  <c:v>94.168099999999995</c:v>
                </c:pt>
                <c:pt idx="23040">
                  <c:v>94.161600000000007</c:v>
                </c:pt>
                <c:pt idx="23041">
                  <c:v>94.132400000000004</c:v>
                </c:pt>
                <c:pt idx="23042">
                  <c:v>94.129199999999997</c:v>
                </c:pt>
                <c:pt idx="23043">
                  <c:v>94.090299999999999</c:v>
                </c:pt>
                <c:pt idx="23044">
                  <c:v>94.087000000000003</c:v>
                </c:pt>
                <c:pt idx="23045">
                  <c:v>94.083699999999993</c:v>
                </c:pt>
                <c:pt idx="23046">
                  <c:v>94.015699999999995</c:v>
                </c:pt>
                <c:pt idx="23047">
                  <c:v>93.976699999999994</c:v>
                </c:pt>
                <c:pt idx="23048">
                  <c:v>93.947500000000005</c:v>
                </c:pt>
                <c:pt idx="23049">
                  <c:v>93.941000000000003</c:v>
                </c:pt>
                <c:pt idx="23050">
                  <c:v>93.850200000000001</c:v>
                </c:pt>
                <c:pt idx="23051">
                  <c:v>93.840599999999995</c:v>
                </c:pt>
                <c:pt idx="23052">
                  <c:v>93.804900000000004</c:v>
                </c:pt>
                <c:pt idx="23053">
                  <c:v>93.798400000000001</c:v>
                </c:pt>
                <c:pt idx="23054">
                  <c:v>93.798400000000001</c:v>
                </c:pt>
                <c:pt idx="23055">
                  <c:v>93.704300000000003</c:v>
                </c:pt>
                <c:pt idx="23056">
                  <c:v>93.688100000000006</c:v>
                </c:pt>
                <c:pt idx="23057">
                  <c:v>93.629800000000003</c:v>
                </c:pt>
                <c:pt idx="23058">
                  <c:v>93.535700000000006</c:v>
                </c:pt>
                <c:pt idx="23059">
                  <c:v>93.529200000000003</c:v>
                </c:pt>
                <c:pt idx="23060">
                  <c:v>93.487099999999998</c:v>
                </c:pt>
                <c:pt idx="23061">
                  <c:v>93.432000000000002</c:v>
                </c:pt>
                <c:pt idx="23062">
                  <c:v>93.4255</c:v>
                </c:pt>
                <c:pt idx="23063">
                  <c:v>93.386600000000001</c:v>
                </c:pt>
                <c:pt idx="23064">
                  <c:v>93.334699999999998</c:v>
                </c:pt>
                <c:pt idx="23065">
                  <c:v>93.331400000000002</c:v>
                </c:pt>
                <c:pt idx="23066">
                  <c:v>93.172499999999999</c:v>
                </c:pt>
                <c:pt idx="23067">
                  <c:v>93.140100000000004</c:v>
                </c:pt>
                <c:pt idx="23068">
                  <c:v>93.140100000000004</c:v>
                </c:pt>
                <c:pt idx="23069">
                  <c:v>93.117400000000004</c:v>
                </c:pt>
                <c:pt idx="23070">
                  <c:v>93.068799999999996</c:v>
                </c:pt>
                <c:pt idx="23071">
                  <c:v>93.039500000000004</c:v>
                </c:pt>
                <c:pt idx="23072">
                  <c:v>93.0137</c:v>
                </c:pt>
                <c:pt idx="23073">
                  <c:v>92.991</c:v>
                </c:pt>
                <c:pt idx="23074">
                  <c:v>92.958500000000001</c:v>
                </c:pt>
                <c:pt idx="23075">
                  <c:v>92.945599999999999</c:v>
                </c:pt>
                <c:pt idx="23076">
                  <c:v>92.858000000000004</c:v>
                </c:pt>
                <c:pt idx="23077">
                  <c:v>92.705500000000001</c:v>
                </c:pt>
                <c:pt idx="23078">
                  <c:v>92.699100000000001</c:v>
                </c:pt>
                <c:pt idx="23079">
                  <c:v>92.695800000000006</c:v>
                </c:pt>
                <c:pt idx="23080">
                  <c:v>92.650400000000005</c:v>
                </c:pt>
                <c:pt idx="23081">
                  <c:v>92.640699999999995</c:v>
                </c:pt>
                <c:pt idx="23082">
                  <c:v>92.634299999999996</c:v>
                </c:pt>
                <c:pt idx="23083">
                  <c:v>92.617999999999995</c:v>
                </c:pt>
                <c:pt idx="23084">
                  <c:v>92.585599999999999</c:v>
                </c:pt>
                <c:pt idx="23085">
                  <c:v>92.540199999999999</c:v>
                </c:pt>
                <c:pt idx="23086">
                  <c:v>92.504499999999993</c:v>
                </c:pt>
                <c:pt idx="23087">
                  <c:v>92.452600000000004</c:v>
                </c:pt>
                <c:pt idx="23088">
                  <c:v>92.436400000000006</c:v>
                </c:pt>
                <c:pt idx="23089">
                  <c:v>92.410499999999999</c:v>
                </c:pt>
                <c:pt idx="23090">
                  <c:v>92.339100000000002</c:v>
                </c:pt>
                <c:pt idx="23091">
                  <c:v>92.316400000000002</c:v>
                </c:pt>
                <c:pt idx="23092">
                  <c:v>92.306700000000006</c:v>
                </c:pt>
                <c:pt idx="23093">
                  <c:v>92.287300000000002</c:v>
                </c:pt>
                <c:pt idx="23094">
                  <c:v>92.277500000000003</c:v>
                </c:pt>
                <c:pt idx="23095">
                  <c:v>92.261300000000006</c:v>
                </c:pt>
                <c:pt idx="23096">
                  <c:v>92.241799999999998</c:v>
                </c:pt>
                <c:pt idx="23097">
                  <c:v>92.222399999999993</c:v>
                </c:pt>
                <c:pt idx="23098">
                  <c:v>92.219099999999997</c:v>
                </c:pt>
                <c:pt idx="23099">
                  <c:v>92.0959</c:v>
                </c:pt>
                <c:pt idx="23100">
                  <c:v>92.060199999999995</c:v>
                </c:pt>
                <c:pt idx="23101">
                  <c:v>92.043999999999997</c:v>
                </c:pt>
                <c:pt idx="23102">
                  <c:v>92.024600000000007</c:v>
                </c:pt>
                <c:pt idx="23103">
                  <c:v>92.008399999999995</c:v>
                </c:pt>
                <c:pt idx="23104">
                  <c:v>91.975899999999996</c:v>
                </c:pt>
                <c:pt idx="23105">
                  <c:v>91.972700000000003</c:v>
                </c:pt>
                <c:pt idx="23106">
                  <c:v>91.969499999999996</c:v>
                </c:pt>
                <c:pt idx="23107">
                  <c:v>91.9435</c:v>
                </c:pt>
                <c:pt idx="23108">
                  <c:v>91.878699999999995</c:v>
                </c:pt>
                <c:pt idx="23109">
                  <c:v>91.833299999999994</c:v>
                </c:pt>
                <c:pt idx="23110">
                  <c:v>91.800899999999999</c:v>
                </c:pt>
                <c:pt idx="23111">
                  <c:v>91.787899999999993</c:v>
                </c:pt>
                <c:pt idx="23112">
                  <c:v>91.755399999999995</c:v>
                </c:pt>
                <c:pt idx="23113">
                  <c:v>91.732699999999994</c:v>
                </c:pt>
                <c:pt idx="23114">
                  <c:v>91.71</c:v>
                </c:pt>
                <c:pt idx="23115">
                  <c:v>91.6905</c:v>
                </c:pt>
                <c:pt idx="23116">
                  <c:v>91.677599999999998</c:v>
                </c:pt>
                <c:pt idx="23117">
                  <c:v>91.674400000000006</c:v>
                </c:pt>
                <c:pt idx="23118">
                  <c:v>91.619299999999996</c:v>
                </c:pt>
                <c:pt idx="23119">
                  <c:v>91.577100000000002</c:v>
                </c:pt>
                <c:pt idx="23120">
                  <c:v>91.577100000000002</c:v>
                </c:pt>
                <c:pt idx="23121">
                  <c:v>91.5608</c:v>
                </c:pt>
                <c:pt idx="23122">
                  <c:v>91.547899999999998</c:v>
                </c:pt>
                <c:pt idx="23123">
                  <c:v>91.489500000000007</c:v>
                </c:pt>
                <c:pt idx="23124">
                  <c:v>91.4863</c:v>
                </c:pt>
                <c:pt idx="23125">
                  <c:v>91.4863</c:v>
                </c:pt>
                <c:pt idx="23126">
                  <c:v>91.483099999999993</c:v>
                </c:pt>
                <c:pt idx="23127">
                  <c:v>91.398700000000005</c:v>
                </c:pt>
                <c:pt idx="23128">
                  <c:v>91.317599999999999</c:v>
                </c:pt>
                <c:pt idx="23129">
                  <c:v>91.298199999999994</c:v>
                </c:pt>
                <c:pt idx="23130">
                  <c:v>91.262500000000003</c:v>
                </c:pt>
                <c:pt idx="23131">
                  <c:v>91.223600000000005</c:v>
                </c:pt>
                <c:pt idx="23132">
                  <c:v>91.178200000000004</c:v>
                </c:pt>
                <c:pt idx="23133">
                  <c:v>91.158799999999999</c:v>
                </c:pt>
                <c:pt idx="23134">
                  <c:v>91.155500000000004</c:v>
                </c:pt>
                <c:pt idx="23135">
                  <c:v>91.142499999999998</c:v>
                </c:pt>
                <c:pt idx="23136">
                  <c:v>91.129599999999996</c:v>
                </c:pt>
                <c:pt idx="23137">
                  <c:v>91.116600000000005</c:v>
                </c:pt>
                <c:pt idx="23138">
                  <c:v>91.0745</c:v>
                </c:pt>
                <c:pt idx="23139">
                  <c:v>91.028999999999996</c:v>
                </c:pt>
                <c:pt idx="23140">
                  <c:v>90.996600000000001</c:v>
                </c:pt>
                <c:pt idx="23141">
                  <c:v>90.967500000000001</c:v>
                </c:pt>
                <c:pt idx="23142">
                  <c:v>90.947999999999993</c:v>
                </c:pt>
                <c:pt idx="23143">
                  <c:v>90.860399999999998</c:v>
                </c:pt>
                <c:pt idx="23144">
                  <c:v>90.857200000000006</c:v>
                </c:pt>
                <c:pt idx="23145">
                  <c:v>90.766400000000004</c:v>
                </c:pt>
                <c:pt idx="23146">
                  <c:v>90.724199999999996</c:v>
                </c:pt>
                <c:pt idx="23147">
                  <c:v>90.701499999999996</c:v>
                </c:pt>
                <c:pt idx="23148">
                  <c:v>90.652799999999999</c:v>
                </c:pt>
                <c:pt idx="23149">
                  <c:v>90.578299999999999</c:v>
                </c:pt>
                <c:pt idx="23150">
                  <c:v>90.549099999999996</c:v>
                </c:pt>
                <c:pt idx="23151">
                  <c:v>90.539400000000001</c:v>
                </c:pt>
                <c:pt idx="23152">
                  <c:v>90.536100000000005</c:v>
                </c:pt>
                <c:pt idx="23153">
                  <c:v>90.526399999999995</c:v>
                </c:pt>
                <c:pt idx="23154">
                  <c:v>90.513400000000004</c:v>
                </c:pt>
                <c:pt idx="23155">
                  <c:v>90.513400000000004</c:v>
                </c:pt>
                <c:pt idx="23156">
                  <c:v>90.487499999999997</c:v>
                </c:pt>
                <c:pt idx="23157">
                  <c:v>90.487499999999997</c:v>
                </c:pt>
                <c:pt idx="23158">
                  <c:v>90.487499999999997</c:v>
                </c:pt>
                <c:pt idx="23159">
                  <c:v>90.412899999999993</c:v>
                </c:pt>
                <c:pt idx="23160">
                  <c:v>90.406400000000005</c:v>
                </c:pt>
                <c:pt idx="23161">
                  <c:v>90.393500000000003</c:v>
                </c:pt>
                <c:pt idx="23162">
                  <c:v>90.364199999999997</c:v>
                </c:pt>
                <c:pt idx="23163">
                  <c:v>90.351299999999995</c:v>
                </c:pt>
                <c:pt idx="23164">
                  <c:v>90.344800000000006</c:v>
                </c:pt>
                <c:pt idx="23165">
                  <c:v>90.341499999999996</c:v>
                </c:pt>
                <c:pt idx="23166">
                  <c:v>90.315600000000003</c:v>
                </c:pt>
                <c:pt idx="23167">
                  <c:v>90.254000000000005</c:v>
                </c:pt>
                <c:pt idx="23168">
                  <c:v>90.202100000000002</c:v>
                </c:pt>
                <c:pt idx="23169">
                  <c:v>90.186000000000007</c:v>
                </c:pt>
                <c:pt idx="23170">
                  <c:v>90.147000000000006</c:v>
                </c:pt>
                <c:pt idx="23171">
                  <c:v>90.117800000000003</c:v>
                </c:pt>
                <c:pt idx="23172">
                  <c:v>90.091899999999995</c:v>
                </c:pt>
                <c:pt idx="23173">
                  <c:v>90.0886</c:v>
                </c:pt>
                <c:pt idx="23174">
                  <c:v>90.046400000000006</c:v>
                </c:pt>
                <c:pt idx="23175">
                  <c:v>89.926500000000004</c:v>
                </c:pt>
                <c:pt idx="23176">
                  <c:v>89.916700000000006</c:v>
                </c:pt>
                <c:pt idx="23177">
                  <c:v>89.819500000000005</c:v>
                </c:pt>
                <c:pt idx="23178">
                  <c:v>89.793499999999995</c:v>
                </c:pt>
                <c:pt idx="23179">
                  <c:v>89.783799999999999</c:v>
                </c:pt>
                <c:pt idx="23180">
                  <c:v>89.761099999999999</c:v>
                </c:pt>
                <c:pt idx="23181">
                  <c:v>89.748099999999994</c:v>
                </c:pt>
                <c:pt idx="23182">
                  <c:v>89.744900000000001</c:v>
                </c:pt>
                <c:pt idx="23183">
                  <c:v>89.709199999999996</c:v>
                </c:pt>
                <c:pt idx="23184">
                  <c:v>89.683300000000003</c:v>
                </c:pt>
                <c:pt idx="23185">
                  <c:v>89.663799999999995</c:v>
                </c:pt>
                <c:pt idx="23186">
                  <c:v>89.631399999999999</c:v>
                </c:pt>
                <c:pt idx="23187">
                  <c:v>89.521100000000004</c:v>
                </c:pt>
                <c:pt idx="23188">
                  <c:v>89.469200000000001</c:v>
                </c:pt>
                <c:pt idx="23189">
                  <c:v>89.440100000000001</c:v>
                </c:pt>
                <c:pt idx="23190">
                  <c:v>89.433599999999998</c:v>
                </c:pt>
                <c:pt idx="23191">
                  <c:v>89.433599999999998</c:v>
                </c:pt>
                <c:pt idx="23192">
                  <c:v>89.417400000000001</c:v>
                </c:pt>
                <c:pt idx="23193">
                  <c:v>89.397900000000007</c:v>
                </c:pt>
                <c:pt idx="23194">
                  <c:v>89.313599999999994</c:v>
                </c:pt>
                <c:pt idx="23195">
                  <c:v>89.310299999999998</c:v>
                </c:pt>
                <c:pt idx="23196">
                  <c:v>89.2714</c:v>
                </c:pt>
                <c:pt idx="23197">
                  <c:v>89.239000000000004</c:v>
                </c:pt>
                <c:pt idx="23198">
                  <c:v>89.219499999999996</c:v>
                </c:pt>
                <c:pt idx="23199">
                  <c:v>89.206599999999995</c:v>
                </c:pt>
                <c:pt idx="23200">
                  <c:v>89.177400000000006</c:v>
                </c:pt>
                <c:pt idx="23201">
                  <c:v>89.177400000000006</c:v>
                </c:pt>
                <c:pt idx="23202">
                  <c:v>89.115799999999993</c:v>
                </c:pt>
                <c:pt idx="23203">
                  <c:v>89.034700000000001</c:v>
                </c:pt>
                <c:pt idx="23204">
                  <c:v>89.028199999999998</c:v>
                </c:pt>
                <c:pt idx="23205">
                  <c:v>89.025000000000006</c:v>
                </c:pt>
                <c:pt idx="23206">
                  <c:v>88.976299999999995</c:v>
                </c:pt>
                <c:pt idx="23207">
                  <c:v>88.943899999999999</c:v>
                </c:pt>
                <c:pt idx="23208">
                  <c:v>88.921199999999999</c:v>
                </c:pt>
                <c:pt idx="23209">
                  <c:v>88.911500000000004</c:v>
                </c:pt>
                <c:pt idx="23210">
                  <c:v>88.898499999999999</c:v>
                </c:pt>
                <c:pt idx="23211">
                  <c:v>88.882300000000001</c:v>
                </c:pt>
                <c:pt idx="23212">
                  <c:v>88.879099999999994</c:v>
                </c:pt>
                <c:pt idx="23213">
                  <c:v>88.833600000000004</c:v>
                </c:pt>
                <c:pt idx="23214">
                  <c:v>88.830399999999997</c:v>
                </c:pt>
                <c:pt idx="23215">
                  <c:v>88.807699999999997</c:v>
                </c:pt>
                <c:pt idx="23216">
                  <c:v>88.801199999999994</c:v>
                </c:pt>
                <c:pt idx="23217">
                  <c:v>88.788300000000007</c:v>
                </c:pt>
                <c:pt idx="23218">
                  <c:v>88.772000000000006</c:v>
                </c:pt>
                <c:pt idx="23219">
                  <c:v>88.759</c:v>
                </c:pt>
                <c:pt idx="23220">
                  <c:v>88.749300000000005</c:v>
                </c:pt>
                <c:pt idx="23221">
                  <c:v>88.736400000000003</c:v>
                </c:pt>
                <c:pt idx="23222">
                  <c:v>88.723399999999998</c:v>
                </c:pt>
                <c:pt idx="23223">
                  <c:v>88.694199999999995</c:v>
                </c:pt>
                <c:pt idx="23224">
                  <c:v>88.652000000000001</c:v>
                </c:pt>
                <c:pt idx="23225">
                  <c:v>88.626099999999994</c:v>
                </c:pt>
                <c:pt idx="23226">
                  <c:v>88.622900000000001</c:v>
                </c:pt>
                <c:pt idx="23227">
                  <c:v>88.619699999999995</c:v>
                </c:pt>
                <c:pt idx="23228">
                  <c:v>88.593699999999998</c:v>
                </c:pt>
                <c:pt idx="23229">
                  <c:v>88.570999999999998</c:v>
                </c:pt>
                <c:pt idx="23230">
                  <c:v>88.512600000000006</c:v>
                </c:pt>
                <c:pt idx="23231">
                  <c:v>88.489900000000006</c:v>
                </c:pt>
                <c:pt idx="23232">
                  <c:v>88.476900000000001</c:v>
                </c:pt>
                <c:pt idx="23233">
                  <c:v>88.450999999999993</c:v>
                </c:pt>
                <c:pt idx="23234">
                  <c:v>88.350499999999997</c:v>
                </c:pt>
                <c:pt idx="23235">
                  <c:v>88.331000000000003</c:v>
                </c:pt>
                <c:pt idx="23236">
                  <c:v>88.327799999999996</c:v>
                </c:pt>
                <c:pt idx="23237">
                  <c:v>88.311599999999999</c:v>
                </c:pt>
                <c:pt idx="23238">
                  <c:v>88.311599999999999</c:v>
                </c:pt>
                <c:pt idx="23239">
                  <c:v>88.298599999999993</c:v>
                </c:pt>
                <c:pt idx="23240">
                  <c:v>88.298599999999993</c:v>
                </c:pt>
                <c:pt idx="23241">
                  <c:v>88.295400000000001</c:v>
                </c:pt>
                <c:pt idx="23242">
                  <c:v>88.285600000000002</c:v>
                </c:pt>
                <c:pt idx="23243">
                  <c:v>88.233800000000002</c:v>
                </c:pt>
                <c:pt idx="23244">
                  <c:v>88.220799999999997</c:v>
                </c:pt>
                <c:pt idx="23245">
                  <c:v>88.165599999999998</c:v>
                </c:pt>
                <c:pt idx="23246">
                  <c:v>88.155900000000003</c:v>
                </c:pt>
                <c:pt idx="23247">
                  <c:v>88.123500000000007</c:v>
                </c:pt>
                <c:pt idx="23248">
                  <c:v>88.090999999999994</c:v>
                </c:pt>
                <c:pt idx="23249">
                  <c:v>88.081299999999999</c:v>
                </c:pt>
                <c:pt idx="23250">
                  <c:v>88.045599999999993</c:v>
                </c:pt>
                <c:pt idx="23251">
                  <c:v>88.029399999999995</c:v>
                </c:pt>
                <c:pt idx="23252">
                  <c:v>88.009900000000002</c:v>
                </c:pt>
                <c:pt idx="23253">
                  <c:v>87.945099999999996</c:v>
                </c:pt>
                <c:pt idx="23254">
                  <c:v>87.941900000000004</c:v>
                </c:pt>
                <c:pt idx="23255">
                  <c:v>87.941800000000001</c:v>
                </c:pt>
                <c:pt idx="23256">
                  <c:v>87.938599999999994</c:v>
                </c:pt>
                <c:pt idx="23257">
                  <c:v>87.883499999999998</c:v>
                </c:pt>
                <c:pt idx="23258">
                  <c:v>87.883499999999998</c:v>
                </c:pt>
                <c:pt idx="23259">
                  <c:v>87.8446</c:v>
                </c:pt>
                <c:pt idx="23260">
                  <c:v>87.844499999999996</c:v>
                </c:pt>
                <c:pt idx="23261">
                  <c:v>87.821899999999999</c:v>
                </c:pt>
                <c:pt idx="23262">
                  <c:v>87.799199999999999</c:v>
                </c:pt>
                <c:pt idx="23263">
                  <c:v>87.760199999999998</c:v>
                </c:pt>
                <c:pt idx="23264">
                  <c:v>87.708399999999997</c:v>
                </c:pt>
                <c:pt idx="23265">
                  <c:v>87.6922</c:v>
                </c:pt>
                <c:pt idx="23266">
                  <c:v>87.659800000000004</c:v>
                </c:pt>
                <c:pt idx="23267">
                  <c:v>87.646799999999999</c:v>
                </c:pt>
                <c:pt idx="23268">
                  <c:v>87.640299999999996</c:v>
                </c:pt>
                <c:pt idx="23269">
                  <c:v>87.5398</c:v>
                </c:pt>
                <c:pt idx="23270">
                  <c:v>87.520300000000006</c:v>
                </c:pt>
                <c:pt idx="23271">
                  <c:v>87.510599999999997</c:v>
                </c:pt>
                <c:pt idx="23272">
                  <c:v>87.507400000000004</c:v>
                </c:pt>
                <c:pt idx="23273">
                  <c:v>87.471699999999998</c:v>
                </c:pt>
                <c:pt idx="23274">
                  <c:v>87.435900000000004</c:v>
                </c:pt>
                <c:pt idx="23275">
                  <c:v>87.4328</c:v>
                </c:pt>
                <c:pt idx="23276">
                  <c:v>87.423000000000002</c:v>
                </c:pt>
                <c:pt idx="23277">
                  <c:v>87.413300000000007</c:v>
                </c:pt>
                <c:pt idx="23278">
                  <c:v>87.393799999999999</c:v>
                </c:pt>
                <c:pt idx="23279">
                  <c:v>87.354900000000001</c:v>
                </c:pt>
                <c:pt idx="23280">
                  <c:v>87.319299999999998</c:v>
                </c:pt>
                <c:pt idx="23281">
                  <c:v>87.286799999999999</c:v>
                </c:pt>
                <c:pt idx="23282">
                  <c:v>87.257599999999996</c:v>
                </c:pt>
                <c:pt idx="23283">
                  <c:v>87.257599999999996</c:v>
                </c:pt>
                <c:pt idx="23284">
                  <c:v>87.238200000000006</c:v>
                </c:pt>
                <c:pt idx="23285">
                  <c:v>87.202500000000001</c:v>
                </c:pt>
                <c:pt idx="23286">
                  <c:v>87.202500000000001</c:v>
                </c:pt>
                <c:pt idx="23287">
                  <c:v>87.195999999999998</c:v>
                </c:pt>
                <c:pt idx="23288">
                  <c:v>87.186300000000003</c:v>
                </c:pt>
                <c:pt idx="23289">
                  <c:v>87.186300000000003</c:v>
                </c:pt>
                <c:pt idx="23290">
                  <c:v>87.1798</c:v>
                </c:pt>
                <c:pt idx="23291">
                  <c:v>87.176599999999993</c:v>
                </c:pt>
                <c:pt idx="23292">
                  <c:v>87.124700000000004</c:v>
                </c:pt>
                <c:pt idx="23293">
                  <c:v>87.118200000000002</c:v>
                </c:pt>
                <c:pt idx="23294">
                  <c:v>87.0274</c:v>
                </c:pt>
                <c:pt idx="23295">
                  <c:v>87.017700000000005</c:v>
                </c:pt>
                <c:pt idx="23296">
                  <c:v>87.001499999999993</c:v>
                </c:pt>
                <c:pt idx="23297">
                  <c:v>86.975499999999997</c:v>
                </c:pt>
                <c:pt idx="23298">
                  <c:v>86.920400000000001</c:v>
                </c:pt>
                <c:pt idx="23299">
                  <c:v>86.884699999999995</c:v>
                </c:pt>
                <c:pt idx="23300">
                  <c:v>86.842600000000004</c:v>
                </c:pt>
                <c:pt idx="23301">
                  <c:v>86.810100000000006</c:v>
                </c:pt>
                <c:pt idx="23302">
                  <c:v>86.787400000000005</c:v>
                </c:pt>
                <c:pt idx="23303">
                  <c:v>86.774500000000003</c:v>
                </c:pt>
                <c:pt idx="23304">
                  <c:v>86.768000000000001</c:v>
                </c:pt>
                <c:pt idx="23305">
                  <c:v>86.5929</c:v>
                </c:pt>
                <c:pt idx="23306">
                  <c:v>86.508600000000001</c:v>
                </c:pt>
                <c:pt idx="23307">
                  <c:v>86.476200000000006</c:v>
                </c:pt>
                <c:pt idx="23308">
                  <c:v>86.447000000000003</c:v>
                </c:pt>
                <c:pt idx="23309">
                  <c:v>86.414500000000004</c:v>
                </c:pt>
                <c:pt idx="23310">
                  <c:v>86.394999999999996</c:v>
                </c:pt>
                <c:pt idx="23311">
                  <c:v>86.385300000000001</c:v>
                </c:pt>
                <c:pt idx="23312">
                  <c:v>86.365899999999996</c:v>
                </c:pt>
                <c:pt idx="23313">
                  <c:v>86.343199999999996</c:v>
                </c:pt>
                <c:pt idx="23314">
                  <c:v>86.3172</c:v>
                </c:pt>
                <c:pt idx="23315">
                  <c:v>86.252399999999994</c:v>
                </c:pt>
                <c:pt idx="23316">
                  <c:v>86.206999999999994</c:v>
                </c:pt>
                <c:pt idx="23317">
                  <c:v>86.180999999999997</c:v>
                </c:pt>
                <c:pt idx="23318">
                  <c:v>86.145300000000006</c:v>
                </c:pt>
                <c:pt idx="23319">
                  <c:v>86.109700000000004</c:v>
                </c:pt>
                <c:pt idx="23320">
                  <c:v>86.096699999999998</c:v>
                </c:pt>
                <c:pt idx="23321">
                  <c:v>86.074100000000001</c:v>
                </c:pt>
                <c:pt idx="23322">
                  <c:v>86.070800000000006</c:v>
                </c:pt>
                <c:pt idx="23323">
                  <c:v>86.028599999999997</c:v>
                </c:pt>
                <c:pt idx="23324">
                  <c:v>86.022099999999995</c:v>
                </c:pt>
                <c:pt idx="23325">
                  <c:v>86.0124</c:v>
                </c:pt>
                <c:pt idx="23326">
                  <c:v>85.989699999999999</c:v>
                </c:pt>
                <c:pt idx="23327">
                  <c:v>85.960499999999996</c:v>
                </c:pt>
                <c:pt idx="23328">
                  <c:v>85.941100000000006</c:v>
                </c:pt>
                <c:pt idx="23329">
                  <c:v>85.830799999999996</c:v>
                </c:pt>
                <c:pt idx="23330">
                  <c:v>85.778899999999993</c:v>
                </c:pt>
                <c:pt idx="23331">
                  <c:v>85.723799999999997</c:v>
                </c:pt>
                <c:pt idx="23332">
                  <c:v>85.701099999999997</c:v>
                </c:pt>
                <c:pt idx="23333">
                  <c:v>85.701099999999997</c:v>
                </c:pt>
                <c:pt idx="23334">
                  <c:v>85.697800000000001</c:v>
                </c:pt>
                <c:pt idx="23335">
                  <c:v>85.691400000000002</c:v>
                </c:pt>
                <c:pt idx="23336">
                  <c:v>85.681600000000003</c:v>
                </c:pt>
                <c:pt idx="23337">
                  <c:v>85.678399999999996</c:v>
                </c:pt>
                <c:pt idx="23338">
                  <c:v>85.636300000000006</c:v>
                </c:pt>
                <c:pt idx="23339">
                  <c:v>85.606999999999999</c:v>
                </c:pt>
                <c:pt idx="23340">
                  <c:v>85.506500000000003</c:v>
                </c:pt>
                <c:pt idx="23341">
                  <c:v>85.490300000000005</c:v>
                </c:pt>
                <c:pt idx="23342">
                  <c:v>85.435199999999995</c:v>
                </c:pt>
                <c:pt idx="23343">
                  <c:v>85.383300000000006</c:v>
                </c:pt>
                <c:pt idx="23344">
                  <c:v>85.357399999999998</c:v>
                </c:pt>
                <c:pt idx="23345">
                  <c:v>85.279499999999999</c:v>
                </c:pt>
                <c:pt idx="23346">
                  <c:v>85.276300000000006</c:v>
                </c:pt>
                <c:pt idx="23347">
                  <c:v>85.253500000000003</c:v>
                </c:pt>
                <c:pt idx="23348">
                  <c:v>85.247</c:v>
                </c:pt>
                <c:pt idx="23349">
                  <c:v>85.230900000000005</c:v>
                </c:pt>
                <c:pt idx="23350">
                  <c:v>85.208200000000005</c:v>
                </c:pt>
                <c:pt idx="23351">
                  <c:v>85.1952</c:v>
                </c:pt>
                <c:pt idx="23352">
                  <c:v>85.179000000000002</c:v>
                </c:pt>
                <c:pt idx="23353">
                  <c:v>85.091399999999993</c:v>
                </c:pt>
                <c:pt idx="23354">
                  <c:v>85.088200000000001</c:v>
                </c:pt>
                <c:pt idx="23355">
                  <c:v>85.084900000000005</c:v>
                </c:pt>
                <c:pt idx="23356">
                  <c:v>85.059100000000001</c:v>
                </c:pt>
                <c:pt idx="23357">
                  <c:v>85.0428</c:v>
                </c:pt>
                <c:pt idx="23358">
                  <c:v>84.997399999999999</c:v>
                </c:pt>
                <c:pt idx="23359">
                  <c:v>84.951999999999998</c:v>
                </c:pt>
                <c:pt idx="23360">
                  <c:v>84.948700000000002</c:v>
                </c:pt>
                <c:pt idx="23361">
                  <c:v>84.919600000000003</c:v>
                </c:pt>
                <c:pt idx="23362">
                  <c:v>84.906599999999997</c:v>
                </c:pt>
                <c:pt idx="23363">
                  <c:v>84.754199999999997</c:v>
                </c:pt>
                <c:pt idx="23364">
                  <c:v>84.728300000000004</c:v>
                </c:pt>
                <c:pt idx="23365">
                  <c:v>84.712000000000003</c:v>
                </c:pt>
                <c:pt idx="23366">
                  <c:v>84.6374</c:v>
                </c:pt>
                <c:pt idx="23367">
                  <c:v>84.533600000000007</c:v>
                </c:pt>
                <c:pt idx="23368">
                  <c:v>84.510999999999996</c:v>
                </c:pt>
                <c:pt idx="23369">
                  <c:v>84.501300000000001</c:v>
                </c:pt>
                <c:pt idx="23370">
                  <c:v>84.449399999999997</c:v>
                </c:pt>
                <c:pt idx="23371">
                  <c:v>84.417000000000002</c:v>
                </c:pt>
                <c:pt idx="23372">
                  <c:v>84.410499999999999</c:v>
                </c:pt>
                <c:pt idx="23373">
                  <c:v>84.371600000000001</c:v>
                </c:pt>
                <c:pt idx="23374">
                  <c:v>84.313199999999995</c:v>
                </c:pt>
                <c:pt idx="23375">
                  <c:v>84.238600000000005</c:v>
                </c:pt>
                <c:pt idx="23376">
                  <c:v>84.215900000000005</c:v>
                </c:pt>
                <c:pt idx="23377">
                  <c:v>84.186700000000002</c:v>
                </c:pt>
                <c:pt idx="23378">
                  <c:v>84.173699999999997</c:v>
                </c:pt>
                <c:pt idx="23379">
                  <c:v>84.164000000000001</c:v>
                </c:pt>
                <c:pt idx="23380">
                  <c:v>84.144599999999997</c:v>
                </c:pt>
                <c:pt idx="23381">
                  <c:v>84.138099999999994</c:v>
                </c:pt>
                <c:pt idx="23382">
                  <c:v>84.131500000000003</c:v>
                </c:pt>
                <c:pt idx="23383">
                  <c:v>84.131500000000003</c:v>
                </c:pt>
                <c:pt idx="23384">
                  <c:v>84.082899999999995</c:v>
                </c:pt>
                <c:pt idx="23385">
                  <c:v>84.07</c:v>
                </c:pt>
                <c:pt idx="23386">
                  <c:v>83.959699999999998</c:v>
                </c:pt>
                <c:pt idx="23387">
                  <c:v>83.901300000000006</c:v>
                </c:pt>
                <c:pt idx="23388">
                  <c:v>83.872100000000003</c:v>
                </c:pt>
                <c:pt idx="23389">
                  <c:v>83.839699999999993</c:v>
                </c:pt>
                <c:pt idx="23390">
                  <c:v>83.739199999999997</c:v>
                </c:pt>
                <c:pt idx="23391">
                  <c:v>83.729399999999998</c:v>
                </c:pt>
                <c:pt idx="23392">
                  <c:v>83.722999999999999</c:v>
                </c:pt>
                <c:pt idx="23393">
                  <c:v>83.606300000000005</c:v>
                </c:pt>
                <c:pt idx="23394">
                  <c:v>83.59</c:v>
                </c:pt>
                <c:pt idx="23395">
                  <c:v>83.576999999999998</c:v>
                </c:pt>
                <c:pt idx="23396">
                  <c:v>83.567300000000003</c:v>
                </c:pt>
                <c:pt idx="23397">
                  <c:v>83.544499999999999</c:v>
                </c:pt>
                <c:pt idx="23398">
                  <c:v>83.528400000000005</c:v>
                </c:pt>
                <c:pt idx="23399">
                  <c:v>83.502499999999998</c:v>
                </c:pt>
                <c:pt idx="23400">
                  <c:v>83.502399999999994</c:v>
                </c:pt>
                <c:pt idx="23401">
                  <c:v>83.4636</c:v>
                </c:pt>
                <c:pt idx="23402">
                  <c:v>83.411699999999996</c:v>
                </c:pt>
                <c:pt idx="23403">
                  <c:v>83.3857</c:v>
                </c:pt>
                <c:pt idx="23404">
                  <c:v>83.353300000000004</c:v>
                </c:pt>
                <c:pt idx="23405">
                  <c:v>83.353300000000004</c:v>
                </c:pt>
                <c:pt idx="23406">
                  <c:v>83.333799999999997</c:v>
                </c:pt>
                <c:pt idx="23407">
                  <c:v>83.324100000000001</c:v>
                </c:pt>
                <c:pt idx="23408">
                  <c:v>83.311099999999996</c:v>
                </c:pt>
                <c:pt idx="23409">
                  <c:v>83.223600000000005</c:v>
                </c:pt>
                <c:pt idx="23410">
                  <c:v>83.187899999999999</c:v>
                </c:pt>
                <c:pt idx="23411">
                  <c:v>83.174899999999994</c:v>
                </c:pt>
                <c:pt idx="23412">
                  <c:v>83.152299999999997</c:v>
                </c:pt>
                <c:pt idx="23413">
                  <c:v>83.135999999999996</c:v>
                </c:pt>
                <c:pt idx="23414">
                  <c:v>83.129499999999993</c:v>
                </c:pt>
                <c:pt idx="23415">
                  <c:v>83.051699999999997</c:v>
                </c:pt>
                <c:pt idx="23416">
                  <c:v>83.022499999999994</c:v>
                </c:pt>
                <c:pt idx="23417">
                  <c:v>83.009500000000003</c:v>
                </c:pt>
                <c:pt idx="23418">
                  <c:v>82.990099999999998</c:v>
                </c:pt>
                <c:pt idx="23419">
                  <c:v>82.977099999999993</c:v>
                </c:pt>
                <c:pt idx="23420">
                  <c:v>82.866900000000001</c:v>
                </c:pt>
                <c:pt idx="23421">
                  <c:v>82.805300000000003</c:v>
                </c:pt>
                <c:pt idx="23422">
                  <c:v>82.789000000000001</c:v>
                </c:pt>
                <c:pt idx="23423">
                  <c:v>82.769599999999997</c:v>
                </c:pt>
                <c:pt idx="23424">
                  <c:v>82.682000000000002</c:v>
                </c:pt>
                <c:pt idx="23425">
                  <c:v>82.636700000000005</c:v>
                </c:pt>
                <c:pt idx="23426">
                  <c:v>82.620400000000004</c:v>
                </c:pt>
                <c:pt idx="23427">
                  <c:v>82.575000000000003</c:v>
                </c:pt>
                <c:pt idx="23428">
                  <c:v>82.565299999999993</c:v>
                </c:pt>
                <c:pt idx="23429">
                  <c:v>82.532899999999998</c:v>
                </c:pt>
                <c:pt idx="23430">
                  <c:v>82.497200000000007</c:v>
                </c:pt>
                <c:pt idx="23431">
                  <c:v>82.468000000000004</c:v>
                </c:pt>
                <c:pt idx="23432">
                  <c:v>82.445300000000003</c:v>
                </c:pt>
                <c:pt idx="23433">
                  <c:v>82.425899999999999</c:v>
                </c:pt>
                <c:pt idx="23434">
                  <c:v>82.419399999999996</c:v>
                </c:pt>
                <c:pt idx="23435">
                  <c:v>82.406300000000002</c:v>
                </c:pt>
                <c:pt idx="23436">
                  <c:v>82.283199999999994</c:v>
                </c:pt>
                <c:pt idx="23437">
                  <c:v>82.283199999999994</c:v>
                </c:pt>
                <c:pt idx="23438">
                  <c:v>82.266900000000007</c:v>
                </c:pt>
                <c:pt idx="23439">
                  <c:v>82.2637</c:v>
                </c:pt>
                <c:pt idx="23440">
                  <c:v>82.16</c:v>
                </c:pt>
                <c:pt idx="23441">
                  <c:v>82.140500000000003</c:v>
                </c:pt>
                <c:pt idx="23442">
                  <c:v>82.095100000000002</c:v>
                </c:pt>
                <c:pt idx="23443">
                  <c:v>82.033500000000004</c:v>
                </c:pt>
                <c:pt idx="23444">
                  <c:v>81.858400000000003</c:v>
                </c:pt>
                <c:pt idx="23445">
                  <c:v>81.835700000000003</c:v>
                </c:pt>
                <c:pt idx="23446">
                  <c:v>81.822699999999998</c:v>
                </c:pt>
                <c:pt idx="23447">
                  <c:v>81.787000000000006</c:v>
                </c:pt>
                <c:pt idx="23448">
                  <c:v>81.783799999999999</c:v>
                </c:pt>
                <c:pt idx="23449">
                  <c:v>81.780500000000004</c:v>
                </c:pt>
                <c:pt idx="23450">
                  <c:v>81.757800000000003</c:v>
                </c:pt>
                <c:pt idx="23451">
                  <c:v>81.725399999999993</c:v>
                </c:pt>
                <c:pt idx="23452">
                  <c:v>81.715699999999998</c:v>
                </c:pt>
                <c:pt idx="23453">
                  <c:v>81.683199999999999</c:v>
                </c:pt>
                <c:pt idx="23454">
                  <c:v>81.680000000000007</c:v>
                </c:pt>
                <c:pt idx="23455">
                  <c:v>81.670299999999997</c:v>
                </c:pt>
                <c:pt idx="23456">
                  <c:v>81.650800000000004</c:v>
                </c:pt>
                <c:pt idx="23457">
                  <c:v>81.611900000000006</c:v>
                </c:pt>
                <c:pt idx="23458">
                  <c:v>81.579499999999996</c:v>
                </c:pt>
                <c:pt idx="23459">
                  <c:v>81.569699999999997</c:v>
                </c:pt>
                <c:pt idx="23460">
                  <c:v>81.527500000000003</c:v>
                </c:pt>
                <c:pt idx="23461">
                  <c:v>81.501599999999996</c:v>
                </c:pt>
                <c:pt idx="23462">
                  <c:v>81.498400000000004</c:v>
                </c:pt>
                <c:pt idx="23463">
                  <c:v>81.459500000000006</c:v>
                </c:pt>
                <c:pt idx="23464">
                  <c:v>81.456199999999995</c:v>
                </c:pt>
                <c:pt idx="23465">
                  <c:v>81.446600000000004</c:v>
                </c:pt>
                <c:pt idx="23466">
                  <c:v>81.433599999999998</c:v>
                </c:pt>
                <c:pt idx="23467">
                  <c:v>81.433499999999995</c:v>
                </c:pt>
                <c:pt idx="23468">
                  <c:v>81.417299999999997</c:v>
                </c:pt>
                <c:pt idx="23469">
                  <c:v>81.407600000000002</c:v>
                </c:pt>
                <c:pt idx="23470">
                  <c:v>81.4011</c:v>
                </c:pt>
                <c:pt idx="23471">
                  <c:v>81.355699999999999</c:v>
                </c:pt>
                <c:pt idx="23472">
                  <c:v>81.336299999999994</c:v>
                </c:pt>
                <c:pt idx="23473">
                  <c:v>81.261700000000005</c:v>
                </c:pt>
                <c:pt idx="23474">
                  <c:v>81.242199999999997</c:v>
                </c:pt>
                <c:pt idx="23475">
                  <c:v>81.203299999999999</c:v>
                </c:pt>
                <c:pt idx="23476">
                  <c:v>81.180599999999998</c:v>
                </c:pt>
                <c:pt idx="23477">
                  <c:v>81.164400000000001</c:v>
                </c:pt>
                <c:pt idx="23478">
                  <c:v>81.119</c:v>
                </c:pt>
                <c:pt idx="23479">
                  <c:v>81.070400000000006</c:v>
                </c:pt>
                <c:pt idx="23480">
                  <c:v>81.044399999999996</c:v>
                </c:pt>
                <c:pt idx="23481">
                  <c:v>81.021699999999996</c:v>
                </c:pt>
                <c:pt idx="23482">
                  <c:v>80.995800000000003</c:v>
                </c:pt>
                <c:pt idx="23483">
                  <c:v>80.992500000000007</c:v>
                </c:pt>
                <c:pt idx="23484">
                  <c:v>80.905000000000001</c:v>
                </c:pt>
                <c:pt idx="23485">
                  <c:v>80.820599999999999</c:v>
                </c:pt>
                <c:pt idx="23486">
                  <c:v>80.797899999999998</c:v>
                </c:pt>
                <c:pt idx="23487">
                  <c:v>80.674800000000005</c:v>
                </c:pt>
                <c:pt idx="23488">
                  <c:v>80.668199999999999</c:v>
                </c:pt>
                <c:pt idx="23489">
                  <c:v>80.619600000000005</c:v>
                </c:pt>
                <c:pt idx="23490">
                  <c:v>80.606700000000004</c:v>
                </c:pt>
                <c:pt idx="23491">
                  <c:v>80.6066</c:v>
                </c:pt>
                <c:pt idx="23492">
                  <c:v>80.587199999999996</c:v>
                </c:pt>
                <c:pt idx="23493">
                  <c:v>80.525599999999997</c:v>
                </c:pt>
                <c:pt idx="23494">
                  <c:v>80.483400000000003</c:v>
                </c:pt>
                <c:pt idx="23495">
                  <c:v>80.441299999999998</c:v>
                </c:pt>
                <c:pt idx="23496">
                  <c:v>80.376400000000004</c:v>
                </c:pt>
                <c:pt idx="23497">
                  <c:v>80.373199999999997</c:v>
                </c:pt>
                <c:pt idx="23498">
                  <c:v>80.331000000000003</c:v>
                </c:pt>
                <c:pt idx="23499">
                  <c:v>80.327799999999996</c:v>
                </c:pt>
                <c:pt idx="23500">
                  <c:v>80.3245</c:v>
                </c:pt>
                <c:pt idx="23501">
                  <c:v>80.191599999999994</c:v>
                </c:pt>
                <c:pt idx="23502">
                  <c:v>80.162400000000005</c:v>
                </c:pt>
                <c:pt idx="23503">
                  <c:v>80.1267</c:v>
                </c:pt>
                <c:pt idx="23504">
                  <c:v>80.120199999999997</c:v>
                </c:pt>
                <c:pt idx="23505">
                  <c:v>80.000200000000007</c:v>
                </c:pt>
                <c:pt idx="23506">
                  <c:v>79.945099999999996</c:v>
                </c:pt>
                <c:pt idx="23507">
                  <c:v>79.873800000000003</c:v>
                </c:pt>
                <c:pt idx="23508">
                  <c:v>79.847800000000007</c:v>
                </c:pt>
                <c:pt idx="23509">
                  <c:v>79.834900000000005</c:v>
                </c:pt>
                <c:pt idx="23510">
                  <c:v>79.821899999999999</c:v>
                </c:pt>
                <c:pt idx="23511">
                  <c:v>79.786199999999994</c:v>
                </c:pt>
                <c:pt idx="23512">
                  <c:v>79.760300000000001</c:v>
                </c:pt>
                <c:pt idx="23513">
                  <c:v>79.760300000000001</c:v>
                </c:pt>
                <c:pt idx="23514">
                  <c:v>79.718100000000007</c:v>
                </c:pt>
                <c:pt idx="23515">
                  <c:v>79.682400000000001</c:v>
                </c:pt>
                <c:pt idx="23516">
                  <c:v>79.637</c:v>
                </c:pt>
                <c:pt idx="23517">
                  <c:v>79.633799999999994</c:v>
                </c:pt>
                <c:pt idx="23518">
                  <c:v>79.575400000000002</c:v>
                </c:pt>
                <c:pt idx="23519">
                  <c:v>79.572199999999995</c:v>
                </c:pt>
                <c:pt idx="23520">
                  <c:v>79.53</c:v>
                </c:pt>
                <c:pt idx="23521">
                  <c:v>79.513800000000003</c:v>
                </c:pt>
                <c:pt idx="23522">
                  <c:v>79.494399999999999</c:v>
                </c:pt>
                <c:pt idx="23523">
                  <c:v>79.384100000000004</c:v>
                </c:pt>
                <c:pt idx="23524">
                  <c:v>79.361400000000003</c:v>
                </c:pt>
                <c:pt idx="23525">
                  <c:v>79.354900000000001</c:v>
                </c:pt>
                <c:pt idx="23526">
                  <c:v>79.3095</c:v>
                </c:pt>
                <c:pt idx="23527">
                  <c:v>79.257599999999996</c:v>
                </c:pt>
                <c:pt idx="23528">
                  <c:v>79.241399999999999</c:v>
                </c:pt>
                <c:pt idx="23529">
                  <c:v>79.231700000000004</c:v>
                </c:pt>
                <c:pt idx="23530">
                  <c:v>79.228499999999997</c:v>
                </c:pt>
                <c:pt idx="23531">
                  <c:v>79.195999999999998</c:v>
                </c:pt>
                <c:pt idx="23532">
                  <c:v>79.192700000000002</c:v>
                </c:pt>
                <c:pt idx="23533">
                  <c:v>79.131200000000007</c:v>
                </c:pt>
                <c:pt idx="23534">
                  <c:v>79.075999999999993</c:v>
                </c:pt>
                <c:pt idx="23535">
                  <c:v>79.066299999999998</c:v>
                </c:pt>
                <c:pt idx="23536">
                  <c:v>79.046800000000005</c:v>
                </c:pt>
                <c:pt idx="23537">
                  <c:v>79.043599999999998</c:v>
                </c:pt>
                <c:pt idx="23538">
                  <c:v>78.962500000000006</c:v>
                </c:pt>
                <c:pt idx="23539">
                  <c:v>78.959299999999999</c:v>
                </c:pt>
                <c:pt idx="23540">
                  <c:v>78.939800000000005</c:v>
                </c:pt>
                <c:pt idx="23541">
                  <c:v>78.881399999999999</c:v>
                </c:pt>
                <c:pt idx="23542">
                  <c:v>78.836100000000002</c:v>
                </c:pt>
                <c:pt idx="23543">
                  <c:v>78.826300000000003</c:v>
                </c:pt>
                <c:pt idx="23544">
                  <c:v>78.806899999999999</c:v>
                </c:pt>
                <c:pt idx="23545">
                  <c:v>78.800399999999996</c:v>
                </c:pt>
                <c:pt idx="23546">
                  <c:v>78.748500000000007</c:v>
                </c:pt>
                <c:pt idx="23547">
                  <c:v>78.735500000000002</c:v>
                </c:pt>
                <c:pt idx="23548">
                  <c:v>78.712800000000001</c:v>
                </c:pt>
                <c:pt idx="23549">
                  <c:v>78.693299999999994</c:v>
                </c:pt>
                <c:pt idx="23550">
                  <c:v>78.670699999999997</c:v>
                </c:pt>
                <c:pt idx="23551">
                  <c:v>78.641499999999994</c:v>
                </c:pt>
                <c:pt idx="23552">
                  <c:v>78.605800000000002</c:v>
                </c:pt>
                <c:pt idx="23553">
                  <c:v>78.596100000000007</c:v>
                </c:pt>
                <c:pt idx="23554">
                  <c:v>78.576599999999999</c:v>
                </c:pt>
                <c:pt idx="23555">
                  <c:v>78.398300000000006</c:v>
                </c:pt>
                <c:pt idx="23556">
                  <c:v>78.378799999999998</c:v>
                </c:pt>
                <c:pt idx="23557">
                  <c:v>78.352900000000005</c:v>
                </c:pt>
                <c:pt idx="23558">
                  <c:v>78.333399999999997</c:v>
                </c:pt>
                <c:pt idx="23559">
                  <c:v>78.301000000000002</c:v>
                </c:pt>
                <c:pt idx="23560">
                  <c:v>78.197199999999995</c:v>
                </c:pt>
                <c:pt idx="23561">
                  <c:v>78.184200000000004</c:v>
                </c:pt>
                <c:pt idx="23562">
                  <c:v>78.148600000000002</c:v>
                </c:pt>
                <c:pt idx="23563">
                  <c:v>78.093500000000006</c:v>
                </c:pt>
                <c:pt idx="23564">
                  <c:v>78.077200000000005</c:v>
                </c:pt>
                <c:pt idx="23565">
                  <c:v>77.947500000000005</c:v>
                </c:pt>
                <c:pt idx="23566">
                  <c:v>77.944299999999998</c:v>
                </c:pt>
                <c:pt idx="23567">
                  <c:v>77.924800000000005</c:v>
                </c:pt>
                <c:pt idx="23568">
                  <c:v>77.915099999999995</c:v>
                </c:pt>
                <c:pt idx="23569">
                  <c:v>77.830799999999996</c:v>
                </c:pt>
                <c:pt idx="23570">
                  <c:v>77.830799999999996</c:v>
                </c:pt>
                <c:pt idx="23571">
                  <c:v>77.824299999999994</c:v>
                </c:pt>
                <c:pt idx="23572">
                  <c:v>77.817800000000005</c:v>
                </c:pt>
                <c:pt idx="23573">
                  <c:v>77.746499999999997</c:v>
                </c:pt>
                <c:pt idx="23574">
                  <c:v>77.736699999999999</c:v>
                </c:pt>
                <c:pt idx="23575">
                  <c:v>77.704300000000003</c:v>
                </c:pt>
                <c:pt idx="23576">
                  <c:v>77.691299999999998</c:v>
                </c:pt>
                <c:pt idx="23577">
                  <c:v>77.6297</c:v>
                </c:pt>
                <c:pt idx="23578">
                  <c:v>77.574600000000004</c:v>
                </c:pt>
                <c:pt idx="23579">
                  <c:v>77.542199999999994</c:v>
                </c:pt>
                <c:pt idx="23580">
                  <c:v>77.448099999999997</c:v>
                </c:pt>
                <c:pt idx="23581">
                  <c:v>77.425399999999996</c:v>
                </c:pt>
                <c:pt idx="23582">
                  <c:v>77.422200000000004</c:v>
                </c:pt>
                <c:pt idx="23583">
                  <c:v>77.344300000000004</c:v>
                </c:pt>
                <c:pt idx="23584">
                  <c:v>77.250299999999996</c:v>
                </c:pt>
                <c:pt idx="23585">
                  <c:v>77.221100000000007</c:v>
                </c:pt>
                <c:pt idx="23586">
                  <c:v>77.208200000000005</c:v>
                </c:pt>
                <c:pt idx="23587">
                  <c:v>77.201700000000002</c:v>
                </c:pt>
                <c:pt idx="23588">
                  <c:v>77.159499999999994</c:v>
                </c:pt>
                <c:pt idx="23589">
                  <c:v>77.146500000000003</c:v>
                </c:pt>
                <c:pt idx="23590">
                  <c:v>77.123900000000006</c:v>
                </c:pt>
                <c:pt idx="23591">
                  <c:v>77.101200000000006</c:v>
                </c:pt>
                <c:pt idx="23592">
                  <c:v>76.951999999999998</c:v>
                </c:pt>
                <c:pt idx="23593">
                  <c:v>76.945499999999996</c:v>
                </c:pt>
                <c:pt idx="23594">
                  <c:v>76.916300000000007</c:v>
                </c:pt>
                <c:pt idx="23595">
                  <c:v>76.831999999999994</c:v>
                </c:pt>
                <c:pt idx="23596">
                  <c:v>76.793099999999995</c:v>
                </c:pt>
                <c:pt idx="23597">
                  <c:v>76.757400000000004</c:v>
                </c:pt>
                <c:pt idx="23598">
                  <c:v>76.731499999999997</c:v>
                </c:pt>
                <c:pt idx="23599">
                  <c:v>76.695800000000006</c:v>
                </c:pt>
                <c:pt idx="23600">
                  <c:v>76.689300000000003</c:v>
                </c:pt>
                <c:pt idx="23601">
                  <c:v>76.686099999999996</c:v>
                </c:pt>
                <c:pt idx="23602">
                  <c:v>76.679599999999994</c:v>
                </c:pt>
                <c:pt idx="23603">
                  <c:v>76.676299999999998</c:v>
                </c:pt>
                <c:pt idx="23604">
                  <c:v>76.673100000000005</c:v>
                </c:pt>
                <c:pt idx="23605">
                  <c:v>76.640699999999995</c:v>
                </c:pt>
                <c:pt idx="23606">
                  <c:v>76.6374</c:v>
                </c:pt>
                <c:pt idx="23607">
                  <c:v>76.611500000000007</c:v>
                </c:pt>
                <c:pt idx="23608">
                  <c:v>76.556399999999996</c:v>
                </c:pt>
                <c:pt idx="23609">
                  <c:v>76.488200000000006</c:v>
                </c:pt>
                <c:pt idx="23610">
                  <c:v>76.374799999999993</c:v>
                </c:pt>
                <c:pt idx="23611">
                  <c:v>76.280699999999996</c:v>
                </c:pt>
                <c:pt idx="23612">
                  <c:v>76.232100000000003</c:v>
                </c:pt>
                <c:pt idx="23613">
                  <c:v>76.228800000000007</c:v>
                </c:pt>
                <c:pt idx="23614">
                  <c:v>76.189899999999994</c:v>
                </c:pt>
                <c:pt idx="23615">
                  <c:v>76.163899999999998</c:v>
                </c:pt>
                <c:pt idx="23616">
                  <c:v>76.0732</c:v>
                </c:pt>
                <c:pt idx="23617">
                  <c:v>76.047200000000004</c:v>
                </c:pt>
                <c:pt idx="23618">
                  <c:v>76.021299999999997</c:v>
                </c:pt>
                <c:pt idx="23619">
                  <c:v>75.9435</c:v>
                </c:pt>
                <c:pt idx="23620">
                  <c:v>75.924000000000007</c:v>
                </c:pt>
                <c:pt idx="23621">
                  <c:v>75.852699999999999</c:v>
                </c:pt>
                <c:pt idx="23622">
                  <c:v>75.8429</c:v>
                </c:pt>
                <c:pt idx="23623">
                  <c:v>75.7911</c:v>
                </c:pt>
                <c:pt idx="23624">
                  <c:v>75.781300000000002</c:v>
                </c:pt>
                <c:pt idx="23625">
                  <c:v>75.752099999999999</c:v>
                </c:pt>
                <c:pt idx="23626">
                  <c:v>75.748900000000006</c:v>
                </c:pt>
                <c:pt idx="23627">
                  <c:v>75.739199999999997</c:v>
                </c:pt>
                <c:pt idx="23628">
                  <c:v>75.722899999999996</c:v>
                </c:pt>
                <c:pt idx="23629">
                  <c:v>75.697000000000003</c:v>
                </c:pt>
                <c:pt idx="23630">
                  <c:v>75.687299999999993</c:v>
                </c:pt>
                <c:pt idx="23631">
                  <c:v>75.674300000000002</c:v>
                </c:pt>
                <c:pt idx="23632">
                  <c:v>75.667900000000003</c:v>
                </c:pt>
                <c:pt idx="23633">
                  <c:v>75.6387</c:v>
                </c:pt>
                <c:pt idx="23634">
                  <c:v>75.502399999999994</c:v>
                </c:pt>
                <c:pt idx="23635">
                  <c:v>75.473200000000006</c:v>
                </c:pt>
                <c:pt idx="23636">
                  <c:v>75.460300000000004</c:v>
                </c:pt>
                <c:pt idx="23637">
                  <c:v>75.453800000000001</c:v>
                </c:pt>
                <c:pt idx="23638">
                  <c:v>75.392200000000003</c:v>
                </c:pt>
                <c:pt idx="23639">
                  <c:v>75.379199999999997</c:v>
                </c:pt>
                <c:pt idx="23640">
                  <c:v>75.350099999999998</c:v>
                </c:pt>
                <c:pt idx="23641">
                  <c:v>75.294899999999998</c:v>
                </c:pt>
                <c:pt idx="23642">
                  <c:v>75.239800000000002</c:v>
                </c:pt>
                <c:pt idx="23643">
                  <c:v>75.207400000000007</c:v>
                </c:pt>
                <c:pt idx="23644">
                  <c:v>75.116500000000002</c:v>
                </c:pt>
                <c:pt idx="23645">
                  <c:v>75.093900000000005</c:v>
                </c:pt>
                <c:pt idx="23646">
                  <c:v>75.016000000000005</c:v>
                </c:pt>
                <c:pt idx="23647">
                  <c:v>74.931700000000006</c:v>
                </c:pt>
                <c:pt idx="23648">
                  <c:v>74.921999999999997</c:v>
                </c:pt>
                <c:pt idx="23649">
                  <c:v>74.886300000000006</c:v>
                </c:pt>
                <c:pt idx="23650">
                  <c:v>74.857100000000003</c:v>
                </c:pt>
                <c:pt idx="23651">
                  <c:v>74.840900000000005</c:v>
                </c:pt>
                <c:pt idx="23652">
                  <c:v>74.805199999999999</c:v>
                </c:pt>
                <c:pt idx="23653">
                  <c:v>74.792299999999997</c:v>
                </c:pt>
                <c:pt idx="23654">
                  <c:v>74.737099999999998</c:v>
                </c:pt>
                <c:pt idx="23655">
                  <c:v>74.665800000000004</c:v>
                </c:pt>
                <c:pt idx="23656">
                  <c:v>74.633300000000006</c:v>
                </c:pt>
                <c:pt idx="23657">
                  <c:v>74.630099999999999</c:v>
                </c:pt>
                <c:pt idx="23658">
                  <c:v>74.623599999999996</c:v>
                </c:pt>
                <c:pt idx="23659">
                  <c:v>74.613900000000001</c:v>
                </c:pt>
                <c:pt idx="23660">
                  <c:v>74.597700000000003</c:v>
                </c:pt>
                <c:pt idx="23661">
                  <c:v>74.542500000000004</c:v>
                </c:pt>
                <c:pt idx="23662">
                  <c:v>74.539299999999997</c:v>
                </c:pt>
                <c:pt idx="23663">
                  <c:v>74.480900000000005</c:v>
                </c:pt>
                <c:pt idx="23664">
                  <c:v>74.412899999999993</c:v>
                </c:pt>
                <c:pt idx="23665">
                  <c:v>74.377200000000002</c:v>
                </c:pt>
                <c:pt idx="23666">
                  <c:v>74.270200000000003</c:v>
                </c:pt>
                <c:pt idx="23667">
                  <c:v>74.266900000000007</c:v>
                </c:pt>
                <c:pt idx="23668">
                  <c:v>74.202100000000002</c:v>
                </c:pt>
                <c:pt idx="23669">
                  <c:v>74.143699999999995</c:v>
                </c:pt>
                <c:pt idx="23670">
                  <c:v>74.114500000000007</c:v>
                </c:pt>
                <c:pt idx="23671">
                  <c:v>74.104799999999997</c:v>
                </c:pt>
                <c:pt idx="23672">
                  <c:v>74.072400000000002</c:v>
                </c:pt>
                <c:pt idx="23673">
                  <c:v>74.056100000000001</c:v>
                </c:pt>
                <c:pt idx="23674">
                  <c:v>74.043199999999999</c:v>
                </c:pt>
                <c:pt idx="23675">
                  <c:v>74.013999999999996</c:v>
                </c:pt>
                <c:pt idx="23676">
                  <c:v>73.851799999999997</c:v>
                </c:pt>
                <c:pt idx="23677">
                  <c:v>73.832400000000007</c:v>
                </c:pt>
                <c:pt idx="23678">
                  <c:v>73.829099999999997</c:v>
                </c:pt>
                <c:pt idx="23679">
                  <c:v>73.822599999999994</c:v>
                </c:pt>
                <c:pt idx="23680">
                  <c:v>73.7059</c:v>
                </c:pt>
                <c:pt idx="23681">
                  <c:v>73.563199999999995</c:v>
                </c:pt>
                <c:pt idx="23682">
                  <c:v>73.491900000000001</c:v>
                </c:pt>
                <c:pt idx="23683">
                  <c:v>73.420500000000004</c:v>
                </c:pt>
                <c:pt idx="23684">
                  <c:v>73.326499999999996</c:v>
                </c:pt>
                <c:pt idx="23685">
                  <c:v>73.303799999999995</c:v>
                </c:pt>
                <c:pt idx="23686">
                  <c:v>73.297300000000007</c:v>
                </c:pt>
                <c:pt idx="23687">
                  <c:v>73.174099999999996</c:v>
                </c:pt>
                <c:pt idx="23688">
                  <c:v>73.131900000000002</c:v>
                </c:pt>
                <c:pt idx="23689">
                  <c:v>73.125500000000002</c:v>
                </c:pt>
                <c:pt idx="23690">
                  <c:v>73.125500000000002</c:v>
                </c:pt>
                <c:pt idx="23691">
                  <c:v>73.093000000000004</c:v>
                </c:pt>
                <c:pt idx="23692">
                  <c:v>73.083299999999994</c:v>
                </c:pt>
                <c:pt idx="23693">
                  <c:v>73.067099999999996</c:v>
                </c:pt>
                <c:pt idx="23694">
                  <c:v>73.050899999999999</c:v>
                </c:pt>
                <c:pt idx="23695">
                  <c:v>73.015199999999993</c:v>
                </c:pt>
                <c:pt idx="23696">
                  <c:v>72.901700000000005</c:v>
                </c:pt>
                <c:pt idx="23697">
                  <c:v>72.872500000000002</c:v>
                </c:pt>
                <c:pt idx="23698">
                  <c:v>72.856300000000005</c:v>
                </c:pt>
                <c:pt idx="23699">
                  <c:v>72.856300000000005</c:v>
                </c:pt>
                <c:pt idx="23700">
                  <c:v>72.703900000000004</c:v>
                </c:pt>
                <c:pt idx="23701">
                  <c:v>72.697400000000002</c:v>
                </c:pt>
                <c:pt idx="23702">
                  <c:v>72.681200000000004</c:v>
                </c:pt>
                <c:pt idx="23703">
                  <c:v>72.652000000000001</c:v>
                </c:pt>
                <c:pt idx="23704">
                  <c:v>72.570999999999998</c:v>
                </c:pt>
                <c:pt idx="23705">
                  <c:v>72.554699999999997</c:v>
                </c:pt>
                <c:pt idx="23706">
                  <c:v>72.470399999999998</c:v>
                </c:pt>
                <c:pt idx="23707">
                  <c:v>72.434700000000007</c:v>
                </c:pt>
                <c:pt idx="23708">
                  <c:v>72.392499999999998</c:v>
                </c:pt>
                <c:pt idx="23709">
                  <c:v>72.334199999999996</c:v>
                </c:pt>
                <c:pt idx="23710">
                  <c:v>72.292000000000002</c:v>
                </c:pt>
                <c:pt idx="23711">
                  <c:v>72.181799999999996</c:v>
                </c:pt>
                <c:pt idx="23712">
                  <c:v>72.116900000000001</c:v>
                </c:pt>
                <c:pt idx="23713">
                  <c:v>72.048900000000003</c:v>
                </c:pt>
                <c:pt idx="23714">
                  <c:v>72.035899999999998</c:v>
                </c:pt>
                <c:pt idx="23715">
                  <c:v>72.029300000000006</c:v>
                </c:pt>
                <c:pt idx="23716">
                  <c:v>71.828400000000002</c:v>
                </c:pt>
                <c:pt idx="23717">
                  <c:v>71.818600000000004</c:v>
                </c:pt>
                <c:pt idx="23718">
                  <c:v>71.812100000000001</c:v>
                </c:pt>
                <c:pt idx="23719">
                  <c:v>71.786100000000005</c:v>
                </c:pt>
                <c:pt idx="23720">
                  <c:v>71.760199999999998</c:v>
                </c:pt>
                <c:pt idx="23721">
                  <c:v>71.727800000000002</c:v>
                </c:pt>
                <c:pt idx="23722">
                  <c:v>71.711600000000004</c:v>
                </c:pt>
                <c:pt idx="23723">
                  <c:v>71.685599999999994</c:v>
                </c:pt>
                <c:pt idx="23724">
                  <c:v>71.617599999999996</c:v>
                </c:pt>
                <c:pt idx="23725">
                  <c:v>71.604600000000005</c:v>
                </c:pt>
                <c:pt idx="23726">
                  <c:v>71.578599999999994</c:v>
                </c:pt>
                <c:pt idx="23727">
                  <c:v>71.552700000000002</c:v>
                </c:pt>
                <c:pt idx="23728">
                  <c:v>71.53</c:v>
                </c:pt>
                <c:pt idx="23729">
                  <c:v>71.432699999999997</c:v>
                </c:pt>
                <c:pt idx="23730">
                  <c:v>71.397000000000006</c:v>
                </c:pt>
                <c:pt idx="23731">
                  <c:v>71.322500000000005</c:v>
                </c:pt>
                <c:pt idx="23732">
                  <c:v>71.312700000000007</c:v>
                </c:pt>
                <c:pt idx="23733">
                  <c:v>71.277000000000001</c:v>
                </c:pt>
                <c:pt idx="23734">
                  <c:v>71.1798</c:v>
                </c:pt>
                <c:pt idx="23735">
                  <c:v>71.147300000000001</c:v>
                </c:pt>
                <c:pt idx="23736">
                  <c:v>71.121399999999994</c:v>
                </c:pt>
                <c:pt idx="23737">
                  <c:v>71.085700000000003</c:v>
                </c:pt>
                <c:pt idx="23738">
                  <c:v>71.069500000000005</c:v>
                </c:pt>
                <c:pt idx="23739">
                  <c:v>71.066299999999998</c:v>
                </c:pt>
                <c:pt idx="23740">
                  <c:v>71.046800000000005</c:v>
                </c:pt>
                <c:pt idx="23741">
                  <c:v>71.017600000000002</c:v>
                </c:pt>
                <c:pt idx="23742">
                  <c:v>71.014399999999995</c:v>
                </c:pt>
                <c:pt idx="23743">
                  <c:v>71.0047</c:v>
                </c:pt>
                <c:pt idx="23744">
                  <c:v>70.871700000000004</c:v>
                </c:pt>
                <c:pt idx="23745">
                  <c:v>70.822999999999993</c:v>
                </c:pt>
                <c:pt idx="23746">
                  <c:v>70.784099999999995</c:v>
                </c:pt>
                <c:pt idx="23747">
                  <c:v>70.767899999999997</c:v>
                </c:pt>
                <c:pt idx="23748">
                  <c:v>70.715999999999994</c:v>
                </c:pt>
                <c:pt idx="23749">
                  <c:v>70.683599999999998</c:v>
                </c:pt>
                <c:pt idx="23750">
                  <c:v>70.673900000000003</c:v>
                </c:pt>
                <c:pt idx="23751">
                  <c:v>70.660899999999998</c:v>
                </c:pt>
                <c:pt idx="23752">
                  <c:v>70.566900000000004</c:v>
                </c:pt>
                <c:pt idx="23753">
                  <c:v>70.550700000000006</c:v>
                </c:pt>
                <c:pt idx="23754">
                  <c:v>70.524699999999996</c:v>
                </c:pt>
                <c:pt idx="23755">
                  <c:v>70.485799999999998</c:v>
                </c:pt>
                <c:pt idx="23756">
                  <c:v>70.4696</c:v>
                </c:pt>
                <c:pt idx="23757">
                  <c:v>70.450199999999995</c:v>
                </c:pt>
                <c:pt idx="23758">
                  <c:v>70.450100000000006</c:v>
                </c:pt>
                <c:pt idx="23759">
                  <c:v>70.375500000000002</c:v>
                </c:pt>
                <c:pt idx="23760">
                  <c:v>70.323700000000002</c:v>
                </c:pt>
                <c:pt idx="23761">
                  <c:v>70.320400000000006</c:v>
                </c:pt>
                <c:pt idx="23762">
                  <c:v>70.255600000000001</c:v>
                </c:pt>
                <c:pt idx="23763">
                  <c:v>70.180899999999994</c:v>
                </c:pt>
                <c:pt idx="23764">
                  <c:v>70.168000000000006</c:v>
                </c:pt>
                <c:pt idx="23765">
                  <c:v>70.135599999999997</c:v>
                </c:pt>
                <c:pt idx="23766">
                  <c:v>70.125799999999998</c:v>
                </c:pt>
                <c:pt idx="23767">
                  <c:v>69.98</c:v>
                </c:pt>
                <c:pt idx="23768">
                  <c:v>69.950800000000001</c:v>
                </c:pt>
                <c:pt idx="23769">
                  <c:v>69.931299999999993</c:v>
                </c:pt>
                <c:pt idx="23770">
                  <c:v>69.821100000000001</c:v>
                </c:pt>
                <c:pt idx="23771">
                  <c:v>69.817800000000005</c:v>
                </c:pt>
                <c:pt idx="23772">
                  <c:v>69.743200000000002</c:v>
                </c:pt>
                <c:pt idx="23773">
                  <c:v>69.713999999999999</c:v>
                </c:pt>
                <c:pt idx="23774">
                  <c:v>69.700999999999993</c:v>
                </c:pt>
                <c:pt idx="23775">
                  <c:v>69.697800000000001</c:v>
                </c:pt>
                <c:pt idx="23776">
                  <c:v>69.694599999999994</c:v>
                </c:pt>
                <c:pt idx="23777">
                  <c:v>69.684799999999996</c:v>
                </c:pt>
                <c:pt idx="23778">
                  <c:v>69.6524</c:v>
                </c:pt>
                <c:pt idx="23779">
                  <c:v>69.645899999999997</c:v>
                </c:pt>
                <c:pt idx="23780">
                  <c:v>69.610200000000006</c:v>
                </c:pt>
                <c:pt idx="23781">
                  <c:v>69.561599999999999</c:v>
                </c:pt>
                <c:pt idx="23782">
                  <c:v>69.558400000000006</c:v>
                </c:pt>
                <c:pt idx="23783">
                  <c:v>69.542100000000005</c:v>
                </c:pt>
                <c:pt idx="23784">
                  <c:v>69.538899999999998</c:v>
                </c:pt>
                <c:pt idx="23785">
                  <c:v>69.474100000000007</c:v>
                </c:pt>
                <c:pt idx="23786">
                  <c:v>69.470799999999997</c:v>
                </c:pt>
                <c:pt idx="23787">
                  <c:v>69.467600000000004</c:v>
                </c:pt>
                <c:pt idx="23788">
                  <c:v>69.464299999999994</c:v>
                </c:pt>
                <c:pt idx="23789">
                  <c:v>69.451300000000003</c:v>
                </c:pt>
                <c:pt idx="23790">
                  <c:v>69.393000000000001</c:v>
                </c:pt>
                <c:pt idx="23791">
                  <c:v>69.3476</c:v>
                </c:pt>
                <c:pt idx="23792">
                  <c:v>69.341099999999997</c:v>
                </c:pt>
                <c:pt idx="23793">
                  <c:v>69.311899999999994</c:v>
                </c:pt>
                <c:pt idx="23794">
                  <c:v>69.289199999999994</c:v>
                </c:pt>
                <c:pt idx="23795">
                  <c:v>69.253600000000006</c:v>
                </c:pt>
                <c:pt idx="23796">
                  <c:v>69.243799999999993</c:v>
                </c:pt>
                <c:pt idx="23797">
                  <c:v>69.191900000000004</c:v>
                </c:pt>
                <c:pt idx="23798">
                  <c:v>69.178899999999999</c:v>
                </c:pt>
                <c:pt idx="23799">
                  <c:v>69.156300000000002</c:v>
                </c:pt>
                <c:pt idx="23800">
                  <c:v>69.107600000000005</c:v>
                </c:pt>
                <c:pt idx="23801">
                  <c:v>69.107600000000005</c:v>
                </c:pt>
                <c:pt idx="23802">
                  <c:v>69.091399999999993</c:v>
                </c:pt>
                <c:pt idx="23803">
                  <c:v>69.078400000000002</c:v>
                </c:pt>
                <c:pt idx="23804">
                  <c:v>69.026499999999999</c:v>
                </c:pt>
                <c:pt idx="23805">
                  <c:v>68.893600000000006</c:v>
                </c:pt>
                <c:pt idx="23806">
                  <c:v>68.760599999999997</c:v>
                </c:pt>
                <c:pt idx="23807">
                  <c:v>68.750900000000001</c:v>
                </c:pt>
                <c:pt idx="23808">
                  <c:v>68.715199999999996</c:v>
                </c:pt>
                <c:pt idx="23809">
                  <c:v>68.663399999999996</c:v>
                </c:pt>
                <c:pt idx="23810">
                  <c:v>68.647099999999995</c:v>
                </c:pt>
                <c:pt idx="23811">
                  <c:v>68.630899999999997</c:v>
                </c:pt>
                <c:pt idx="23812">
                  <c:v>68.624399999999994</c:v>
                </c:pt>
                <c:pt idx="23813">
                  <c:v>68.614699999999999</c:v>
                </c:pt>
                <c:pt idx="23814">
                  <c:v>68.605000000000004</c:v>
                </c:pt>
                <c:pt idx="23815">
                  <c:v>68.582300000000004</c:v>
                </c:pt>
                <c:pt idx="23816">
                  <c:v>68.575800000000001</c:v>
                </c:pt>
                <c:pt idx="23817">
                  <c:v>68.549800000000005</c:v>
                </c:pt>
                <c:pt idx="23818">
                  <c:v>68.510900000000007</c:v>
                </c:pt>
                <c:pt idx="23819">
                  <c:v>68.429900000000004</c:v>
                </c:pt>
                <c:pt idx="23820">
                  <c:v>68.387699999999995</c:v>
                </c:pt>
                <c:pt idx="23821">
                  <c:v>68.381200000000007</c:v>
                </c:pt>
                <c:pt idx="23822">
                  <c:v>68.364999999999995</c:v>
                </c:pt>
                <c:pt idx="23823">
                  <c:v>68.345600000000005</c:v>
                </c:pt>
                <c:pt idx="23824">
                  <c:v>68.293700000000001</c:v>
                </c:pt>
                <c:pt idx="23825">
                  <c:v>68.293700000000001</c:v>
                </c:pt>
                <c:pt idx="23826">
                  <c:v>68.2547</c:v>
                </c:pt>
                <c:pt idx="23827">
                  <c:v>68.212599999999995</c:v>
                </c:pt>
                <c:pt idx="23828">
                  <c:v>68.115300000000005</c:v>
                </c:pt>
                <c:pt idx="23829">
                  <c:v>68.060199999999995</c:v>
                </c:pt>
                <c:pt idx="23830">
                  <c:v>68.001800000000003</c:v>
                </c:pt>
                <c:pt idx="23831">
                  <c:v>67.982299999999995</c:v>
                </c:pt>
                <c:pt idx="23832">
                  <c:v>67.9208</c:v>
                </c:pt>
                <c:pt idx="23833">
                  <c:v>67.865600000000001</c:v>
                </c:pt>
                <c:pt idx="23834">
                  <c:v>67.8202</c:v>
                </c:pt>
                <c:pt idx="23835">
                  <c:v>67.800700000000006</c:v>
                </c:pt>
                <c:pt idx="23836">
                  <c:v>67.790999999999997</c:v>
                </c:pt>
                <c:pt idx="23837">
                  <c:v>67.784599999999998</c:v>
                </c:pt>
                <c:pt idx="23838">
                  <c:v>67.697000000000003</c:v>
                </c:pt>
                <c:pt idx="23839">
                  <c:v>67.680800000000005</c:v>
                </c:pt>
                <c:pt idx="23840">
                  <c:v>67.648399999999995</c:v>
                </c:pt>
                <c:pt idx="23841">
                  <c:v>67.612700000000004</c:v>
                </c:pt>
                <c:pt idx="23842">
                  <c:v>67.599699999999999</c:v>
                </c:pt>
                <c:pt idx="23843">
                  <c:v>67.5608</c:v>
                </c:pt>
                <c:pt idx="23844">
                  <c:v>67.463499999999996</c:v>
                </c:pt>
                <c:pt idx="23845">
                  <c:v>67.4602</c:v>
                </c:pt>
                <c:pt idx="23846">
                  <c:v>67.453800000000001</c:v>
                </c:pt>
                <c:pt idx="23847">
                  <c:v>67.450500000000005</c:v>
                </c:pt>
                <c:pt idx="23848">
                  <c:v>67.447299999999998</c:v>
                </c:pt>
                <c:pt idx="23849">
                  <c:v>67.421300000000002</c:v>
                </c:pt>
                <c:pt idx="23850">
                  <c:v>67.252700000000004</c:v>
                </c:pt>
                <c:pt idx="23851">
                  <c:v>67.174899999999994</c:v>
                </c:pt>
                <c:pt idx="23852">
                  <c:v>67.165099999999995</c:v>
                </c:pt>
                <c:pt idx="23853">
                  <c:v>67.152199999999993</c:v>
                </c:pt>
                <c:pt idx="23854">
                  <c:v>67.152199999999993</c:v>
                </c:pt>
                <c:pt idx="23855">
                  <c:v>67.149000000000001</c:v>
                </c:pt>
                <c:pt idx="23856">
                  <c:v>67.148899999999998</c:v>
                </c:pt>
                <c:pt idx="23857">
                  <c:v>67.129499999999993</c:v>
                </c:pt>
                <c:pt idx="23858">
                  <c:v>67.054900000000004</c:v>
                </c:pt>
                <c:pt idx="23859">
                  <c:v>67.054900000000004</c:v>
                </c:pt>
                <c:pt idx="23860">
                  <c:v>66.921899999999994</c:v>
                </c:pt>
                <c:pt idx="23861">
                  <c:v>66.853800000000007</c:v>
                </c:pt>
                <c:pt idx="23862">
                  <c:v>66.821399999999997</c:v>
                </c:pt>
                <c:pt idx="23863">
                  <c:v>66.769499999999994</c:v>
                </c:pt>
                <c:pt idx="23864">
                  <c:v>66.707899999999995</c:v>
                </c:pt>
                <c:pt idx="23865">
                  <c:v>66.643100000000004</c:v>
                </c:pt>
                <c:pt idx="23866">
                  <c:v>66.549000000000007</c:v>
                </c:pt>
                <c:pt idx="23867">
                  <c:v>66.510099999999994</c:v>
                </c:pt>
                <c:pt idx="23868">
                  <c:v>66.454999999999998</c:v>
                </c:pt>
                <c:pt idx="23869">
                  <c:v>66.448499999999996</c:v>
                </c:pt>
                <c:pt idx="23870">
                  <c:v>66.331800000000001</c:v>
                </c:pt>
                <c:pt idx="23871">
                  <c:v>66.309100000000001</c:v>
                </c:pt>
                <c:pt idx="23872">
                  <c:v>66.308999999999997</c:v>
                </c:pt>
                <c:pt idx="23873">
                  <c:v>66.296099999999996</c:v>
                </c:pt>
                <c:pt idx="23874">
                  <c:v>66.224800000000002</c:v>
                </c:pt>
                <c:pt idx="23875">
                  <c:v>66.205200000000005</c:v>
                </c:pt>
                <c:pt idx="23876">
                  <c:v>66.124200000000002</c:v>
                </c:pt>
                <c:pt idx="23877">
                  <c:v>66.101500000000001</c:v>
                </c:pt>
                <c:pt idx="23878">
                  <c:v>66.072299999999998</c:v>
                </c:pt>
                <c:pt idx="23879">
                  <c:v>66.056100000000001</c:v>
                </c:pt>
                <c:pt idx="23880">
                  <c:v>66.017200000000003</c:v>
                </c:pt>
                <c:pt idx="23881">
                  <c:v>66.007499999999993</c:v>
                </c:pt>
                <c:pt idx="23882">
                  <c:v>65.962000000000003</c:v>
                </c:pt>
                <c:pt idx="23883">
                  <c:v>65.949100000000001</c:v>
                </c:pt>
                <c:pt idx="23884">
                  <c:v>65.942599999999999</c:v>
                </c:pt>
                <c:pt idx="23885">
                  <c:v>65.825900000000004</c:v>
                </c:pt>
                <c:pt idx="23886">
                  <c:v>65.712400000000002</c:v>
                </c:pt>
                <c:pt idx="23887">
                  <c:v>65.702699999999993</c:v>
                </c:pt>
                <c:pt idx="23888">
                  <c:v>65.686499999999995</c:v>
                </c:pt>
                <c:pt idx="23889">
                  <c:v>65.670199999999994</c:v>
                </c:pt>
                <c:pt idx="23890">
                  <c:v>65.641000000000005</c:v>
                </c:pt>
                <c:pt idx="23891">
                  <c:v>65.634500000000003</c:v>
                </c:pt>
                <c:pt idx="23892">
                  <c:v>65.550200000000004</c:v>
                </c:pt>
                <c:pt idx="23893">
                  <c:v>65.495099999999994</c:v>
                </c:pt>
                <c:pt idx="23894">
                  <c:v>65.491900000000001</c:v>
                </c:pt>
                <c:pt idx="23895">
                  <c:v>65.465900000000005</c:v>
                </c:pt>
                <c:pt idx="23896">
                  <c:v>65.433499999999995</c:v>
                </c:pt>
                <c:pt idx="23897">
                  <c:v>65.430199999999999</c:v>
                </c:pt>
                <c:pt idx="23898">
                  <c:v>65.407600000000002</c:v>
                </c:pt>
                <c:pt idx="23899">
                  <c:v>65.391300000000001</c:v>
                </c:pt>
                <c:pt idx="23900">
                  <c:v>65.388099999999994</c:v>
                </c:pt>
                <c:pt idx="23901">
                  <c:v>65.352500000000006</c:v>
                </c:pt>
                <c:pt idx="23902">
                  <c:v>65.332999999999998</c:v>
                </c:pt>
                <c:pt idx="23903">
                  <c:v>65.313500000000005</c:v>
                </c:pt>
                <c:pt idx="23904">
                  <c:v>65.310299999999998</c:v>
                </c:pt>
                <c:pt idx="23905">
                  <c:v>65.310299999999998</c:v>
                </c:pt>
                <c:pt idx="23906">
                  <c:v>65.268100000000004</c:v>
                </c:pt>
                <c:pt idx="23907">
                  <c:v>65.183800000000005</c:v>
                </c:pt>
                <c:pt idx="23908">
                  <c:v>65.122200000000007</c:v>
                </c:pt>
                <c:pt idx="23909">
                  <c:v>65.105999999999995</c:v>
                </c:pt>
                <c:pt idx="23910">
                  <c:v>65.054100000000005</c:v>
                </c:pt>
                <c:pt idx="23911">
                  <c:v>65.002200000000002</c:v>
                </c:pt>
                <c:pt idx="23912">
                  <c:v>64.992500000000007</c:v>
                </c:pt>
                <c:pt idx="23913">
                  <c:v>64.924400000000006</c:v>
                </c:pt>
                <c:pt idx="23914">
                  <c:v>64.8887</c:v>
                </c:pt>
                <c:pt idx="23915">
                  <c:v>64.849800000000002</c:v>
                </c:pt>
                <c:pt idx="23916">
                  <c:v>64.840100000000007</c:v>
                </c:pt>
                <c:pt idx="23917">
                  <c:v>64.840100000000007</c:v>
                </c:pt>
                <c:pt idx="23918">
                  <c:v>64.720100000000002</c:v>
                </c:pt>
                <c:pt idx="23919">
                  <c:v>64.700599999999994</c:v>
                </c:pt>
                <c:pt idx="23920">
                  <c:v>64.694199999999995</c:v>
                </c:pt>
                <c:pt idx="23921">
                  <c:v>64.655199999999994</c:v>
                </c:pt>
                <c:pt idx="23922">
                  <c:v>64.655199999999994</c:v>
                </c:pt>
                <c:pt idx="23923">
                  <c:v>64.648799999999994</c:v>
                </c:pt>
                <c:pt idx="23924">
                  <c:v>64.467100000000002</c:v>
                </c:pt>
                <c:pt idx="23925">
                  <c:v>64.450900000000004</c:v>
                </c:pt>
                <c:pt idx="23926">
                  <c:v>64.395799999999994</c:v>
                </c:pt>
                <c:pt idx="23927">
                  <c:v>64.353700000000003</c:v>
                </c:pt>
                <c:pt idx="23928">
                  <c:v>64.317999999999998</c:v>
                </c:pt>
                <c:pt idx="23929">
                  <c:v>64.243399999999994</c:v>
                </c:pt>
                <c:pt idx="23930">
                  <c:v>64.240200000000002</c:v>
                </c:pt>
                <c:pt idx="23931">
                  <c:v>64.2239</c:v>
                </c:pt>
                <c:pt idx="23932">
                  <c:v>64.168800000000005</c:v>
                </c:pt>
                <c:pt idx="23933">
                  <c:v>64.116900000000001</c:v>
                </c:pt>
                <c:pt idx="23934">
                  <c:v>64.100700000000003</c:v>
                </c:pt>
                <c:pt idx="23935">
                  <c:v>64.042299999999997</c:v>
                </c:pt>
                <c:pt idx="23936">
                  <c:v>64.016300000000001</c:v>
                </c:pt>
                <c:pt idx="23937">
                  <c:v>63.889899999999997</c:v>
                </c:pt>
                <c:pt idx="23938">
                  <c:v>63.795900000000003</c:v>
                </c:pt>
                <c:pt idx="23939">
                  <c:v>63.756999999999998</c:v>
                </c:pt>
                <c:pt idx="23940">
                  <c:v>63.737499999999997</c:v>
                </c:pt>
                <c:pt idx="23941">
                  <c:v>63.65</c:v>
                </c:pt>
                <c:pt idx="23942">
                  <c:v>63.568899999999999</c:v>
                </c:pt>
                <c:pt idx="23943">
                  <c:v>63.497500000000002</c:v>
                </c:pt>
                <c:pt idx="23944">
                  <c:v>63.478099999999998</c:v>
                </c:pt>
                <c:pt idx="23945">
                  <c:v>63.445599999999999</c:v>
                </c:pt>
                <c:pt idx="23946">
                  <c:v>63.429499999999997</c:v>
                </c:pt>
                <c:pt idx="23947">
                  <c:v>63.3354</c:v>
                </c:pt>
                <c:pt idx="23948">
                  <c:v>63.319200000000002</c:v>
                </c:pt>
                <c:pt idx="23949">
                  <c:v>63.315899999999999</c:v>
                </c:pt>
                <c:pt idx="23950">
                  <c:v>63.302999999999997</c:v>
                </c:pt>
                <c:pt idx="23951">
                  <c:v>63.286700000000003</c:v>
                </c:pt>
                <c:pt idx="23952">
                  <c:v>63.267299999999999</c:v>
                </c:pt>
                <c:pt idx="23953">
                  <c:v>63.254300000000001</c:v>
                </c:pt>
                <c:pt idx="23954">
                  <c:v>63.228400000000001</c:v>
                </c:pt>
                <c:pt idx="23955">
                  <c:v>63.218699999999998</c:v>
                </c:pt>
                <c:pt idx="23956">
                  <c:v>63.144100000000002</c:v>
                </c:pt>
                <c:pt idx="23957">
                  <c:v>63.114899999999999</c:v>
                </c:pt>
                <c:pt idx="23958">
                  <c:v>63.063000000000002</c:v>
                </c:pt>
                <c:pt idx="23959">
                  <c:v>63.011099999999999</c:v>
                </c:pt>
                <c:pt idx="23960">
                  <c:v>62.9527</c:v>
                </c:pt>
                <c:pt idx="23961">
                  <c:v>62.855400000000003</c:v>
                </c:pt>
                <c:pt idx="23962">
                  <c:v>62.7971</c:v>
                </c:pt>
                <c:pt idx="23963">
                  <c:v>62.793799999999997</c:v>
                </c:pt>
                <c:pt idx="23964">
                  <c:v>62.764699999999998</c:v>
                </c:pt>
                <c:pt idx="23965">
                  <c:v>62.738700000000001</c:v>
                </c:pt>
                <c:pt idx="23966">
                  <c:v>62.673900000000003</c:v>
                </c:pt>
                <c:pt idx="23967">
                  <c:v>62.634900000000002</c:v>
                </c:pt>
                <c:pt idx="23968">
                  <c:v>62.612299999999998</c:v>
                </c:pt>
                <c:pt idx="23969">
                  <c:v>62.450099999999999</c:v>
                </c:pt>
                <c:pt idx="23970">
                  <c:v>62.433900000000001</c:v>
                </c:pt>
                <c:pt idx="23971">
                  <c:v>62.401499999999999</c:v>
                </c:pt>
                <c:pt idx="23972">
                  <c:v>62.291200000000003</c:v>
                </c:pt>
                <c:pt idx="23973">
                  <c:v>62.278300000000002</c:v>
                </c:pt>
                <c:pt idx="23974">
                  <c:v>62.271700000000003</c:v>
                </c:pt>
                <c:pt idx="23975">
                  <c:v>62.2166</c:v>
                </c:pt>
                <c:pt idx="23976">
                  <c:v>62.2134</c:v>
                </c:pt>
                <c:pt idx="23977">
                  <c:v>62.203699999999998</c:v>
                </c:pt>
                <c:pt idx="23978">
                  <c:v>62.171199999999999</c:v>
                </c:pt>
                <c:pt idx="23979">
                  <c:v>62.054499999999997</c:v>
                </c:pt>
                <c:pt idx="23980">
                  <c:v>61.992899999999999</c:v>
                </c:pt>
                <c:pt idx="23981">
                  <c:v>61.931199999999997</c:v>
                </c:pt>
                <c:pt idx="23982">
                  <c:v>61.921500000000002</c:v>
                </c:pt>
                <c:pt idx="23983">
                  <c:v>61.921500000000002</c:v>
                </c:pt>
                <c:pt idx="23984">
                  <c:v>61.827500000000001</c:v>
                </c:pt>
                <c:pt idx="23985">
                  <c:v>61.7821</c:v>
                </c:pt>
                <c:pt idx="23986">
                  <c:v>61.7821</c:v>
                </c:pt>
                <c:pt idx="23987">
                  <c:v>61.746400000000001</c:v>
                </c:pt>
                <c:pt idx="23988">
                  <c:v>61.701000000000001</c:v>
                </c:pt>
                <c:pt idx="23989">
                  <c:v>61.6751</c:v>
                </c:pt>
                <c:pt idx="23990">
                  <c:v>61.645899999999997</c:v>
                </c:pt>
                <c:pt idx="23991">
                  <c:v>61.642600000000002</c:v>
                </c:pt>
                <c:pt idx="23992">
                  <c:v>61.636200000000002</c:v>
                </c:pt>
                <c:pt idx="23993">
                  <c:v>61.6038</c:v>
                </c:pt>
                <c:pt idx="23994">
                  <c:v>61.584299999999999</c:v>
                </c:pt>
                <c:pt idx="23995">
                  <c:v>61.435099999999998</c:v>
                </c:pt>
                <c:pt idx="23996">
                  <c:v>61.4221</c:v>
                </c:pt>
                <c:pt idx="23997">
                  <c:v>61.38</c:v>
                </c:pt>
                <c:pt idx="23998">
                  <c:v>61.3508</c:v>
                </c:pt>
                <c:pt idx="23999">
                  <c:v>61.318399999999997</c:v>
                </c:pt>
                <c:pt idx="24000">
                  <c:v>61.263199999999998</c:v>
                </c:pt>
                <c:pt idx="24001">
                  <c:v>61.224400000000003</c:v>
                </c:pt>
                <c:pt idx="24002">
                  <c:v>61.195099999999996</c:v>
                </c:pt>
                <c:pt idx="24003">
                  <c:v>61.172400000000003</c:v>
                </c:pt>
                <c:pt idx="24004">
                  <c:v>61.146500000000003</c:v>
                </c:pt>
                <c:pt idx="24005">
                  <c:v>61.133600000000001</c:v>
                </c:pt>
                <c:pt idx="24006">
                  <c:v>61.088099999999997</c:v>
                </c:pt>
                <c:pt idx="24007">
                  <c:v>61.052500000000002</c:v>
                </c:pt>
                <c:pt idx="24008">
                  <c:v>60.955199999999998</c:v>
                </c:pt>
                <c:pt idx="24009">
                  <c:v>60.932499999999997</c:v>
                </c:pt>
                <c:pt idx="24010">
                  <c:v>60.870800000000003</c:v>
                </c:pt>
                <c:pt idx="24011">
                  <c:v>60.799500000000002</c:v>
                </c:pt>
                <c:pt idx="24012">
                  <c:v>60.757399999999997</c:v>
                </c:pt>
                <c:pt idx="24013">
                  <c:v>60.702199999999998</c:v>
                </c:pt>
                <c:pt idx="24014">
                  <c:v>60.653599999999997</c:v>
                </c:pt>
                <c:pt idx="24015">
                  <c:v>60.608199999999997</c:v>
                </c:pt>
                <c:pt idx="24016">
                  <c:v>60.601700000000001</c:v>
                </c:pt>
                <c:pt idx="24017">
                  <c:v>60.5595</c:v>
                </c:pt>
                <c:pt idx="24018">
                  <c:v>60.536799999999999</c:v>
                </c:pt>
                <c:pt idx="24019">
                  <c:v>60.527099999999997</c:v>
                </c:pt>
                <c:pt idx="24020">
                  <c:v>60.436300000000003</c:v>
                </c:pt>
                <c:pt idx="24021">
                  <c:v>60.394199999999998</c:v>
                </c:pt>
                <c:pt idx="24022">
                  <c:v>60.371499999999997</c:v>
                </c:pt>
                <c:pt idx="24023">
                  <c:v>60.348799999999997</c:v>
                </c:pt>
                <c:pt idx="24024">
                  <c:v>60.342300000000002</c:v>
                </c:pt>
                <c:pt idx="24025">
                  <c:v>60.338999999999999</c:v>
                </c:pt>
                <c:pt idx="24026">
                  <c:v>60.335799999999999</c:v>
                </c:pt>
                <c:pt idx="24027">
                  <c:v>60.225499999999997</c:v>
                </c:pt>
                <c:pt idx="24028">
                  <c:v>60.163899999999998</c:v>
                </c:pt>
                <c:pt idx="24029">
                  <c:v>60.154200000000003</c:v>
                </c:pt>
                <c:pt idx="24030">
                  <c:v>60.086100000000002</c:v>
                </c:pt>
                <c:pt idx="24031">
                  <c:v>59.985500000000002</c:v>
                </c:pt>
                <c:pt idx="24032">
                  <c:v>59.975900000000003</c:v>
                </c:pt>
                <c:pt idx="24033">
                  <c:v>59.901200000000003</c:v>
                </c:pt>
                <c:pt idx="24034">
                  <c:v>59.826700000000002</c:v>
                </c:pt>
                <c:pt idx="24035">
                  <c:v>59.8202</c:v>
                </c:pt>
                <c:pt idx="24036">
                  <c:v>59.800699999999999</c:v>
                </c:pt>
                <c:pt idx="24037">
                  <c:v>59.709899999999998</c:v>
                </c:pt>
                <c:pt idx="24038">
                  <c:v>59.700200000000002</c:v>
                </c:pt>
                <c:pt idx="24039">
                  <c:v>59.697000000000003</c:v>
                </c:pt>
                <c:pt idx="24040">
                  <c:v>59.6905</c:v>
                </c:pt>
                <c:pt idx="24041">
                  <c:v>59.602899999999998</c:v>
                </c:pt>
                <c:pt idx="24042">
                  <c:v>59.502400000000002</c:v>
                </c:pt>
                <c:pt idx="24043">
                  <c:v>59.486199999999997</c:v>
                </c:pt>
                <c:pt idx="24044">
                  <c:v>59.430999999999997</c:v>
                </c:pt>
                <c:pt idx="24045">
                  <c:v>59.369399999999999</c:v>
                </c:pt>
                <c:pt idx="24046">
                  <c:v>59.298099999999998</c:v>
                </c:pt>
                <c:pt idx="24047">
                  <c:v>59.278599999999997</c:v>
                </c:pt>
                <c:pt idx="24048">
                  <c:v>59.220300000000002</c:v>
                </c:pt>
                <c:pt idx="24049">
                  <c:v>59.135899999999999</c:v>
                </c:pt>
                <c:pt idx="24050">
                  <c:v>59.071100000000001</c:v>
                </c:pt>
                <c:pt idx="24051">
                  <c:v>59.067900000000002</c:v>
                </c:pt>
                <c:pt idx="24052">
                  <c:v>59.015999999999998</c:v>
                </c:pt>
                <c:pt idx="24053">
                  <c:v>58.976999999999997</c:v>
                </c:pt>
                <c:pt idx="24054">
                  <c:v>58.863500000000002</c:v>
                </c:pt>
                <c:pt idx="24055">
                  <c:v>58.8538</c:v>
                </c:pt>
                <c:pt idx="24056">
                  <c:v>58.802</c:v>
                </c:pt>
                <c:pt idx="24057">
                  <c:v>58.759799999999998</c:v>
                </c:pt>
                <c:pt idx="24058">
                  <c:v>58.691699999999997</c:v>
                </c:pt>
                <c:pt idx="24059">
                  <c:v>58.688400000000001</c:v>
                </c:pt>
                <c:pt idx="24060">
                  <c:v>58.655999999999999</c:v>
                </c:pt>
                <c:pt idx="24061">
                  <c:v>58.649500000000003</c:v>
                </c:pt>
                <c:pt idx="24062">
                  <c:v>58.639800000000001</c:v>
                </c:pt>
                <c:pt idx="24063">
                  <c:v>58.620399999999997</c:v>
                </c:pt>
                <c:pt idx="24064">
                  <c:v>58.523099999999999</c:v>
                </c:pt>
                <c:pt idx="24065">
                  <c:v>58.500399999999999</c:v>
                </c:pt>
                <c:pt idx="24066">
                  <c:v>58.500300000000003</c:v>
                </c:pt>
                <c:pt idx="24067">
                  <c:v>58.415999999999997</c:v>
                </c:pt>
                <c:pt idx="24068">
                  <c:v>58.399799999999999</c:v>
                </c:pt>
                <c:pt idx="24069">
                  <c:v>58.276600000000002</c:v>
                </c:pt>
                <c:pt idx="24070">
                  <c:v>58.237699999999997</c:v>
                </c:pt>
                <c:pt idx="24071">
                  <c:v>58.182600000000001</c:v>
                </c:pt>
                <c:pt idx="24072">
                  <c:v>58.150100000000002</c:v>
                </c:pt>
                <c:pt idx="24073">
                  <c:v>58.020400000000002</c:v>
                </c:pt>
                <c:pt idx="24074">
                  <c:v>57.910200000000003</c:v>
                </c:pt>
                <c:pt idx="24075">
                  <c:v>57.838900000000002</c:v>
                </c:pt>
                <c:pt idx="24076">
                  <c:v>57.819400000000002</c:v>
                </c:pt>
                <c:pt idx="24077">
                  <c:v>57.806399999999996</c:v>
                </c:pt>
                <c:pt idx="24078">
                  <c:v>57.696199999999997</c:v>
                </c:pt>
                <c:pt idx="24079">
                  <c:v>57.618299999999998</c:v>
                </c:pt>
                <c:pt idx="24080">
                  <c:v>57.5989</c:v>
                </c:pt>
                <c:pt idx="24081">
                  <c:v>57.595599999999997</c:v>
                </c:pt>
                <c:pt idx="24082">
                  <c:v>57.540500000000002</c:v>
                </c:pt>
                <c:pt idx="24083">
                  <c:v>57.394599999999997</c:v>
                </c:pt>
                <c:pt idx="24084">
                  <c:v>57.258400000000002</c:v>
                </c:pt>
                <c:pt idx="24085">
                  <c:v>57.219499999999996</c:v>
                </c:pt>
                <c:pt idx="24086">
                  <c:v>57.209699999999998</c:v>
                </c:pt>
                <c:pt idx="24087">
                  <c:v>57.047499999999999</c:v>
                </c:pt>
                <c:pt idx="24088">
                  <c:v>57.008699999999997</c:v>
                </c:pt>
                <c:pt idx="24089">
                  <c:v>56.976199999999999</c:v>
                </c:pt>
                <c:pt idx="24090">
                  <c:v>56.969700000000003</c:v>
                </c:pt>
                <c:pt idx="24091">
                  <c:v>56.940600000000003</c:v>
                </c:pt>
                <c:pt idx="24092">
                  <c:v>56.937399999999997</c:v>
                </c:pt>
                <c:pt idx="24093">
                  <c:v>56.934100000000001</c:v>
                </c:pt>
                <c:pt idx="24094">
                  <c:v>56.878900000000002</c:v>
                </c:pt>
                <c:pt idx="24095">
                  <c:v>56.843299999999999</c:v>
                </c:pt>
                <c:pt idx="24096">
                  <c:v>56.843299999999999</c:v>
                </c:pt>
                <c:pt idx="24097">
                  <c:v>56.7881</c:v>
                </c:pt>
                <c:pt idx="24098">
                  <c:v>56.755699999999997</c:v>
                </c:pt>
                <c:pt idx="24099">
                  <c:v>56.755699999999997</c:v>
                </c:pt>
                <c:pt idx="24100">
                  <c:v>56.580599999999997</c:v>
                </c:pt>
                <c:pt idx="24101">
                  <c:v>56.541699999999999</c:v>
                </c:pt>
                <c:pt idx="24102">
                  <c:v>56.528799999999997</c:v>
                </c:pt>
                <c:pt idx="24103">
                  <c:v>56.399000000000001</c:v>
                </c:pt>
                <c:pt idx="24104">
                  <c:v>56.399000000000001</c:v>
                </c:pt>
                <c:pt idx="24105">
                  <c:v>56.347099999999998</c:v>
                </c:pt>
                <c:pt idx="24106">
                  <c:v>56.298499999999997</c:v>
                </c:pt>
                <c:pt idx="24107">
                  <c:v>56.266100000000002</c:v>
                </c:pt>
                <c:pt idx="24108">
                  <c:v>56.210900000000002</c:v>
                </c:pt>
                <c:pt idx="24109">
                  <c:v>56.129899999999999</c:v>
                </c:pt>
                <c:pt idx="24110">
                  <c:v>56.064999999999998</c:v>
                </c:pt>
                <c:pt idx="24111">
                  <c:v>55.938499999999998</c:v>
                </c:pt>
                <c:pt idx="24112">
                  <c:v>55.828200000000002</c:v>
                </c:pt>
                <c:pt idx="24113">
                  <c:v>55.825000000000003</c:v>
                </c:pt>
                <c:pt idx="24114">
                  <c:v>55.731000000000002</c:v>
                </c:pt>
                <c:pt idx="24115">
                  <c:v>55.7181</c:v>
                </c:pt>
                <c:pt idx="24116">
                  <c:v>55.701799999999999</c:v>
                </c:pt>
                <c:pt idx="24117">
                  <c:v>55.659700000000001</c:v>
                </c:pt>
                <c:pt idx="24118">
                  <c:v>55.636899999999997</c:v>
                </c:pt>
                <c:pt idx="24119">
                  <c:v>55.572099999999999</c:v>
                </c:pt>
                <c:pt idx="24120">
                  <c:v>55.53</c:v>
                </c:pt>
                <c:pt idx="24121">
                  <c:v>55.4846</c:v>
                </c:pt>
                <c:pt idx="24122">
                  <c:v>55.478099999999998</c:v>
                </c:pt>
                <c:pt idx="24123">
                  <c:v>55.4651</c:v>
                </c:pt>
                <c:pt idx="24124">
                  <c:v>55.387300000000003</c:v>
                </c:pt>
                <c:pt idx="24125">
                  <c:v>55.228299999999997</c:v>
                </c:pt>
                <c:pt idx="24126">
                  <c:v>55.189399999999999</c:v>
                </c:pt>
                <c:pt idx="24127">
                  <c:v>55.101900000000001</c:v>
                </c:pt>
                <c:pt idx="24128">
                  <c:v>55.0824</c:v>
                </c:pt>
                <c:pt idx="24129">
                  <c:v>55.069499999999998</c:v>
                </c:pt>
                <c:pt idx="24130">
                  <c:v>55.0565</c:v>
                </c:pt>
                <c:pt idx="24131">
                  <c:v>55.004600000000003</c:v>
                </c:pt>
                <c:pt idx="24132">
                  <c:v>54.894399999999997</c:v>
                </c:pt>
                <c:pt idx="24133">
                  <c:v>54.865200000000002</c:v>
                </c:pt>
                <c:pt idx="24134">
                  <c:v>54.839300000000001</c:v>
                </c:pt>
                <c:pt idx="24135">
                  <c:v>54.826300000000003</c:v>
                </c:pt>
                <c:pt idx="24136">
                  <c:v>54.806800000000003</c:v>
                </c:pt>
                <c:pt idx="24137">
                  <c:v>54.803600000000003</c:v>
                </c:pt>
                <c:pt idx="24138">
                  <c:v>54.7971</c:v>
                </c:pt>
                <c:pt idx="24139">
                  <c:v>54.780799999999999</c:v>
                </c:pt>
                <c:pt idx="24140">
                  <c:v>54.745199999999997</c:v>
                </c:pt>
                <c:pt idx="24141">
                  <c:v>54.738700000000001</c:v>
                </c:pt>
                <c:pt idx="24142">
                  <c:v>54.706299999999999</c:v>
                </c:pt>
                <c:pt idx="24143">
                  <c:v>54.622</c:v>
                </c:pt>
                <c:pt idx="24144">
                  <c:v>54.592799999999997</c:v>
                </c:pt>
                <c:pt idx="24145">
                  <c:v>54.557099999999998</c:v>
                </c:pt>
                <c:pt idx="24146">
                  <c:v>54.456499999999998</c:v>
                </c:pt>
                <c:pt idx="24147">
                  <c:v>54.398200000000003</c:v>
                </c:pt>
                <c:pt idx="24148">
                  <c:v>54.274999999999999</c:v>
                </c:pt>
                <c:pt idx="24149">
                  <c:v>54.180900000000001</c:v>
                </c:pt>
                <c:pt idx="24150">
                  <c:v>54.1355</c:v>
                </c:pt>
                <c:pt idx="24151">
                  <c:v>54.073900000000002</c:v>
                </c:pt>
                <c:pt idx="24152">
                  <c:v>54.015500000000003</c:v>
                </c:pt>
                <c:pt idx="24153">
                  <c:v>53.898800000000001</c:v>
                </c:pt>
                <c:pt idx="24154">
                  <c:v>53.898800000000001</c:v>
                </c:pt>
                <c:pt idx="24155">
                  <c:v>53.817799999999998</c:v>
                </c:pt>
                <c:pt idx="24156">
                  <c:v>53.752899999999997</c:v>
                </c:pt>
                <c:pt idx="24157">
                  <c:v>53.684800000000003</c:v>
                </c:pt>
                <c:pt idx="24158">
                  <c:v>53.532400000000003</c:v>
                </c:pt>
                <c:pt idx="24159">
                  <c:v>53.493499999999997</c:v>
                </c:pt>
                <c:pt idx="24160">
                  <c:v>53.448099999999997</c:v>
                </c:pt>
                <c:pt idx="24161">
                  <c:v>53.435099999999998</c:v>
                </c:pt>
                <c:pt idx="24162">
                  <c:v>53.428600000000003</c:v>
                </c:pt>
                <c:pt idx="24163">
                  <c:v>53.418900000000001</c:v>
                </c:pt>
                <c:pt idx="24164">
                  <c:v>53.412399999999998</c:v>
                </c:pt>
                <c:pt idx="24165">
                  <c:v>53.366999999999997</c:v>
                </c:pt>
                <c:pt idx="24166">
                  <c:v>53.334600000000002</c:v>
                </c:pt>
                <c:pt idx="24167">
                  <c:v>53.331299999999999</c:v>
                </c:pt>
                <c:pt idx="24168">
                  <c:v>53.318300000000001</c:v>
                </c:pt>
                <c:pt idx="24169">
                  <c:v>53.253500000000003</c:v>
                </c:pt>
                <c:pt idx="24170">
                  <c:v>53.227499999999999</c:v>
                </c:pt>
                <c:pt idx="24171">
                  <c:v>53.175699999999999</c:v>
                </c:pt>
                <c:pt idx="24172">
                  <c:v>53.068600000000004</c:v>
                </c:pt>
                <c:pt idx="24173">
                  <c:v>53.029800000000002</c:v>
                </c:pt>
                <c:pt idx="24174">
                  <c:v>53.010300000000001</c:v>
                </c:pt>
                <c:pt idx="24175">
                  <c:v>52.890300000000003</c:v>
                </c:pt>
                <c:pt idx="24176">
                  <c:v>52.887099999999997</c:v>
                </c:pt>
                <c:pt idx="24177">
                  <c:v>52.724899999999998</c:v>
                </c:pt>
                <c:pt idx="24178">
                  <c:v>52.695700000000002</c:v>
                </c:pt>
                <c:pt idx="24179">
                  <c:v>52.692500000000003</c:v>
                </c:pt>
                <c:pt idx="24180">
                  <c:v>52.653599999999997</c:v>
                </c:pt>
                <c:pt idx="24181">
                  <c:v>52.624400000000001</c:v>
                </c:pt>
                <c:pt idx="24182">
                  <c:v>52.5822</c:v>
                </c:pt>
                <c:pt idx="24183">
                  <c:v>52.530299999999997</c:v>
                </c:pt>
                <c:pt idx="24184">
                  <c:v>52.465499999999999</c:v>
                </c:pt>
                <c:pt idx="24185">
                  <c:v>52.345500000000001</c:v>
                </c:pt>
                <c:pt idx="24186">
                  <c:v>52.322899999999997</c:v>
                </c:pt>
                <c:pt idx="24187">
                  <c:v>52.3033</c:v>
                </c:pt>
                <c:pt idx="24188">
                  <c:v>52.235199999999999</c:v>
                </c:pt>
                <c:pt idx="24189">
                  <c:v>52.222299999999997</c:v>
                </c:pt>
                <c:pt idx="24190">
                  <c:v>52.202800000000003</c:v>
                </c:pt>
                <c:pt idx="24191">
                  <c:v>52.1768</c:v>
                </c:pt>
                <c:pt idx="24192">
                  <c:v>52.1736</c:v>
                </c:pt>
                <c:pt idx="24193">
                  <c:v>52.131500000000003</c:v>
                </c:pt>
                <c:pt idx="24194">
                  <c:v>52.131500000000003</c:v>
                </c:pt>
                <c:pt idx="24195">
                  <c:v>52.1282</c:v>
                </c:pt>
                <c:pt idx="24196">
                  <c:v>52.017899999999997</c:v>
                </c:pt>
                <c:pt idx="24197">
                  <c:v>51.881799999999998</c:v>
                </c:pt>
                <c:pt idx="24198">
                  <c:v>51.761800000000001</c:v>
                </c:pt>
                <c:pt idx="24199">
                  <c:v>51.755299999999998</c:v>
                </c:pt>
                <c:pt idx="24200">
                  <c:v>51.739100000000001</c:v>
                </c:pt>
                <c:pt idx="24201">
                  <c:v>51.651600000000002</c:v>
                </c:pt>
                <c:pt idx="24202">
                  <c:v>51.622300000000003</c:v>
                </c:pt>
                <c:pt idx="24203">
                  <c:v>51.606099999999998</c:v>
                </c:pt>
                <c:pt idx="24204">
                  <c:v>51.602899999999998</c:v>
                </c:pt>
                <c:pt idx="24205">
                  <c:v>51.564</c:v>
                </c:pt>
                <c:pt idx="24206">
                  <c:v>51.560699999999997</c:v>
                </c:pt>
                <c:pt idx="24207">
                  <c:v>51.557499999999997</c:v>
                </c:pt>
                <c:pt idx="24208">
                  <c:v>51.492699999999999</c:v>
                </c:pt>
                <c:pt idx="24209">
                  <c:v>51.482900000000001</c:v>
                </c:pt>
                <c:pt idx="24210">
                  <c:v>51.453699999999998</c:v>
                </c:pt>
                <c:pt idx="24211">
                  <c:v>51.346699999999998</c:v>
                </c:pt>
                <c:pt idx="24212">
                  <c:v>51.343499999999999</c:v>
                </c:pt>
                <c:pt idx="24213">
                  <c:v>51.323999999999998</c:v>
                </c:pt>
                <c:pt idx="24214">
                  <c:v>51.294800000000002</c:v>
                </c:pt>
                <c:pt idx="24215">
                  <c:v>51.268900000000002</c:v>
                </c:pt>
                <c:pt idx="24216">
                  <c:v>51.213700000000003</c:v>
                </c:pt>
                <c:pt idx="24217">
                  <c:v>51.139200000000002</c:v>
                </c:pt>
                <c:pt idx="24218">
                  <c:v>51.100200000000001</c:v>
                </c:pt>
                <c:pt idx="24219">
                  <c:v>50.8506</c:v>
                </c:pt>
                <c:pt idx="24220">
                  <c:v>50.808399999999999</c:v>
                </c:pt>
                <c:pt idx="24221">
                  <c:v>50.756500000000003</c:v>
                </c:pt>
                <c:pt idx="24222">
                  <c:v>50.7468</c:v>
                </c:pt>
                <c:pt idx="24223">
                  <c:v>50.7241</c:v>
                </c:pt>
                <c:pt idx="24224">
                  <c:v>50.626800000000003</c:v>
                </c:pt>
                <c:pt idx="24225">
                  <c:v>50.568399999999997</c:v>
                </c:pt>
                <c:pt idx="24226">
                  <c:v>50.545699999999997</c:v>
                </c:pt>
                <c:pt idx="24227">
                  <c:v>50.536000000000001</c:v>
                </c:pt>
                <c:pt idx="24228">
                  <c:v>50.513300000000001</c:v>
                </c:pt>
                <c:pt idx="24229">
                  <c:v>50.442</c:v>
                </c:pt>
                <c:pt idx="24230">
                  <c:v>50.367400000000004</c:v>
                </c:pt>
                <c:pt idx="24231">
                  <c:v>50.360900000000001</c:v>
                </c:pt>
                <c:pt idx="24232">
                  <c:v>50.3414</c:v>
                </c:pt>
                <c:pt idx="24233">
                  <c:v>50.3155</c:v>
                </c:pt>
                <c:pt idx="24234">
                  <c:v>50.279899999999998</c:v>
                </c:pt>
                <c:pt idx="24235">
                  <c:v>50.260399999999997</c:v>
                </c:pt>
                <c:pt idx="24236">
                  <c:v>50.234400000000001</c:v>
                </c:pt>
                <c:pt idx="24237">
                  <c:v>50.198799999999999</c:v>
                </c:pt>
                <c:pt idx="24238">
                  <c:v>50.182499999999997</c:v>
                </c:pt>
                <c:pt idx="24239">
                  <c:v>50.127400000000002</c:v>
                </c:pt>
                <c:pt idx="24240">
                  <c:v>50.120899999999999</c:v>
                </c:pt>
                <c:pt idx="24241">
                  <c:v>50.085299999999997</c:v>
                </c:pt>
                <c:pt idx="24242">
                  <c:v>50.075600000000001</c:v>
                </c:pt>
                <c:pt idx="24243">
                  <c:v>49.984699999999997</c:v>
                </c:pt>
                <c:pt idx="24244">
                  <c:v>49.8583</c:v>
                </c:pt>
                <c:pt idx="24245">
                  <c:v>49.851799999999997</c:v>
                </c:pt>
                <c:pt idx="24246">
                  <c:v>49.803100000000001</c:v>
                </c:pt>
                <c:pt idx="24247">
                  <c:v>49.786900000000003</c:v>
                </c:pt>
                <c:pt idx="24248">
                  <c:v>49.770699999999998</c:v>
                </c:pt>
                <c:pt idx="24249">
                  <c:v>49.744799999999998</c:v>
                </c:pt>
                <c:pt idx="24250">
                  <c:v>49.734999999999999</c:v>
                </c:pt>
                <c:pt idx="24251">
                  <c:v>49.679900000000004</c:v>
                </c:pt>
                <c:pt idx="24252">
                  <c:v>49.618299999999998</c:v>
                </c:pt>
                <c:pt idx="24253">
                  <c:v>49.5794</c:v>
                </c:pt>
                <c:pt idx="24254">
                  <c:v>49.550199999999997</c:v>
                </c:pt>
                <c:pt idx="24255">
                  <c:v>49.543700000000001</c:v>
                </c:pt>
                <c:pt idx="24256">
                  <c:v>49.533999999999999</c:v>
                </c:pt>
                <c:pt idx="24257">
                  <c:v>49.508000000000003</c:v>
                </c:pt>
                <c:pt idx="24258">
                  <c:v>49.508000000000003</c:v>
                </c:pt>
                <c:pt idx="24259">
                  <c:v>49.465899999999998</c:v>
                </c:pt>
                <c:pt idx="24260">
                  <c:v>49.449599999999997</c:v>
                </c:pt>
                <c:pt idx="24261">
                  <c:v>49.417200000000001</c:v>
                </c:pt>
                <c:pt idx="24262">
                  <c:v>49.394500000000001</c:v>
                </c:pt>
                <c:pt idx="24263">
                  <c:v>49.371899999999997</c:v>
                </c:pt>
                <c:pt idx="24264">
                  <c:v>49.258400000000002</c:v>
                </c:pt>
                <c:pt idx="24265">
                  <c:v>49.229100000000003</c:v>
                </c:pt>
                <c:pt idx="24266">
                  <c:v>49.206499999999998</c:v>
                </c:pt>
                <c:pt idx="24267">
                  <c:v>49.089700000000001</c:v>
                </c:pt>
                <c:pt idx="24268">
                  <c:v>49.076799999999999</c:v>
                </c:pt>
                <c:pt idx="24269">
                  <c:v>49.060499999999998</c:v>
                </c:pt>
                <c:pt idx="24270">
                  <c:v>49.021599999999999</c:v>
                </c:pt>
                <c:pt idx="24271">
                  <c:v>48.904899999999998</c:v>
                </c:pt>
                <c:pt idx="24272">
                  <c:v>48.8401</c:v>
                </c:pt>
                <c:pt idx="24273">
                  <c:v>48.742699999999999</c:v>
                </c:pt>
                <c:pt idx="24274">
                  <c:v>48.697299999999998</c:v>
                </c:pt>
                <c:pt idx="24275">
                  <c:v>48.664900000000003</c:v>
                </c:pt>
                <c:pt idx="24276">
                  <c:v>48.596800000000002</c:v>
                </c:pt>
                <c:pt idx="24277">
                  <c:v>48.580599999999997</c:v>
                </c:pt>
                <c:pt idx="24278">
                  <c:v>48.577399999999997</c:v>
                </c:pt>
                <c:pt idx="24279">
                  <c:v>48.463799999999999</c:v>
                </c:pt>
                <c:pt idx="24280">
                  <c:v>48.4315</c:v>
                </c:pt>
                <c:pt idx="24281">
                  <c:v>48.301699999999997</c:v>
                </c:pt>
                <c:pt idx="24282">
                  <c:v>48.275700000000001</c:v>
                </c:pt>
                <c:pt idx="24283">
                  <c:v>48.2044</c:v>
                </c:pt>
                <c:pt idx="24284">
                  <c:v>48.2044</c:v>
                </c:pt>
                <c:pt idx="24285">
                  <c:v>48.0747</c:v>
                </c:pt>
                <c:pt idx="24286">
                  <c:v>47.909300000000002</c:v>
                </c:pt>
                <c:pt idx="24287">
                  <c:v>47.906100000000002</c:v>
                </c:pt>
                <c:pt idx="24288">
                  <c:v>47.886699999999998</c:v>
                </c:pt>
                <c:pt idx="24289">
                  <c:v>47.886600000000001</c:v>
                </c:pt>
                <c:pt idx="24290">
                  <c:v>47.844499999999996</c:v>
                </c:pt>
                <c:pt idx="24291">
                  <c:v>47.821800000000003</c:v>
                </c:pt>
                <c:pt idx="24292">
                  <c:v>47.8185</c:v>
                </c:pt>
                <c:pt idx="24293">
                  <c:v>47.7958</c:v>
                </c:pt>
                <c:pt idx="24294">
                  <c:v>47.7926</c:v>
                </c:pt>
                <c:pt idx="24295">
                  <c:v>47.786099999999998</c:v>
                </c:pt>
                <c:pt idx="24296">
                  <c:v>47.646700000000003</c:v>
                </c:pt>
                <c:pt idx="24297">
                  <c:v>47.585000000000001</c:v>
                </c:pt>
                <c:pt idx="24298">
                  <c:v>47.546100000000003</c:v>
                </c:pt>
                <c:pt idx="24299">
                  <c:v>47.500700000000002</c:v>
                </c:pt>
                <c:pt idx="24300">
                  <c:v>47.419699999999999</c:v>
                </c:pt>
                <c:pt idx="24301">
                  <c:v>47.328899999999997</c:v>
                </c:pt>
                <c:pt idx="24302">
                  <c:v>47.315899999999999</c:v>
                </c:pt>
                <c:pt idx="24303">
                  <c:v>47.2089</c:v>
                </c:pt>
                <c:pt idx="24304">
                  <c:v>47.127800000000001</c:v>
                </c:pt>
                <c:pt idx="24305">
                  <c:v>47.0792</c:v>
                </c:pt>
                <c:pt idx="24306">
                  <c:v>47.030500000000004</c:v>
                </c:pt>
                <c:pt idx="24307">
                  <c:v>46.751600000000003</c:v>
                </c:pt>
                <c:pt idx="24308">
                  <c:v>46.709499999999998</c:v>
                </c:pt>
                <c:pt idx="24309">
                  <c:v>46.628399999999999</c:v>
                </c:pt>
                <c:pt idx="24310">
                  <c:v>46.615499999999997</c:v>
                </c:pt>
                <c:pt idx="24311">
                  <c:v>46.605699999999999</c:v>
                </c:pt>
                <c:pt idx="24312">
                  <c:v>46.589399999999998</c:v>
                </c:pt>
                <c:pt idx="24313">
                  <c:v>46.463099999999997</c:v>
                </c:pt>
                <c:pt idx="24314">
                  <c:v>46.453299999999999</c:v>
                </c:pt>
                <c:pt idx="24315">
                  <c:v>46.362499999999997</c:v>
                </c:pt>
                <c:pt idx="24316">
                  <c:v>46.346299999999999</c:v>
                </c:pt>
                <c:pt idx="24317">
                  <c:v>46.249000000000002</c:v>
                </c:pt>
                <c:pt idx="24318">
                  <c:v>46.203600000000002</c:v>
                </c:pt>
                <c:pt idx="24319">
                  <c:v>46.197099999999999</c:v>
                </c:pt>
                <c:pt idx="24320">
                  <c:v>46.171199999999999</c:v>
                </c:pt>
                <c:pt idx="24321">
                  <c:v>46.148499999999999</c:v>
                </c:pt>
                <c:pt idx="24322">
                  <c:v>46.015500000000003</c:v>
                </c:pt>
                <c:pt idx="24323">
                  <c:v>45.979900000000001</c:v>
                </c:pt>
                <c:pt idx="24324">
                  <c:v>45.950600000000001</c:v>
                </c:pt>
                <c:pt idx="24325">
                  <c:v>45.8598</c:v>
                </c:pt>
                <c:pt idx="24326">
                  <c:v>45.8598</c:v>
                </c:pt>
                <c:pt idx="24327">
                  <c:v>45.7821</c:v>
                </c:pt>
                <c:pt idx="24328">
                  <c:v>45.765799999999999</c:v>
                </c:pt>
                <c:pt idx="24329">
                  <c:v>45.743099999999998</c:v>
                </c:pt>
                <c:pt idx="24330">
                  <c:v>45.700899999999997</c:v>
                </c:pt>
                <c:pt idx="24331">
                  <c:v>45.688000000000002</c:v>
                </c:pt>
                <c:pt idx="24332">
                  <c:v>45.658799999999999</c:v>
                </c:pt>
                <c:pt idx="24333">
                  <c:v>45.619900000000001</c:v>
                </c:pt>
                <c:pt idx="24334">
                  <c:v>45.581000000000003</c:v>
                </c:pt>
                <c:pt idx="24335">
                  <c:v>45.545299999999997</c:v>
                </c:pt>
                <c:pt idx="24336">
                  <c:v>45.477200000000003</c:v>
                </c:pt>
                <c:pt idx="24337">
                  <c:v>45.318300000000001</c:v>
                </c:pt>
                <c:pt idx="24338">
                  <c:v>45.208100000000002</c:v>
                </c:pt>
                <c:pt idx="24339">
                  <c:v>45.1432</c:v>
                </c:pt>
                <c:pt idx="24340">
                  <c:v>45.078299999999999</c:v>
                </c:pt>
                <c:pt idx="24341">
                  <c:v>45.075099999999999</c:v>
                </c:pt>
                <c:pt idx="24342">
                  <c:v>45.058900000000001</c:v>
                </c:pt>
                <c:pt idx="24343">
                  <c:v>44.9876</c:v>
                </c:pt>
                <c:pt idx="24344">
                  <c:v>44.971299999999999</c:v>
                </c:pt>
                <c:pt idx="24345">
                  <c:v>44.935699999999997</c:v>
                </c:pt>
                <c:pt idx="24346">
                  <c:v>44.896700000000003</c:v>
                </c:pt>
                <c:pt idx="24347">
                  <c:v>44.828699999999998</c:v>
                </c:pt>
                <c:pt idx="24348">
                  <c:v>44.731400000000001</c:v>
                </c:pt>
                <c:pt idx="24349">
                  <c:v>44.686</c:v>
                </c:pt>
                <c:pt idx="24350">
                  <c:v>44.647100000000002</c:v>
                </c:pt>
                <c:pt idx="24351">
                  <c:v>44.569200000000002</c:v>
                </c:pt>
                <c:pt idx="24352">
                  <c:v>44.423299999999998</c:v>
                </c:pt>
                <c:pt idx="24353">
                  <c:v>44.342199999999998</c:v>
                </c:pt>
                <c:pt idx="24354">
                  <c:v>44.319499999999998</c:v>
                </c:pt>
                <c:pt idx="24355">
                  <c:v>44.264400000000002</c:v>
                </c:pt>
                <c:pt idx="24356">
                  <c:v>44.241700000000002</c:v>
                </c:pt>
                <c:pt idx="24357">
                  <c:v>44.231999999999999</c:v>
                </c:pt>
                <c:pt idx="24358">
                  <c:v>44.202800000000003</c:v>
                </c:pt>
                <c:pt idx="24359">
                  <c:v>44.066499999999998</c:v>
                </c:pt>
                <c:pt idx="24360">
                  <c:v>44.053600000000003</c:v>
                </c:pt>
                <c:pt idx="24361">
                  <c:v>43.888199999999998</c:v>
                </c:pt>
                <c:pt idx="24362">
                  <c:v>43.865499999999997</c:v>
                </c:pt>
                <c:pt idx="24363">
                  <c:v>43.839599999999997</c:v>
                </c:pt>
                <c:pt idx="24364">
                  <c:v>43.790999999999997</c:v>
                </c:pt>
                <c:pt idx="24365">
                  <c:v>43.787700000000001</c:v>
                </c:pt>
                <c:pt idx="24366">
                  <c:v>43.729300000000002</c:v>
                </c:pt>
                <c:pt idx="24367">
                  <c:v>43.531500000000001</c:v>
                </c:pt>
                <c:pt idx="24368">
                  <c:v>43.473199999999999</c:v>
                </c:pt>
                <c:pt idx="24369">
                  <c:v>43.382399999999997</c:v>
                </c:pt>
                <c:pt idx="24370">
                  <c:v>43.340200000000003</c:v>
                </c:pt>
                <c:pt idx="24371">
                  <c:v>43.327199999999998</c:v>
                </c:pt>
                <c:pt idx="24372">
                  <c:v>43.314300000000003</c:v>
                </c:pt>
                <c:pt idx="24373">
                  <c:v>43.233199999999997</c:v>
                </c:pt>
                <c:pt idx="24374">
                  <c:v>43.210500000000003</c:v>
                </c:pt>
                <c:pt idx="24375">
                  <c:v>42.963999999999999</c:v>
                </c:pt>
                <c:pt idx="24376">
                  <c:v>42.928400000000003</c:v>
                </c:pt>
                <c:pt idx="24377">
                  <c:v>42.908900000000003</c:v>
                </c:pt>
                <c:pt idx="24378">
                  <c:v>42.743499999999997</c:v>
                </c:pt>
                <c:pt idx="24379">
                  <c:v>42.694800000000001</c:v>
                </c:pt>
                <c:pt idx="24380">
                  <c:v>42.357599999999998</c:v>
                </c:pt>
                <c:pt idx="24381">
                  <c:v>42.338200000000001</c:v>
                </c:pt>
                <c:pt idx="24382">
                  <c:v>42.335000000000001</c:v>
                </c:pt>
                <c:pt idx="24383">
                  <c:v>42.224699999999999</c:v>
                </c:pt>
                <c:pt idx="24384">
                  <c:v>42.221400000000003</c:v>
                </c:pt>
                <c:pt idx="24385">
                  <c:v>42.159799999999997</c:v>
                </c:pt>
                <c:pt idx="24386">
                  <c:v>42.0593</c:v>
                </c:pt>
                <c:pt idx="24387">
                  <c:v>42.030099999999997</c:v>
                </c:pt>
                <c:pt idx="24388">
                  <c:v>41.952199999999998</c:v>
                </c:pt>
                <c:pt idx="24389">
                  <c:v>41.9069</c:v>
                </c:pt>
                <c:pt idx="24390">
                  <c:v>41.803100000000001</c:v>
                </c:pt>
                <c:pt idx="24391">
                  <c:v>41.770699999999998</c:v>
                </c:pt>
                <c:pt idx="24392">
                  <c:v>41.673400000000001</c:v>
                </c:pt>
                <c:pt idx="24393">
                  <c:v>41.611800000000002</c:v>
                </c:pt>
                <c:pt idx="24394">
                  <c:v>41.595599999999997</c:v>
                </c:pt>
                <c:pt idx="24395">
                  <c:v>41.585900000000002</c:v>
                </c:pt>
                <c:pt idx="24396">
                  <c:v>41.553400000000003</c:v>
                </c:pt>
                <c:pt idx="24397">
                  <c:v>41.543700000000001</c:v>
                </c:pt>
                <c:pt idx="24398">
                  <c:v>41.5242</c:v>
                </c:pt>
                <c:pt idx="24399">
                  <c:v>41.517800000000001</c:v>
                </c:pt>
                <c:pt idx="24400">
                  <c:v>41.5015</c:v>
                </c:pt>
                <c:pt idx="24401">
                  <c:v>41.368600000000001</c:v>
                </c:pt>
                <c:pt idx="24402">
                  <c:v>41.332900000000002</c:v>
                </c:pt>
                <c:pt idx="24403">
                  <c:v>41.216200000000001</c:v>
                </c:pt>
                <c:pt idx="24404">
                  <c:v>41.154600000000002</c:v>
                </c:pt>
                <c:pt idx="24405">
                  <c:v>41.151299999999999</c:v>
                </c:pt>
                <c:pt idx="24406">
                  <c:v>41.011899999999997</c:v>
                </c:pt>
                <c:pt idx="24407">
                  <c:v>41.002099999999999</c:v>
                </c:pt>
                <c:pt idx="24408">
                  <c:v>40.9373</c:v>
                </c:pt>
                <c:pt idx="24409">
                  <c:v>40.908099999999997</c:v>
                </c:pt>
                <c:pt idx="24410">
                  <c:v>40.732999999999997</c:v>
                </c:pt>
                <c:pt idx="24411">
                  <c:v>40.554600000000001</c:v>
                </c:pt>
                <c:pt idx="24412">
                  <c:v>40.5351</c:v>
                </c:pt>
                <c:pt idx="24413">
                  <c:v>40.434600000000003</c:v>
                </c:pt>
                <c:pt idx="24414">
                  <c:v>40.308199999999999</c:v>
                </c:pt>
                <c:pt idx="24415">
                  <c:v>40.298499999999997</c:v>
                </c:pt>
                <c:pt idx="24416">
                  <c:v>40.253</c:v>
                </c:pt>
                <c:pt idx="24417">
                  <c:v>40.236800000000002</c:v>
                </c:pt>
                <c:pt idx="24418">
                  <c:v>40.194600000000001</c:v>
                </c:pt>
                <c:pt idx="24419">
                  <c:v>40.1785</c:v>
                </c:pt>
                <c:pt idx="24420">
                  <c:v>40.087600000000002</c:v>
                </c:pt>
                <c:pt idx="24421">
                  <c:v>40.0747</c:v>
                </c:pt>
                <c:pt idx="24422">
                  <c:v>40.052</c:v>
                </c:pt>
                <c:pt idx="24423">
                  <c:v>39.928800000000003</c:v>
                </c:pt>
                <c:pt idx="24424">
                  <c:v>39.815199999999997</c:v>
                </c:pt>
                <c:pt idx="24425">
                  <c:v>39.773099999999999</c:v>
                </c:pt>
                <c:pt idx="24426">
                  <c:v>39.724499999999999</c:v>
                </c:pt>
                <c:pt idx="24427">
                  <c:v>39.653100000000002</c:v>
                </c:pt>
                <c:pt idx="24428">
                  <c:v>39.610999999999997</c:v>
                </c:pt>
                <c:pt idx="24429">
                  <c:v>39.601300000000002</c:v>
                </c:pt>
                <c:pt idx="24430">
                  <c:v>39.526600000000002</c:v>
                </c:pt>
                <c:pt idx="24431">
                  <c:v>39.419699999999999</c:v>
                </c:pt>
                <c:pt idx="24432">
                  <c:v>39.406700000000001</c:v>
                </c:pt>
                <c:pt idx="24433">
                  <c:v>39.3645</c:v>
                </c:pt>
                <c:pt idx="24434">
                  <c:v>39.354799999999997</c:v>
                </c:pt>
                <c:pt idx="24435">
                  <c:v>39.280200000000001</c:v>
                </c:pt>
                <c:pt idx="24436">
                  <c:v>39.221800000000002</c:v>
                </c:pt>
                <c:pt idx="24437">
                  <c:v>39.199100000000001</c:v>
                </c:pt>
                <c:pt idx="24438">
                  <c:v>39.192700000000002</c:v>
                </c:pt>
                <c:pt idx="24439">
                  <c:v>39.0792</c:v>
                </c:pt>
                <c:pt idx="24440">
                  <c:v>38.965600000000002</c:v>
                </c:pt>
                <c:pt idx="24441">
                  <c:v>38.8003</c:v>
                </c:pt>
                <c:pt idx="24442">
                  <c:v>38.796999999999997</c:v>
                </c:pt>
                <c:pt idx="24443">
                  <c:v>38.602400000000003</c:v>
                </c:pt>
                <c:pt idx="24444">
                  <c:v>38.582999999999998</c:v>
                </c:pt>
                <c:pt idx="24445">
                  <c:v>38.352699999999999</c:v>
                </c:pt>
                <c:pt idx="24446">
                  <c:v>38.2879</c:v>
                </c:pt>
                <c:pt idx="24447">
                  <c:v>38.278199999999998</c:v>
                </c:pt>
                <c:pt idx="24448">
                  <c:v>38.119300000000003</c:v>
                </c:pt>
                <c:pt idx="24449">
                  <c:v>38.119300000000003</c:v>
                </c:pt>
                <c:pt idx="24450">
                  <c:v>38.103099999999998</c:v>
                </c:pt>
                <c:pt idx="24451">
                  <c:v>38.031700000000001</c:v>
                </c:pt>
                <c:pt idx="24452">
                  <c:v>37.976599999999998</c:v>
                </c:pt>
                <c:pt idx="24453">
                  <c:v>37.840400000000002</c:v>
                </c:pt>
                <c:pt idx="24454">
                  <c:v>37.713900000000002</c:v>
                </c:pt>
                <c:pt idx="24455">
                  <c:v>37.636099999999999</c:v>
                </c:pt>
                <c:pt idx="24456">
                  <c:v>37.593899999999998</c:v>
                </c:pt>
                <c:pt idx="24457">
                  <c:v>37.561500000000002</c:v>
                </c:pt>
                <c:pt idx="24458">
                  <c:v>37.538800000000002</c:v>
                </c:pt>
                <c:pt idx="24459">
                  <c:v>37.519399999999997</c:v>
                </c:pt>
                <c:pt idx="24460">
                  <c:v>37.493400000000001</c:v>
                </c:pt>
                <c:pt idx="24461">
                  <c:v>37.480499999999999</c:v>
                </c:pt>
                <c:pt idx="24462">
                  <c:v>37.3474</c:v>
                </c:pt>
                <c:pt idx="24463">
                  <c:v>37.334499999999998</c:v>
                </c:pt>
                <c:pt idx="24464">
                  <c:v>37.162700000000001</c:v>
                </c:pt>
                <c:pt idx="24465">
                  <c:v>37.078400000000002</c:v>
                </c:pt>
                <c:pt idx="24466">
                  <c:v>37.013399999999997</c:v>
                </c:pt>
                <c:pt idx="24467">
                  <c:v>36.9681</c:v>
                </c:pt>
                <c:pt idx="24468">
                  <c:v>36.964799999999997</c:v>
                </c:pt>
                <c:pt idx="24469">
                  <c:v>36.955100000000002</c:v>
                </c:pt>
                <c:pt idx="24470">
                  <c:v>36.942100000000003</c:v>
                </c:pt>
                <c:pt idx="24471">
                  <c:v>36.938899999999997</c:v>
                </c:pt>
                <c:pt idx="24472">
                  <c:v>36.627600000000001</c:v>
                </c:pt>
                <c:pt idx="24473">
                  <c:v>36.614600000000003</c:v>
                </c:pt>
                <c:pt idx="24474">
                  <c:v>36.5822</c:v>
                </c:pt>
                <c:pt idx="24475">
                  <c:v>36.520499999999998</c:v>
                </c:pt>
                <c:pt idx="24476">
                  <c:v>36.471899999999998</c:v>
                </c:pt>
                <c:pt idx="24477">
                  <c:v>36.449199999999998</c:v>
                </c:pt>
                <c:pt idx="24478">
                  <c:v>36.433</c:v>
                </c:pt>
                <c:pt idx="24479">
                  <c:v>36.4071</c:v>
                </c:pt>
                <c:pt idx="24480">
                  <c:v>36.394100000000002</c:v>
                </c:pt>
                <c:pt idx="24481">
                  <c:v>36.225499999999997</c:v>
                </c:pt>
                <c:pt idx="24482">
                  <c:v>36.1736</c:v>
                </c:pt>
                <c:pt idx="24483">
                  <c:v>36.079599999999999</c:v>
                </c:pt>
                <c:pt idx="24484">
                  <c:v>35.985500000000002</c:v>
                </c:pt>
                <c:pt idx="24485">
                  <c:v>35.914200000000001</c:v>
                </c:pt>
                <c:pt idx="24486">
                  <c:v>35.826599999999999</c:v>
                </c:pt>
                <c:pt idx="24487">
                  <c:v>35.826599999999999</c:v>
                </c:pt>
                <c:pt idx="24488">
                  <c:v>35.816899999999997</c:v>
                </c:pt>
                <c:pt idx="24489">
                  <c:v>35.547699999999999</c:v>
                </c:pt>
                <c:pt idx="24490">
                  <c:v>35.544499999999999</c:v>
                </c:pt>
                <c:pt idx="24491">
                  <c:v>35.502299999999998</c:v>
                </c:pt>
                <c:pt idx="24492">
                  <c:v>35.499099999999999</c:v>
                </c:pt>
                <c:pt idx="24493">
                  <c:v>35.424500000000002</c:v>
                </c:pt>
                <c:pt idx="24494">
                  <c:v>35.4148</c:v>
                </c:pt>
                <c:pt idx="24495">
                  <c:v>35.3078</c:v>
                </c:pt>
                <c:pt idx="24496">
                  <c:v>35.304499999999997</c:v>
                </c:pt>
                <c:pt idx="24497">
                  <c:v>35.171500000000002</c:v>
                </c:pt>
                <c:pt idx="24498">
                  <c:v>35.145600000000002</c:v>
                </c:pt>
                <c:pt idx="24499">
                  <c:v>35.025599999999997</c:v>
                </c:pt>
                <c:pt idx="24500">
                  <c:v>34.963999999999999</c:v>
                </c:pt>
                <c:pt idx="24501">
                  <c:v>34.915399999999998</c:v>
                </c:pt>
                <c:pt idx="24502">
                  <c:v>34.889400000000002</c:v>
                </c:pt>
                <c:pt idx="24503">
                  <c:v>34.856999999999999</c:v>
                </c:pt>
                <c:pt idx="24504">
                  <c:v>34.831000000000003</c:v>
                </c:pt>
                <c:pt idx="24505">
                  <c:v>34.821300000000001</c:v>
                </c:pt>
                <c:pt idx="24506">
                  <c:v>34.785699999999999</c:v>
                </c:pt>
                <c:pt idx="24507">
                  <c:v>34.733800000000002</c:v>
                </c:pt>
                <c:pt idx="24508">
                  <c:v>34.701300000000003</c:v>
                </c:pt>
                <c:pt idx="24509">
                  <c:v>34.685099999999998</c:v>
                </c:pt>
                <c:pt idx="24510">
                  <c:v>34.652700000000003</c:v>
                </c:pt>
                <c:pt idx="24511">
                  <c:v>34.646299999999997</c:v>
                </c:pt>
                <c:pt idx="24512">
                  <c:v>34.626800000000003</c:v>
                </c:pt>
                <c:pt idx="24513">
                  <c:v>34.428899999999999</c:v>
                </c:pt>
                <c:pt idx="24514">
                  <c:v>34.425699999999999</c:v>
                </c:pt>
                <c:pt idx="24515">
                  <c:v>34.425699999999999</c:v>
                </c:pt>
                <c:pt idx="24516">
                  <c:v>34.2928</c:v>
                </c:pt>
                <c:pt idx="24517">
                  <c:v>34.263500000000001</c:v>
                </c:pt>
                <c:pt idx="24518">
                  <c:v>34.224600000000002</c:v>
                </c:pt>
                <c:pt idx="24519">
                  <c:v>34.208399999999997</c:v>
                </c:pt>
                <c:pt idx="24520">
                  <c:v>34.195500000000003</c:v>
                </c:pt>
                <c:pt idx="24521">
                  <c:v>33.948999999999998</c:v>
                </c:pt>
                <c:pt idx="24522">
                  <c:v>33.867899999999999</c:v>
                </c:pt>
                <c:pt idx="24523">
                  <c:v>33.832299999999996</c:v>
                </c:pt>
                <c:pt idx="24524">
                  <c:v>33.7804</c:v>
                </c:pt>
                <c:pt idx="24525">
                  <c:v>33.760899999999999</c:v>
                </c:pt>
                <c:pt idx="24526">
                  <c:v>33.637700000000002</c:v>
                </c:pt>
                <c:pt idx="24527">
                  <c:v>33.4756</c:v>
                </c:pt>
                <c:pt idx="24528">
                  <c:v>33.456099999999999</c:v>
                </c:pt>
                <c:pt idx="24529">
                  <c:v>33.336100000000002</c:v>
                </c:pt>
                <c:pt idx="24530">
                  <c:v>33.271299999999997</c:v>
                </c:pt>
                <c:pt idx="24531">
                  <c:v>33.2194</c:v>
                </c:pt>
                <c:pt idx="24532">
                  <c:v>33.125300000000003</c:v>
                </c:pt>
                <c:pt idx="24533">
                  <c:v>33.086399999999998</c:v>
                </c:pt>
                <c:pt idx="24534">
                  <c:v>33.050800000000002</c:v>
                </c:pt>
                <c:pt idx="24535">
                  <c:v>33.050800000000002</c:v>
                </c:pt>
                <c:pt idx="24536">
                  <c:v>32.882100000000001</c:v>
                </c:pt>
                <c:pt idx="24537">
                  <c:v>32.745899999999999</c:v>
                </c:pt>
                <c:pt idx="24538">
                  <c:v>32.677799999999998</c:v>
                </c:pt>
                <c:pt idx="24539">
                  <c:v>32.674599999999998</c:v>
                </c:pt>
                <c:pt idx="24540">
                  <c:v>32.645400000000002</c:v>
                </c:pt>
                <c:pt idx="24541">
                  <c:v>32.5578</c:v>
                </c:pt>
                <c:pt idx="24542">
                  <c:v>32.518999999999998</c:v>
                </c:pt>
                <c:pt idx="24543">
                  <c:v>32.395699999999998</c:v>
                </c:pt>
                <c:pt idx="24544">
                  <c:v>32.366500000000002</c:v>
                </c:pt>
                <c:pt idx="24545">
                  <c:v>32.292000000000002</c:v>
                </c:pt>
                <c:pt idx="24546">
                  <c:v>32.223799999999997</c:v>
                </c:pt>
                <c:pt idx="24547">
                  <c:v>31.990300000000001</c:v>
                </c:pt>
                <c:pt idx="24548">
                  <c:v>31.9255</c:v>
                </c:pt>
                <c:pt idx="24549">
                  <c:v>31.8736</c:v>
                </c:pt>
                <c:pt idx="24550">
                  <c:v>31.808800000000002</c:v>
                </c:pt>
                <c:pt idx="24551">
                  <c:v>31.7698</c:v>
                </c:pt>
                <c:pt idx="24552">
                  <c:v>31.750399999999999</c:v>
                </c:pt>
                <c:pt idx="24553">
                  <c:v>31.750299999999999</c:v>
                </c:pt>
                <c:pt idx="24554">
                  <c:v>31.604500000000002</c:v>
                </c:pt>
                <c:pt idx="24555">
                  <c:v>31.572099999999999</c:v>
                </c:pt>
                <c:pt idx="24556">
                  <c:v>31.536300000000001</c:v>
                </c:pt>
                <c:pt idx="24557">
                  <c:v>31.4099</c:v>
                </c:pt>
                <c:pt idx="24558">
                  <c:v>31.377500000000001</c:v>
                </c:pt>
                <c:pt idx="24559">
                  <c:v>31.377500000000001</c:v>
                </c:pt>
                <c:pt idx="24560">
                  <c:v>31.348299999999998</c:v>
                </c:pt>
                <c:pt idx="24561">
                  <c:v>31.344999999999999</c:v>
                </c:pt>
                <c:pt idx="24562">
                  <c:v>31.3126</c:v>
                </c:pt>
                <c:pt idx="24563">
                  <c:v>31.280200000000001</c:v>
                </c:pt>
                <c:pt idx="24564">
                  <c:v>31.2607</c:v>
                </c:pt>
                <c:pt idx="24565">
                  <c:v>31.241299999999999</c:v>
                </c:pt>
                <c:pt idx="24566">
                  <c:v>31.199100000000001</c:v>
                </c:pt>
                <c:pt idx="24567">
                  <c:v>31.137499999999999</c:v>
                </c:pt>
                <c:pt idx="24568">
                  <c:v>31.098600000000001</c:v>
                </c:pt>
                <c:pt idx="24569">
                  <c:v>31.0824</c:v>
                </c:pt>
                <c:pt idx="24570">
                  <c:v>31.069400000000002</c:v>
                </c:pt>
                <c:pt idx="24571">
                  <c:v>31.0337</c:v>
                </c:pt>
                <c:pt idx="24572">
                  <c:v>31.024000000000001</c:v>
                </c:pt>
                <c:pt idx="24573">
                  <c:v>31.024000000000001</c:v>
                </c:pt>
                <c:pt idx="24574">
                  <c:v>30.887799999999999</c:v>
                </c:pt>
                <c:pt idx="24575">
                  <c:v>30.728899999999999</c:v>
                </c:pt>
                <c:pt idx="24576">
                  <c:v>30.696400000000001</c:v>
                </c:pt>
                <c:pt idx="24577">
                  <c:v>30.686800000000002</c:v>
                </c:pt>
                <c:pt idx="24578">
                  <c:v>30.686699999999998</c:v>
                </c:pt>
                <c:pt idx="24579">
                  <c:v>30.686699999999998</c:v>
                </c:pt>
                <c:pt idx="24580">
                  <c:v>30.612100000000002</c:v>
                </c:pt>
                <c:pt idx="24581">
                  <c:v>30.608899999999998</c:v>
                </c:pt>
                <c:pt idx="24582">
                  <c:v>30.556999999999999</c:v>
                </c:pt>
                <c:pt idx="24583">
                  <c:v>30.4695</c:v>
                </c:pt>
                <c:pt idx="24584">
                  <c:v>30.430599999999998</c:v>
                </c:pt>
                <c:pt idx="24585">
                  <c:v>30.414400000000001</c:v>
                </c:pt>
                <c:pt idx="24586">
                  <c:v>30.362400000000001</c:v>
                </c:pt>
                <c:pt idx="24587">
                  <c:v>30.326799999999999</c:v>
                </c:pt>
                <c:pt idx="24588">
                  <c:v>30.287800000000001</c:v>
                </c:pt>
                <c:pt idx="24589">
                  <c:v>30.193899999999999</c:v>
                </c:pt>
                <c:pt idx="24590">
                  <c:v>30.0641</c:v>
                </c:pt>
                <c:pt idx="24591">
                  <c:v>30.025200000000002</c:v>
                </c:pt>
                <c:pt idx="24592">
                  <c:v>29.898700000000002</c:v>
                </c:pt>
                <c:pt idx="24593">
                  <c:v>29.895499999999998</c:v>
                </c:pt>
                <c:pt idx="24594">
                  <c:v>29.866299999999999</c:v>
                </c:pt>
                <c:pt idx="24595">
                  <c:v>29.853400000000001</c:v>
                </c:pt>
                <c:pt idx="24596">
                  <c:v>29.798200000000001</c:v>
                </c:pt>
                <c:pt idx="24597">
                  <c:v>29.658799999999999</c:v>
                </c:pt>
                <c:pt idx="24598">
                  <c:v>29.6555</c:v>
                </c:pt>
                <c:pt idx="24599">
                  <c:v>29.590699999999998</c:v>
                </c:pt>
                <c:pt idx="24600">
                  <c:v>29.5258</c:v>
                </c:pt>
                <c:pt idx="24601">
                  <c:v>29.412299999999998</c:v>
                </c:pt>
                <c:pt idx="24602">
                  <c:v>29.379899999999999</c:v>
                </c:pt>
                <c:pt idx="24603">
                  <c:v>29.366900000000001</c:v>
                </c:pt>
                <c:pt idx="24604">
                  <c:v>29.315100000000001</c:v>
                </c:pt>
                <c:pt idx="24605">
                  <c:v>29.2729</c:v>
                </c:pt>
                <c:pt idx="24606">
                  <c:v>29.227499999999999</c:v>
                </c:pt>
                <c:pt idx="24607">
                  <c:v>29.201599999999999</c:v>
                </c:pt>
                <c:pt idx="24608">
                  <c:v>29.091200000000001</c:v>
                </c:pt>
                <c:pt idx="24609">
                  <c:v>29.0167</c:v>
                </c:pt>
                <c:pt idx="24610">
                  <c:v>29.0167</c:v>
                </c:pt>
                <c:pt idx="24611">
                  <c:v>28.896699999999999</c:v>
                </c:pt>
                <c:pt idx="24612">
                  <c:v>28.799399999999999</c:v>
                </c:pt>
                <c:pt idx="24613">
                  <c:v>28.796199999999999</c:v>
                </c:pt>
                <c:pt idx="24614">
                  <c:v>28.776700000000002</c:v>
                </c:pt>
                <c:pt idx="24615">
                  <c:v>28.553000000000001</c:v>
                </c:pt>
                <c:pt idx="24616">
                  <c:v>28.488199999999999</c:v>
                </c:pt>
                <c:pt idx="24617">
                  <c:v>28.4816</c:v>
                </c:pt>
                <c:pt idx="24618">
                  <c:v>28.335699999999999</c:v>
                </c:pt>
                <c:pt idx="24619">
                  <c:v>28.069800000000001</c:v>
                </c:pt>
                <c:pt idx="24620">
                  <c:v>28.017900000000001</c:v>
                </c:pt>
                <c:pt idx="24621">
                  <c:v>27.992000000000001</c:v>
                </c:pt>
                <c:pt idx="24622">
                  <c:v>27.953099999999999</c:v>
                </c:pt>
                <c:pt idx="24623">
                  <c:v>27.943300000000001</c:v>
                </c:pt>
                <c:pt idx="24624">
                  <c:v>27.9239</c:v>
                </c:pt>
                <c:pt idx="24625">
                  <c:v>27.576899999999998</c:v>
                </c:pt>
                <c:pt idx="24626">
                  <c:v>27.408300000000001</c:v>
                </c:pt>
                <c:pt idx="24627">
                  <c:v>27.1586</c:v>
                </c:pt>
                <c:pt idx="24628">
                  <c:v>26.967300000000002</c:v>
                </c:pt>
                <c:pt idx="24629">
                  <c:v>26.9542</c:v>
                </c:pt>
                <c:pt idx="24630">
                  <c:v>26.9283</c:v>
                </c:pt>
                <c:pt idx="24631">
                  <c:v>26.921900000000001</c:v>
                </c:pt>
                <c:pt idx="24632">
                  <c:v>26.856999999999999</c:v>
                </c:pt>
                <c:pt idx="24633">
                  <c:v>26.711099999999998</c:v>
                </c:pt>
                <c:pt idx="24634">
                  <c:v>26.694800000000001</c:v>
                </c:pt>
                <c:pt idx="24635">
                  <c:v>26.668900000000001</c:v>
                </c:pt>
                <c:pt idx="24636">
                  <c:v>26.587800000000001</c:v>
                </c:pt>
                <c:pt idx="24637">
                  <c:v>26.535900000000002</c:v>
                </c:pt>
                <c:pt idx="24638">
                  <c:v>26.484000000000002</c:v>
                </c:pt>
                <c:pt idx="24639">
                  <c:v>26.325099999999999</c:v>
                </c:pt>
                <c:pt idx="24640">
                  <c:v>26.263500000000001</c:v>
                </c:pt>
                <c:pt idx="24641">
                  <c:v>26.205200000000001</c:v>
                </c:pt>
                <c:pt idx="24642">
                  <c:v>26.185700000000001</c:v>
                </c:pt>
                <c:pt idx="24643">
                  <c:v>26.1662</c:v>
                </c:pt>
                <c:pt idx="24644">
                  <c:v>26.1371</c:v>
                </c:pt>
                <c:pt idx="24645">
                  <c:v>26.0657</c:v>
                </c:pt>
                <c:pt idx="24646">
                  <c:v>25.981400000000001</c:v>
                </c:pt>
                <c:pt idx="24647">
                  <c:v>25.893899999999999</c:v>
                </c:pt>
                <c:pt idx="24648">
                  <c:v>25.841999999999999</c:v>
                </c:pt>
                <c:pt idx="24649">
                  <c:v>25.825700000000001</c:v>
                </c:pt>
                <c:pt idx="24650">
                  <c:v>25.819199999999999</c:v>
                </c:pt>
                <c:pt idx="24651">
                  <c:v>25.699300000000001</c:v>
                </c:pt>
                <c:pt idx="24652">
                  <c:v>25.689599999999999</c:v>
                </c:pt>
                <c:pt idx="24653">
                  <c:v>25.644200000000001</c:v>
                </c:pt>
                <c:pt idx="24654">
                  <c:v>25.511199999999999</c:v>
                </c:pt>
                <c:pt idx="24655">
                  <c:v>25.498200000000001</c:v>
                </c:pt>
                <c:pt idx="24656">
                  <c:v>25.365300000000001</c:v>
                </c:pt>
                <c:pt idx="24657">
                  <c:v>25.355499999999999</c:v>
                </c:pt>
                <c:pt idx="24658">
                  <c:v>25.3264</c:v>
                </c:pt>
                <c:pt idx="24659">
                  <c:v>25.177099999999999</c:v>
                </c:pt>
                <c:pt idx="24660">
                  <c:v>25.1188</c:v>
                </c:pt>
                <c:pt idx="24661">
                  <c:v>25.0702</c:v>
                </c:pt>
                <c:pt idx="24662">
                  <c:v>25.0442</c:v>
                </c:pt>
                <c:pt idx="24663">
                  <c:v>25.011800000000001</c:v>
                </c:pt>
                <c:pt idx="24664">
                  <c:v>24.8918</c:v>
                </c:pt>
                <c:pt idx="24665">
                  <c:v>24.875599999999999</c:v>
                </c:pt>
                <c:pt idx="24666">
                  <c:v>24.8691</c:v>
                </c:pt>
                <c:pt idx="24667">
                  <c:v>24.778300000000002</c:v>
                </c:pt>
                <c:pt idx="24668">
                  <c:v>24.716699999999999</c:v>
                </c:pt>
                <c:pt idx="24669">
                  <c:v>24.690799999999999</c:v>
                </c:pt>
                <c:pt idx="24670">
                  <c:v>24.622699999999998</c:v>
                </c:pt>
                <c:pt idx="24671">
                  <c:v>24.593499999999999</c:v>
                </c:pt>
                <c:pt idx="24672">
                  <c:v>24.5806</c:v>
                </c:pt>
                <c:pt idx="24673">
                  <c:v>24.473500000000001</c:v>
                </c:pt>
                <c:pt idx="24674">
                  <c:v>24.3535</c:v>
                </c:pt>
                <c:pt idx="24675">
                  <c:v>24.295100000000001</c:v>
                </c:pt>
                <c:pt idx="24676">
                  <c:v>24.269200000000001</c:v>
                </c:pt>
                <c:pt idx="24677">
                  <c:v>24.061699999999998</c:v>
                </c:pt>
                <c:pt idx="24678">
                  <c:v>23.9514</c:v>
                </c:pt>
                <c:pt idx="24679">
                  <c:v>23.8963</c:v>
                </c:pt>
                <c:pt idx="24680">
                  <c:v>23.8963</c:v>
                </c:pt>
                <c:pt idx="24681">
                  <c:v>23.88</c:v>
                </c:pt>
                <c:pt idx="24682">
                  <c:v>23.815200000000001</c:v>
                </c:pt>
                <c:pt idx="24683">
                  <c:v>23.753599999999999</c:v>
                </c:pt>
                <c:pt idx="24684">
                  <c:v>23.727599999999999</c:v>
                </c:pt>
                <c:pt idx="24685">
                  <c:v>23.698499999999999</c:v>
                </c:pt>
                <c:pt idx="24686">
                  <c:v>23.633600000000001</c:v>
                </c:pt>
                <c:pt idx="24687">
                  <c:v>23.5947</c:v>
                </c:pt>
                <c:pt idx="24688">
                  <c:v>23.393599999999999</c:v>
                </c:pt>
                <c:pt idx="24689">
                  <c:v>23.2088</c:v>
                </c:pt>
                <c:pt idx="24690">
                  <c:v>23.1829</c:v>
                </c:pt>
                <c:pt idx="24691">
                  <c:v>23.036899999999999</c:v>
                </c:pt>
                <c:pt idx="24692">
                  <c:v>22.8553</c:v>
                </c:pt>
                <c:pt idx="24693">
                  <c:v>22.780799999999999</c:v>
                </c:pt>
                <c:pt idx="24694">
                  <c:v>22.7775</c:v>
                </c:pt>
                <c:pt idx="24695">
                  <c:v>22.6997</c:v>
                </c:pt>
                <c:pt idx="24696">
                  <c:v>22.677</c:v>
                </c:pt>
                <c:pt idx="24697">
                  <c:v>22.654299999999999</c:v>
                </c:pt>
                <c:pt idx="24698">
                  <c:v>22.5473</c:v>
                </c:pt>
                <c:pt idx="24699">
                  <c:v>22.4922</c:v>
                </c:pt>
                <c:pt idx="24700">
                  <c:v>22.440200000000001</c:v>
                </c:pt>
                <c:pt idx="24701">
                  <c:v>22.437000000000001</c:v>
                </c:pt>
                <c:pt idx="24702">
                  <c:v>22.313800000000001</c:v>
                </c:pt>
                <c:pt idx="24703">
                  <c:v>22.044599999999999</c:v>
                </c:pt>
                <c:pt idx="24704">
                  <c:v>22.028400000000001</c:v>
                </c:pt>
                <c:pt idx="24705">
                  <c:v>22.021899999999999</c:v>
                </c:pt>
                <c:pt idx="24706">
                  <c:v>21.976600000000001</c:v>
                </c:pt>
                <c:pt idx="24707">
                  <c:v>21.9084</c:v>
                </c:pt>
                <c:pt idx="24708">
                  <c:v>21.687899999999999</c:v>
                </c:pt>
                <c:pt idx="24709">
                  <c:v>21.613299999999999</c:v>
                </c:pt>
                <c:pt idx="24710">
                  <c:v>21.587399999999999</c:v>
                </c:pt>
                <c:pt idx="24711">
                  <c:v>21.4739</c:v>
                </c:pt>
                <c:pt idx="24712">
                  <c:v>21.460899999999999</c:v>
                </c:pt>
                <c:pt idx="24713">
                  <c:v>21.4285</c:v>
                </c:pt>
                <c:pt idx="24714">
                  <c:v>21.3766</c:v>
                </c:pt>
                <c:pt idx="24715">
                  <c:v>21.3733</c:v>
                </c:pt>
                <c:pt idx="24716">
                  <c:v>21.191800000000001</c:v>
                </c:pt>
                <c:pt idx="24717">
                  <c:v>21.165800000000001</c:v>
                </c:pt>
                <c:pt idx="24718">
                  <c:v>21.039400000000001</c:v>
                </c:pt>
                <c:pt idx="24719">
                  <c:v>20.981000000000002</c:v>
                </c:pt>
                <c:pt idx="24720">
                  <c:v>20.825299999999999</c:v>
                </c:pt>
                <c:pt idx="24721">
                  <c:v>20.7605</c:v>
                </c:pt>
                <c:pt idx="24722">
                  <c:v>20.5075</c:v>
                </c:pt>
                <c:pt idx="24723">
                  <c:v>20.5075</c:v>
                </c:pt>
                <c:pt idx="24724">
                  <c:v>20.494599999999998</c:v>
                </c:pt>
                <c:pt idx="24725">
                  <c:v>20.351900000000001</c:v>
                </c:pt>
                <c:pt idx="24726">
                  <c:v>20.342199999999998</c:v>
                </c:pt>
                <c:pt idx="24727">
                  <c:v>20.325900000000001</c:v>
                </c:pt>
                <c:pt idx="24728">
                  <c:v>20.264299999999999</c:v>
                </c:pt>
                <c:pt idx="24729">
                  <c:v>20.189699999999998</c:v>
                </c:pt>
                <c:pt idx="24730">
                  <c:v>19.813600000000001</c:v>
                </c:pt>
                <c:pt idx="24731">
                  <c:v>19.787600000000001</c:v>
                </c:pt>
                <c:pt idx="24732">
                  <c:v>19.583300000000001</c:v>
                </c:pt>
                <c:pt idx="24733">
                  <c:v>19.469899999999999</c:v>
                </c:pt>
                <c:pt idx="24734">
                  <c:v>19.460100000000001</c:v>
                </c:pt>
                <c:pt idx="24735">
                  <c:v>19.379100000000001</c:v>
                </c:pt>
                <c:pt idx="24736">
                  <c:v>19.2882</c:v>
                </c:pt>
                <c:pt idx="24737">
                  <c:v>19.2818</c:v>
                </c:pt>
                <c:pt idx="24738">
                  <c:v>19.252600000000001</c:v>
                </c:pt>
                <c:pt idx="24739">
                  <c:v>19.229900000000001</c:v>
                </c:pt>
                <c:pt idx="24740">
                  <c:v>19.197399999999998</c:v>
                </c:pt>
                <c:pt idx="24741">
                  <c:v>19.009399999999999</c:v>
                </c:pt>
                <c:pt idx="24742">
                  <c:v>18.856999999999999</c:v>
                </c:pt>
                <c:pt idx="24743">
                  <c:v>18.360800000000001</c:v>
                </c:pt>
                <c:pt idx="24744">
                  <c:v>18.299199999999999</c:v>
                </c:pt>
                <c:pt idx="24745">
                  <c:v>18.282900000000001</c:v>
                </c:pt>
                <c:pt idx="24746">
                  <c:v>18.007300000000001</c:v>
                </c:pt>
                <c:pt idx="24747">
                  <c:v>17.880800000000001</c:v>
                </c:pt>
                <c:pt idx="24748">
                  <c:v>17.7057</c:v>
                </c:pt>
                <c:pt idx="24749">
                  <c:v>17.433399999999999</c:v>
                </c:pt>
                <c:pt idx="24750">
                  <c:v>17.430099999999999</c:v>
                </c:pt>
                <c:pt idx="24751">
                  <c:v>17.4269</c:v>
                </c:pt>
                <c:pt idx="24752">
                  <c:v>17.339300000000001</c:v>
                </c:pt>
                <c:pt idx="24753">
                  <c:v>17.002099999999999</c:v>
                </c:pt>
                <c:pt idx="24754">
                  <c:v>16.979399999999998</c:v>
                </c:pt>
                <c:pt idx="24755">
                  <c:v>16.7393</c:v>
                </c:pt>
                <c:pt idx="24756">
                  <c:v>16.6615</c:v>
                </c:pt>
                <c:pt idx="24757">
                  <c:v>16.616199999999999</c:v>
                </c:pt>
                <c:pt idx="24758">
                  <c:v>16.548100000000002</c:v>
                </c:pt>
                <c:pt idx="24759">
                  <c:v>16.5059</c:v>
                </c:pt>
                <c:pt idx="24760">
                  <c:v>16.463799999999999</c:v>
                </c:pt>
                <c:pt idx="24761">
                  <c:v>16.4313</c:v>
                </c:pt>
                <c:pt idx="24762">
                  <c:v>16.385899999999999</c:v>
                </c:pt>
                <c:pt idx="24763">
                  <c:v>16.291899999999998</c:v>
                </c:pt>
                <c:pt idx="24764">
                  <c:v>16.081099999999999</c:v>
                </c:pt>
                <c:pt idx="24765">
                  <c:v>15.9903</c:v>
                </c:pt>
                <c:pt idx="24766">
                  <c:v>15.944900000000001</c:v>
                </c:pt>
                <c:pt idx="24767">
                  <c:v>15.8185</c:v>
                </c:pt>
                <c:pt idx="24768">
                  <c:v>15.7568</c:v>
                </c:pt>
                <c:pt idx="24769">
                  <c:v>15.7471</c:v>
                </c:pt>
                <c:pt idx="24770">
                  <c:v>15.666</c:v>
                </c:pt>
                <c:pt idx="24771">
                  <c:v>15.5298</c:v>
                </c:pt>
                <c:pt idx="24772">
                  <c:v>15.484400000000001</c:v>
                </c:pt>
                <c:pt idx="24773">
                  <c:v>15.3742</c:v>
                </c:pt>
                <c:pt idx="24774">
                  <c:v>15.280099999999999</c:v>
                </c:pt>
                <c:pt idx="24775">
                  <c:v>15.212</c:v>
                </c:pt>
                <c:pt idx="24776">
                  <c:v>15.1991</c:v>
                </c:pt>
                <c:pt idx="24777">
                  <c:v>15.0596</c:v>
                </c:pt>
                <c:pt idx="24778">
                  <c:v>14.9655</c:v>
                </c:pt>
                <c:pt idx="24779">
                  <c:v>14.887700000000001</c:v>
                </c:pt>
                <c:pt idx="24780">
                  <c:v>14.745100000000001</c:v>
                </c:pt>
                <c:pt idx="24781">
                  <c:v>14.6867</c:v>
                </c:pt>
                <c:pt idx="24782">
                  <c:v>14.670500000000001</c:v>
                </c:pt>
                <c:pt idx="24783">
                  <c:v>14.641299999999999</c:v>
                </c:pt>
                <c:pt idx="24784">
                  <c:v>14.5959</c:v>
                </c:pt>
                <c:pt idx="24785">
                  <c:v>14.411</c:v>
                </c:pt>
                <c:pt idx="24786">
                  <c:v>14.2813</c:v>
                </c:pt>
                <c:pt idx="24787">
                  <c:v>14.2197</c:v>
                </c:pt>
                <c:pt idx="24788">
                  <c:v>14.093299999999999</c:v>
                </c:pt>
                <c:pt idx="24789">
                  <c:v>14.041399999999999</c:v>
                </c:pt>
                <c:pt idx="24790">
                  <c:v>13.9895</c:v>
                </c:pt>
                <c:pt idx="24791">
                  <c:v>13.8987</c:v>
                </c:pt>
                <c:pt idx="24792">
                  <c:v>13.843500000000001</c:v>
                </c:pt>
                <c:pt idx="24793">
                  <c:v>13.762499999999999</c:v>
                </c:pt>
                <c:pt idx="24794">
                  <c:v>13.7593</c:v>
                </c:pt>
                <c:pt idx="24795">
                  <c:v>13.4382</c:v>
                </c:pt>
                <c:pt idx="24796">
                  <c:v>13.383100000000001</c:v>
                </c:pt>
                <c:pt idx="24797">
                  <c:v>13.3604</c:v>
                </c:pt>
                <c:pt idx="24798">
                  <c:v>13.2372</c:v>
                </c:pt>
                <c:pt idx="24799">
                  <c:v>13.2339</c:v>
                </c:pt>
                <c:pt idx="24800">
                  <c:v>13.178699999999999</c:v>
                </c:pt>
                <c:pt idx="24801">
                  <c:v>13.0685</c:v>
                </c:pt>
                <c:pt idx="24802">
                  <c:v>12.968</c:v>
                </c:pt>
                <c:pt idx="24803">
                  <c:v>12.679399999999999</c:v>
                </c:pt>
                <c:pt idx="24804">
                  <c:v>12.601599999999999</c:v>
                </c:pt>
                <c:pt idx="24805">
                  <c:v>12.5075</c:v>
                </c:pt>
                <c:pt idx="24806">
                  <c:v>12.3551</c:v>
                </c:pt>
                <c:pt idx="24807">
                  <c:v>12.325900000000001</c:v>
                </c:pt>
                <c:pt idx="24808">
                  <c:v>12.260999999999999</c:v>
                </c:pt>
                <c:pt idx="24809">
                  <c:v>12.1638</c:v>
                </c:pt>
                <c:pt idx="24810">
                  <c:v>12.1022</c:v>
                </c:pt>
                <c:pt idx="24811">
                  <c:v>12.0892</c:v>
                </c:pt>
                <c:pt idx="24812">
                  <c:v>12.069699999999999</c:v>
                </c:pt>
                <c:pt idx="24813">
                  <c:v>11.8979</c:v>
                </c:pt>
                <c:pt idx="24814">
                  <c:v>11.816800000000001</c:v>
                </c:pt>
                <c:pt idx="24815">
                  <c:v>11.800599999999999</c:v>
                </c:pt>
                <c:pt idx="24816">
                  <c:v>11.648099999999999</c:v>
                </c:pt>
                <c:pt idx="24817">
                  <c:v>11.4763</c:v>
                </c:pt>
                <c:pt idx="24818">
                  <c:v>11.3855</c:v>
                </c:pt>
                <c:pt idx="24819">
                  <c:v>11.2364</c:v>
                </c:pt>
                <c:pt idx="24820">
                  <c:v>11.1747</c:v>
                </c:pt>
                <c:pt idx="24821">
                  <c:v>11.1358</c:v>
                </c:pt>
                <c:pt idx="24822">
                  <c:v>11.051500000000001</c:v>
                </c:pt>
                <c:pt idx="24823">
                  <c:v>10.960699999999999</c:v>
                </c:pt>
                <c:pt idx="24824">
                  <c:v>10.8439</c:v>
                </c:pt>
                <c:pt idx="24825">
                  <c:v>10.8018</c:v>
                </c:pt>
                <c:pt idx="24826">
                  <c:v>10.7986</c:v>
                </c:pt>
                <c:pt idx="24827">
                  <c:v>10.7272</c:v>
                </c:pt>
                <c:pt idx="24828">
                  <c:v>10.4678</c:v>
                </c:pt>
                <c:pt idx="24829">
                  <c:v>10.377000000000001</c:v>
                </c:pt>
                <c:pt idx="24830">
                  <c:v>10.2667</c:v>
                </c:pt>
                <c:pt idx="24831">
                  <c:v>10.1889</c:v>
                </c:pt>
                <c:pt idx="24832">
                  <c:v>9.9748999999999999</c:v>
                </c:pt>
                <c:pt idx="24833">
                  <c:v>9.6538400000000006</c:v>
                </c:pt>
                <c:pt idx="24834">
                  <c:v>9.6408500000000004</c:v>
                </c:pt>
                <c:pt idx="24835">
                  <c:v>9.4203799999999998</c:v>
                </c:pt>
                <c:pt idx="24836">
                  <c:v>9.3490300000000008</c:v>
                </c:pt>
                <c:pt idx="24837">
                  <c:v>9.2841799999999992</c:v>
                </c:pt>
                <c:pt idx="24838">
                  <c:v>9.2355499999999999</c:v>
                </c:pt>
                <c:pt idx="24839">
                  <c:v>9.1803899999999992</c:v>
                </c:pt>
                <c:pt idx="24840">
                  <c:v>9.0733999999999995</c:v>
                </c:pt>
                <c:pt idx="24841">
                  <c:v>8.9825800000000005</c:v>
                </c:pt>
                <c:pt idx="24842">
                  <c:v>8.8334100000000007</c:v>
                </c:pt>
                <c:pt idx="24843">
                  <c:v>8.8171999999999997</c:v>
                </c:pt>
                <c:pt idx="24844">
                  <c:v>8.6193899999999992</c:v>
                </c:pt>
                <c:pt idx="24845">
                  <c:v>8.5836799999999993</c:v>
                </c:pt>
                <c:pt idx="24846">
                  <c:v>8.4345499999999998</c:v>
                </c:pt>
                <c:pt idx="24847">
                  <c:v>8.4150799999999997</c:v>
                </c:pt>
                <c:pt idx="24848">
                  <c:v>8.3340300000000003</c:v>
                </c:pt>
                <c:pt idx="24849">
                  <c:v>8.2205300000000001</c:v>
                </c:pt>
                <c:pt idx="24850">
                  <c:v>8.1848500000000008</c:v>
                </c:pt>
                <c:pt idx="24851">
                  <c:v>7.92544</c:v>
                </c:pt>
                <c:pt idx="24852">
                  <c:v>7.7276100000000003</c:v>
                </c:pt>
                <c:pt idx="24853">
                  <c:v>7.6627000000000001</c:v>
                </c:pt>
                <c:pt idx="24854">
                  <c:v>7.6433</c:v>
                </c:pt>
                <c:pt idx="24855">
                  <c:v>7.6238700000000001</c:v>
                </c:pt>
                <c:pt idx="24856">
                  <c:v>7.4811899999999998</c:v>
                </c:pt>
                <c:pt idx="24857">
                  <c:v>7.4681699999999998</c:v>
                </c:pt>
                <c:pt idx="24858">
                  <c:v>7.3773900000000001</c:v>
                </c:pt>
                <c:pt idx="24859">
                  <c:v>7.3611700000000004</c:v>
                </c:pt>
                <c:pt idx="24860">
                  <c:v>7.3060600000000004</c:v>
                </c:pt>
                <c:pt idx="24861">
                  <c:v>7.0822799999999999</c:v>
                </c:pt>
                <c:pt idx="24862">
                  <c:v>6.9006999999999996</c:v>
                </c:pt>
                <c:pt idx="24863">
                  <c:v>6.8909799999999999</c:v>
                </c:pt>
                <c:pt idx="24864">
                  <c:v>6.7839200000000002</c:v>
                </c:pt>
                <c:pt idx="24865">
                  <c:v>6.7320799999999998</c:v>
                </c:pt>
                <c:pt idx="24866">
                  <c:v>6.6672099999999999</c:v>
                </c:pt>
                <c:pt idx="24867">
                  <c:v>6.5926400000000003</c:v>
                </c:pt>
                <c:pt idx="24868">
                  <c:v>6.5569499999999996</c:v>
                </c:pt>
                <c:pt idx="24869">
                  <c:v>6.3721300000000003</c:v>
                </c:pt>
                <c:pt idx="24870">
                  <c:v>6.3364700000000003</c:v>
                </c:pt>
                <c:pt idx="24871">
                  <c:v>6.2910399999999997</c:v>
                </c:pt>
                <c:pt idx="24872">
                  <c:v>6.28451</c:v>
                </c:pt>
                <c:pt idx="24873">
                  <c:v>6.2683900000000001</c:v>
                </c:pt>
                <c:pt idx="24874">
                  <c:v>6.23916</c:v>
                </c:pt>
                <c:pt idx="24875">
                  <c:v>6.1581000000000001</c:v>
                </c:pt>
                <c:pt idx="24876">
                  <c:v>6.1126899999999997</c:v>
                </c:pt>
                <c:pt idx="24877">
                  <c:v>5.9246299999999996</c:v>
                </c:pt>
                <c:pt idx="24878">
                  <c:v>5.9148699999999996</c:v>
                </c:pt>
                <c:pt idx="24879">
                  <c:v>5.8597599999999996</c:v>
                </c:pt>
                <c:pt idx="24880">
                  <c:v>5.6457300000000004</c:v>
                </c:pt>
                <c:pt idx="24881">
                  <c:v>5.6424500000000002</c:v>
                </c:pt>
                <c:pt idx="24882">
                  <c:v>5.5225200000000001</c:v>
                </c:pt>
                <c:pt idx="24883">
                  <c:v>5.4252000000000002</c:v>
                </c:pt>
                <c:pt idx="24884">
                  <c:v>5.3311799999999998</c:v>
                </c:pt>
                <c:pt idx="24885">
                  <c:v>5.25657</c:v>
                </c:pt>
                <c:pt idx="24886">
                  <c:v>5.2338500000000003</c:v>
                </c:pt>
                <c:pt idx="24887">
                  <c:v>5.1204099999999997</c:v>
                </c:pt>
                <c:pt idx="24888">
                  <c:v>5.0847300000000004</c:v>
                </c:pt>
                <c:pt idx="24889">
                  <c:v>5.0425700000000004</c:v>
                </c:pt>
                <c:pt idx="24890">
                  <c:v>4.9225500000000002</c:v>
                </c:pt>
                <c:pt idx="24891">
                  <c:v>4.8869100000000003</c:v>
                </c:pt>
                <c:pt idx="24892">
                  <c:v>4.88042</c:v>
                </c:pt>
                <c:pt idx="24893">
                  <c:v>4.8674499999999998</c:v>
                </c:pt>
                <c:pt idx="24894">
                  <c:v>4.8512199999999996</c:v>
                </c:pt>
                <c:pt idx="24895">
                  <c:v>4.8025799999999998</c:v>
                </c:pt>
                <c:pt idx="24896">
                  <c:v>4.7183000000000002</c:v>
                </c:pt>
                <c:pt idx="24897">
                  <c:v>4.7150499999999997</c:v>
                </c:pt>
                <c:pt idx="24898">
                  <c:v>4.70207</c:v>
                </c:pt>
                <c:pt idx="24899">
                  <c:v>4.6793699999999996</c:v>
                </c:pt>
                <c:pt idx="24900">
                  <c:v>4.5334500000000002</c:v>
                </c:pt>
                <c:pt idx="24901">
                  <c:v>4.4523599999999997</c:v>
                </c:pt>
                <c:pt idx="24902">
                  <c:v>4.2707899999999999</c:v>
                </c:pt>
                <c:pt idx="24903">
                  <c:v>4.1475600000000004</c:v>
                </c:pt>
                <c:pt idx="24904">
                  <c:v>4.0892200000000001</c:v>
                </c:pt>
                <c:pt idx="24905">
                  <c:v>3.8848799999999999</c:v>
                </c:pt>
                <c:pt idx="24906">
                  <c:v>3.6902699999999999</c:v>
                </c:pt>
                <c:pt idx="24907">
                  <c:v>3.6611500000000001</c:v>
                </c:pt>
                <c:pt idx="24908">
                  <c:v>3.5346299999999999</c:v>
                </c:pt>
                <c:pt idx="24909">
                  <c:v>3.5314100000000002</c:v>
                </c:pt>
                <c:pt idx="24910">
                  <c:v>3.3887399999999999</c:v>
                </c:pt>
                <c:pt idx="24911">
                  <c:v>3.2330899999999998</c:v>
                </c:pt>
                <c:pt idx="24912">
                  <c:v>2.69476</c:v>
                </c:pt>
                <c:pt idx="24913">
                  <c:v>2.6850499999999999</c:v>
                </c:pt>
                <c:pt idx="24914">
                  <c:v>2.6104599999999998</c:v>
                </c:pt>
                <c:pt idx="24915">
                  <c:v>2.2894399999999999</c:v>
                </c:pt>
                <c:pt idx="24916">
                  <c:v>2.2537600000000002</c:v>
                </c:pt>
                <c:pt idx="24917">
                  <c:v>2.2181000000000002</c:v>
                </c:pt>
                <c:pt idx="24918">
                  <c:v>1.9456800000000001</c:v>
                </c:pt>
                <c:pt idx="24919">
                  <c:v>1.9424399999999999</c:v>
                </c:pt>
                <c:pt idx="24920">
                  <c:v>1.7057199999999999</c:v>
                </c:pt>
                <c:pt idx="24921">
                  <c:v>1.6927399999999999</c:v>
                </c:pt>
                <c:pt idx="24922">
                  <c:v>1.55003</c:v>
                </c:pt>
                <c:pt idx="24923">
                  <c:v>1.51111</c:v>
                </c:pt>
                <c:pt idx="24924">
                  <c:v>1.50787</c:v>
                </c:pt>
                <c:pt idx="24925">
                  <c:v>1.4462900000000001</c:v>
                </c:pt>
                <c:pt idx="24926">
                  <c:v>1.34894</c:v>
                </c:pt>
                <c:pt idx="24927">
                  <c:v>1.2257899999999999</c:v>
                </c:pt>
                <c:pt idx="24928">
                  <c:v>1.12523</c:v>
                </c:pt>
                <c:pt idx="24929">
                  <c:v>0.88202000000000003</c:v>
                </c:pt>
                <c:pt idx="24930">
                  <c:v>0.77497300000000002</c:v>
                </c:pt>
                <c:pt idx="24931">
                  <c:v>0.71991799999999995</c:v>
                </c:pt>
                <c:pt idx="24932">
                  <c:v>0.69394</c:v>
                </c:pt>
                <c:pt idx="24933">
                  <c:v>0.68098899999999996</c:v>
                </c:pt>
                <c:pt idx="24934">
                  <c:v>0.61608700000000005</c:v>
                </c:pt>
                <c:pt idx="24935">
                  <c:v>0.43776300000000001</c:v>
                </c:pt>
                <c:pt idx="24936">
                  <c:v>0.32428400000000002</c:v>
                </c:pt>
                <c:pt idx="24937">
                  <c:v>0.30480200000000002</c:v>
                </c:pt>
                <c:pt idx="24938">
                  <c:v>0.26912599999999998</c:v>
                </c:pt>
                <c:pt idx="24939">
                  <c:v>0.18482199999999999</c:v>
                </c:pt>
                <c:pt idx="24940">
                  <c:v>0.18157400000000001</c:v>
                </c:pt>
                <c:pt idx="24941">
                  <c:v>-8.43473E-2</c:v>
                </c:pt>
                <c:pt idx="24942">
                  <c:v>-0.18162600000000001</c:v>
                </c:pt>
                <c:pt idx="24943">
                  <c:v>-0.29186699999999999</c:v>
                </c:pt>
                <c:pt idx="24944">
                  <c:v>-0.33078099999999999</c:v>
                </c:pt>
                <c:pt idx="24945">
                  <c:v>-0.47669299999999998</c:v>
                </c:pt>
                <c:pt idx="24946">
                  <c:v>-0.65505400000000003</c:v>
                </c:pt>
                <c:pt idx="24947">
                  <c:v>-0.70696999999999999</c:v>
                </c:pt>
                <c:pt idx="24948">
                  <c:v>-0.73940499999999998</c:v>
                </c:pt>
                <c:pt idx="24949">
                  <c:v>-1.1998500000000001</c:v>
                </c:pt>
                <c:pt idx="24950">
                  <c:v>-1.24204</c:v>
                </c:pt>
                <c:pt idx="24951">
                  <c:v>-1.32307</c:v>
                </c:pt>
                <c:pt idx="24952">
                  <c:v>-1.4365399999999999</c:v>
                </c:pt>
                <c:pt idx="24953">
                  <c:v>-1.7543299999999999</c:v>
                </c:pt>
                <c:pt idx="24954">
                  <c:v>-1.8970899999999999</c:v>
                </c:pt>
                <c:pt idx="24955">
                  <c:v>-2.05274</c:v>
                </c:pt>
                <c:pt idx="24956">
                  <c:v>-2.0721400000000001</c:v>
                </c:pt>
                <c:pt idx="24957">
                  <c:v>-2.1370300000000002</c:v>
                </c:pt>
                <c:pt idx="24958">
                  <c:v>-2.1694599999999999</c:v>
                </c:pt>
                <c:pt idx="24959">
                  <c:v>-2.2602500000000001</c:v>
                </c:pt>
                <c:pt idx="24960">
                  <c:v>-2.3283700000000001</c:v>
                </c:pt>
                <c:pt idx="24961">
                  <c:v>-2.4775200000000002</c:v>
                </c:pt>
                <c:pt idx="24962">
                  <c:v>-2.4937200000000002</c:v>
                </c:pt>
                <c:pt idx="24963">
                  <c:v>-2.5164499999999999</c:v>
                </c:pt>
                <c:pt idx="24964">
                  <c:v>-2.5845199999999999</c:v>
                </c:pt>
                <c:pt idx="24965">
                  <c:v>-2.6332</c:v>
                </c:pt>
                <c:pt idx="24966">
                  <c:v>-2.7531500000000002</c:v>
                </c:pt>
                <c:pt idx="24967">
                  <c:v>-2.7726600000000001</c:v>
                </c:pt>
                <c:pt idx="24968">
                  <c:v>-2.92503</c:v>
                </c:pt>
                <c:pt idx="24969">
                  <c:v>-2.9801299999999999</c:v>
                </c:pt>
                <c:pt idx="24970">
                  <c:v>-3.3012000000000001</c:v>
                </c:pt>
                <c:pt idx="24971">
                  <c:v>-3.4373800000000001</c:v>
                </c:pt>
                <c:pt idx="24972">
                  <c:v>-3.5022500000000001</c:v>
                </c:pt>
                <c:pt idx="24973">
                  <c:v>-3.9530099999999999</c:v>
                </c:pt>
                <c:pt idx="24974">
                  <c:v>-4.0275499999999997</c:v>
                </c:pt>
                <c:pt idx="24975">
                  <c:v>-4.2092000000000001</c:v>
                </c:pt>
                <c:pt idx="24976">
                  <c:v>-4.4913400000000001</c:v>
                </c:pt>
                <c:pt idx="24977">
                  <c:v>-4.5237600000000002</c:v>
                </c:pt>
                <c:pt idx="24978">
                  <c:v>-4.5431999999999997</c:v>
                </c:pt>
                <c:pt idx="24979">
                  <c:v>-4.6080699999999997</c:v>
                </c:pt>
                <c:pt idx="24980">
                  <c:v>-4.6405000000000003</c:v>
                </c:pt>
                <c:pt idx="24981">
                  <c:v>-4.7766599999999997</c:v>
                </c:pt>
                <c:pt idx="24982">
                  <c:v>-4.9096299999999999</c:v>
                </c:pt>
                <c:pt idx="24983">
                  <c:v>-4.9096399999999996</c:v>
                </c:pt>
                <c:pt idx="24984">
                  <c:v>-5.1301300000000003</c:v>
                </c:pt>
                <c:pt idx="24985">
                  <c:v>-5.1917600000000004</c:v>
                </c:pt>
                <c:pt idx="24986">
                  <c:v>-5.29556</c:v>
                </c:pt>
                <c:pt idx="24987">
                  <c:v>-5.3117999999999999</c:v>
                </c:pt>
                <c:pt idx="24988">
                  <c:v>-5.3538899999999998</c:v>
                </c:pt>
                <c:pt idx="24989">
                  <c:v>-5.7851999999999997</c:v>
                </c:pt>
                <c:pt idx="24990">
                  <c:v>-5.8014200000000002</c:v>
                </c:pt>
                <c:pt idx="24991">
                  <c:v>-6.1743499999999996</c:v>
                </c:pt>
                <c:pt idx="24992">
                  <c:v>-6.2359600000000004</c:v>
                </c:pt>
                <c:pt idx="24993">
                  <c:v>-6.2684199999999999</c:v>
                </c:pt>
                <c:pt idx="24994">
                  <c:v>-6.3202400000000001</c:v>
                </c:pt>
                <c:pt idx="24995">
                  <c:v>-6.3494799999999998</c:v>
                </c:pt>
                <c:pt idx="24996">
                  <c:v>-6.6737200000000003</c:v>
                </c:pt>
                <c:pt idx="24997">
                  <c:v>-6.7548199999999996</c:v>
                </c:pt>
                <c:pt idx="24998">
                  <c:v>-6.9137199999999996</c:v>
                </c:pt>
                <c:pt idx="24999">
                  <c:v>-7.29312</c:v>
                </c:pt>
                <c:pt idx="25000">
                  <c:v>-7.4390200000000002</c:v>
                </c:pt>
                <c:pt idx="25001">
                  <c:v>-7.5914599999999997</c:v>
                </c:pt>
                <c:pt idx="25002">
                  <c:v>-7.8379000000000003</c:v>
                </c:pt>
                <c:pt idx="25003">
                  <c:v>-7.9449100000000001</c:v>
                </c:pt>
                <c:pt idx="25004">
                  <c:v>-7.9481599999999997</c:v>
                </c:pt>
                <c:pt idx="25005">
                  <c:v>-8.0194799999999997</c:v>
                </c:pt>
                <c:pt idx="25006">
                  <c:v>-8.1102900000000009</c:v>
                </c:pt>
                <c:pt idx="25007">
                  <c:v>-8.1491900000000008</c:v>
                </c:pt>
                <c:pt idx="25008">
                  <c:v>-8.3600100000000008</c:v>
                </c:pt>
                <c:pt idx="25009">
                  <c:v>-8.3794400000000007</c:v>
                </c:pt>
                <c:pt idx="25010">
                  <c:v>-8.6193899999999992</c:v>
                </c:pt>
                <c:pt idx="25011">
                  <c:v>-8.6583299999999994</c:v>
                </c:pt>
                <c:pt idx="25012">
                  <c:v>-8.7621099999999998</c:v>
                </c:pt>
                <c:pt idx="25013">
                  <c:v>-8.8529</c:v>
                </c:pt>
                <c:pt idx="25014">
                  <c:v>-8.9242600000000003</c:v>
                </c:pt>
                <c:pt idx="25015">
                  <c:v>-9.0604300000000002</c:v>
                </c:pt>
                <c:pt idx="25016">
                  <c:v>-9.1156100000000002</c:v>
                </c:pt>
                <c:pt idx="25017">
                  <c:v>-9.3263800000000003</c:v>
                </c:pt>
                <c:pt idx="25018">
                  <c:v>-9.3781999999999996</c:v>
                </c:pt>
                <c:pt idx="25019">
                  <c:v>-9.3879300000000008</c:v>
                </c:pt>
                <c:pt idx="25020">
                  <c:v>-9.5436300000000003</c:v>
                </c:pt>
                <c:pt idx="25021">
                  <c:v>-9.6700900000000001</c:v>
                </c:pt>
                <c:pt idx="25022">
                  <c:v>-9.8711300000000008</c:v>
                </c:pt>
                <c:pt idx="25023">
                  <c:v>-10.503500000000001</c:v>
                </c:pt>
                <c:pt idx="25024">
                  <c:v>-10.5943</c:v>
                </c:pt>
                <c:pt idx="25025">
                  <c:v>-10.6462</c:v>
                </c:pt>
                <c:pt idx="25026">
                  <c:v>-10.6526</c:v>
                </c:pt>
                <c:pt idx="25027">
                  <c:v>-10.668900000000001</c:v>
                </c:pt>
                <c:pt idx="25028">
                  <c:v>-10.7759</c:v>
                </c:pt>
                <c:pt idx="25029">
                  <c:v>-10.8667</c:v>
                </c:pt>
                <c:pt idx="25030">
                  <c:v>-11.1066</c:v>
                </c:pt>
                <c:pt idx="25031">
                  <c:v>-11.2331</c:v>
                </c:pt>
                <c:pt idx="25032">
                  <c:v>-11.304500000000001</c:v>
                </c:pt>
                <c:pt idx="25033">
                  <c:v>-11.761699999999999</c:v>
                </c:pt>
                <c:pt idx="25034">
                  <c:v>-11.9076</c:v>
                </c:pt>
                <c:pt idx="25035">
                  <c:v>-12.0406</c:v>
                </c:pt>
                <c:pt idx="25036">
                  <c:v>-12.043799999999999</c:v>
                </c:pt>
                <c:pt idx="25037">
                  <c:v>-12.348699999999999</c:v>
                </c:pt>
                <c:pt idx="25038">
                  <c:v>-12.5886</c:v>
                </c:pt>
                <c:pt idx="25039">
                  <c:v>-12.968</c:v>
                </c:pt>
                <c:pt idx="25040">
                  <c:v>-13.013400000000001</c:v>
                </c:pt>
                <c:pt idx="25041">
                  <c:v>-13.023199999999999</c:v>
                </c:pt>
                <c:pt idx="25042">
                  <c:v>-13.3896</c:v>
                </c:pt>
                <c:pt idx="25043">
                  <c:v>-13.396100000000001</c:v>
                </c:pt>
                <c:pt idx="25044">
                  <c:v>-13.509600000000001</c:v>
                </c:pt>
                <c:pt idx="25045">
                  <c:v>-14.3041</c:v>
                </c:pt>
                <c:pt idx="25046">
                  <c:v>-14.3203</c:v>
                </c:pt>
                <c:pt idx="25047">
                  <c:v>-14.3592</c:v>
                </c:pt>
                <c:pt idx="25048">
                  <c:v>-14.375400000000001</c:v>
                </c:pt>
                <c:pt idx="25049">
                  <c:v>-14.4305</c:v>
                </c:pt>
                <c:pt idx="25050">
                  <c:v>-15.3645</c:v>
                </c:pt>
                <c:pt idx="25051">
                  <c:v>-15.4001</c:v>
                </c:pt>
                <c:pt idx="25052">
                  <c:v>-15.545999999999999</c:v>
                </c:pt>
                <c:pt idx="25053">
                  <c:v>-15.8963</c:v>
                </c:pt>
                <c:pt idx="25054">
                  <c:v>-15.9125</c:v>
                </c:pt>
                <c:pt idx="25055">
                  <c:v>-16.139500000000002</c:v>
                </c:pt>
                <c:pt idx="25056">
                  <c:v>-16.3535</c:v>
                </c:pt>
                <c:pt idx="25057">
                  <c:v>-16.4605</c:v>
                </c:pt>
                <c:pt idx="25058">
                  <c:v>-16.5092</c:v>
                </c:pt>
                <c:pt idx="25059">
                  <c:v>-16.963200000000001</c:v>
                </c:pt>
                <c:pt idx="25060">
                  <c:v>-17.1675</c:v>
                </c:pt>
                <c:pt idx="25061">
                  <c:v>-17.232299999999999</c:v>
                </c:pt>
                <c:pt idx="25062">
                  <c:v>-17.407499999999999</c:v>
                </c:pt>
                <c:pt idx="25063">
                  <c:v>-17.621500000000001</c:v>
                </c:pt>
                <c:pt idx="25064">
                  <c:v>-17.689599999999999</c:v>
                </c:pt>
                <c:pt idx="25065">
                  <c:v>-17.848500000000001</c:v>
                </c:pt>
                <c:pt idx="25066">
                  <c:v>-18.347799999999999</c:v>
                </c:pt>
                <c:pt idx="25067">
                  <c:v>-18.613800000000001</c:v>
                </c:pt>
                <c:pt idx="25068">
                  <c:v>-18.724</c:v>
                </c:pt>
                <c:pt idx="25069">
                  <c:v>-19.048300000000001</c:v>
                </c:pt>
                <c:pt idx="25070">
                  <c:v>-19.119700000000002</c:v>
                </c:pt>
                <c:pt idx="25071">
                  <c:v>-19.583400000000001</c:v>
                </c:pt>
                <c:pt idx="25072">
                  <c:v>-19.985499999999998</c:v>
                </c:pt>
                <c:pt idx="25073">
                  <c:v>-20.1282</c:v>
                </c:pt>
                <c:pt idx="25074">
                  <c:v>-20.2547</c:v>
                </c:pt>
                <c:pt idx="25075">
                  <c:v>-20.553000000000001</c:v>
                </c:pt>
                <c:pt idx="25076">
                  <c:v>-21.178799999999999</c:v>
                </c:pt>
                <c:pt idx="25077">
                  <c:v>-21.5063</c:v>
                </c:pt>
                <c:pt idx="25078">
                  <c:v>-21.5518</c:v>
                </c:pt>
                <c:pt idx="25079">
                  <c:v>-21.9376</c:v>
                </c:pt>
                <c:pt idx="25080">
                  <c:v>-22.634899999999998</c:v>
                </c:pt>
                <c:pt idx="25081">
                  <c:v>-22.9072</c:v>
                </c:pt>
                <c:pt idx="25082">
                  <c:v>-23.020800000000001</c:v>
                </c:pt>
                <c:pt idx="25083">
                  <c:v>-23.3353</c:v>
                </c:pt>
                <c:pt idx="25084">
                  <c:v>-23.938500000000001</c:v>
                </c:pt>
                <c:pt idx="25085">
                  <c:v>-24.029299999999999</c:v>
                </c:pt>
                <c:pt idx="25086">
                  <c:v>-24.081199999999999</c:v>
                </c:pt>
                <c:pt idx="25087">
                  <c:v>-24.288699999999999</c:v>
                </c:pt>
                <c:pt idx="25088">
                  <c:v>-25.112300000000001</c:v>
                </c:pt>
                <c:pt idx="25089">
                  <c:v>-26.2895</c:v>
                </c:pt>
                <c:pt idx="25090">
                  <c:v>-26.3673</c:v>
                </c:pt>
                <c:pt idx="25091">
                  <c:v>-26.4679</c:v>
                </c:pt>
                <c:pt idx="25092">
                  <c:v>-26.604099999999999</c:v>
                </c:pt>
                <c:pt idx="25093">
                  <c:v>-26.6235</c:v>
                </c:pt>
                <c:pt idx="25094">
                  <c:v>-26.866700000000002</c:v>
                </c:pt>
                <c:pt idx="25095">
                  <c:v>-26.866800000000001</c:v>
                </c:pt>
                <c:pt idx="25096">
                  <c:v>-26.993200000000002</c:v>
                </c:pt>
                <c:pt idx="25097">
                  <c:v>-27.126200000000001</c:v>
                </c:pt>
                <c:pt idx="25098">
                  <c:v>-27.278600000000001</c:v>
                </c:pt>
                <c:pt idx="25099">
                  <c:v>-27.531500000000001</c:v>
                </c:pt>
                <c:pt idx="25100">
                  <c:v>-27.907699999999998</c:v>
                </c:pt>
                <c:pt idx="25101">
                  <c:v>-28.008199999999999</c:v>
                </c:pt>
                <c:pt idx="25102">
                  <c:v>-28.413599999999999</c:v>
                </c:pt>
                <c:pt idx="25103">
                  <c:v>-29.104299999999999</c:v>
                </c:pt>
                <c:pt idx="25104">
                  <c:v>-29.201599999999999</c:v>
                </c:pt>
                <c:pt idx="25105">
                  <c:v>-29.581</c:v>
                </c:pt>
                <c:pt idx="25106">
                  <c:v>-29.749600000000001</c:v>
                </c:pt>
                <c:pt idx="25107">
                  <c:v>-30.4468</c:v>
                </c:pt>
                <c:pt idx="25108">
                  <c:v>-30.550599999999999</c:v>
                </c:pt>
                <c:pt idx="25109">
                  <c:v>-30.563500000000001</c:v>
                </c:pt>
                <c:pt idx="25110">
                  <c:v>-30.709499999999998</c:v>
                </c:pt>
                <c:pt idx="25111">
                  <c:v>-31.036999999999999</c:v>
                </c:pt>
                <c:pt idx="25112">
                  <c:v>-32.0974</c:v>
                </c:pt>
                <c:pt idx="25113">
                  <c:v>-32.989199999999997</c:v>
                </c:pt>
                <c:pt idx="25114">
                  <c:v>-33.054000000000002</c:v>
                </c:pt>
                <c:pt idx="25115">
                  <c:v>-33.125399999999999</c:v>
                </c:pt>
                <c:pt idx="25116">
                  <c:v>-33.401000000000003</c:v>
                </c:pt>
                <c:pt idx="25117">
                  <c:v>-33.4724</c:v>
                </c:pt>
                <c:pt idx="25118">
                  <c:v>-34.438699999999997</c:v>
                </c:pt>
                <c:pt idx="25119">
                  <c:v>-34.441899999999997</c:v>
                </c:pt>
                <c:pt idx="25120">
                  <c:v>-35.2624</c:v>
                </c:pt>
                <c:pt idx="25121">
                  <c:v>-35.862299999999998</c:v>
                </c:pt>
                <c:pt idx="25122">
                  <c:v>-36.601700000000001</c:v>
                </c:pt>
                <c:pt idx="25123">
                  <c:v>-36.7087</c:v>
                </c:pt>
                <c:pt idx="25124">
                  <c:v>-36.912999999999997</c:v>
                </c:pt>
                <c:pt idx="25125">
                  <c:v>-37.234000000000002</c:v>
                </c:pt>
                <c:pt idx="25126">
                  <c:v>-38.424100000000003</c:v>
                </c:pt>
                <c:pt idx="25127">
                  <c:v>-38.855400000000003</c:v>
                </c:pt>
                <c:pt idx="25128">
                  <c:v>-40.729799999999997</c:v>
                </c:pt>
                <c:pt idx="25129">
                  <c:v>-41.3491</c:v>
                </c:pt>
                <c:pt idx="25130">
                  <c:v>-41.504800000000003</c:v>
                </c:pt>
                <c:pt idx="25131">
                  <c:v>-41.822600000000001</c:v>
                </c:pt>
                <c:pt idx="25132">
                  <c:v>-41.877699999999997</c:v>
                </c:pt>
                <c:pt idx="25133">
                  <c:v>-42.124200000000002</c:v>
                </c:pt>
                <c:pt idx="25134">
                  <c:v>-42.477699999999999</c:v>
                </c:pt>
                <c:pt idx="25135">
                  <c:v>-42.497100000000003</c:v>
                </c:pt>
                <c:pt idx="25136">
                  <c:v>-43.489400000000003</c:v>
                </c:pt>
                <c:pt idx="25137">
                  <c:v>-43.790999999999997</c:v>
                </c:pt>
                <c:pt idx="25138">
                  <c:v>-43.813699999999997</c:v>
                </c:pt>
                <c:pt idx="25139">
                  <c:v>-44.034199999999998</c:v>
                </c:pt>
                <c:pt idx="25140">
                  <c:v>-44.455800000000004</c:v>
                </c:pt>
                <c:pt idx="25141">
                  <c:v>-44.468800000000002</c:v>
                </c:pt>
                <c:pt idx="25142">
                  <c:v>-44.686</c:v>
                </c:pt>
                <c:pt idx="25143">
                  <c:v>-45.772300000000001</c:v>
                </c:pt>
                <c:pt idx="25144">
                  <c:v>-46.226300000000002</c:v>
                </c:pt>
                <c:pt idx="25145">
                  <c:v>-46.709499999999998</c:v>
                </c:pt>
                <c:pt idx="25146">
                  <c:v>-46.884599999999999</c:v>
                </c:pt>
                <c:pt idx="25147">
                  <c:v>-47.371099999999998</c:v>
                </c:pt>
                <c:pt idx="25148">
                  <c:v>-47.422899999999998</c:v>
                </c:pt>
                <c:pt idx="25149">
                  <c:v>-47.734200000000001</c:v>
                </c:pt>
                <c:pt idx="25150">
                  <c:v>-48.590400000000002</c:v>
                </c:pt>
                <c:pt idx="25151">
                  <c:v>-49.459400000000002</c:v>
                </c:pt>
                <c:pt idx="25152">
                  <c:v>-49.592399999999998</c:v>
                </c:pt>
                <c:pt idx="25153">
                  <c:v>-50.208599999999997</c:v>
                </c:pt>
                <c:pt idx="25154">
                  <c:v>-50.406300000000002</c:v>
                </c:pt>
                <c:pt idx="25155">
                  <c:v>-50.429000000000002</c:v>
                </c:pt>
                <c:pt idx="25156">
                  <c:v>-50.834400000000002</c:v>
                </c:pt>
                <c:pt idx="25157">
                  <c:v>-51.032200000000003</c:v>
                </c:pt>
                <c:pt idx="25158">
                  <c:v>-51.363</c:v>
                </c:pt>
                <c:pt idx="25159">
                  <c:v>-51.859099999999998</c:v>
                </c:pt>
                <c:pt idx="25160">
                  <c:v>-51.9726</c:v>
                </c:pt>
                <c:pt idx="25161">
                  <c:v>-52.280700000000003</c:v>
                </c:pt>
                <c:pt idx="25162">
                  <c:v>-54.0837</c:v>
                </c:pt>
                <c:pt idx="25163">
                  <c:v>-54.245800000000003</c:v>
                </c:pt>
                <c:pt idx="25164">
                  <c:v>-54.946199999999997</c:v>
                </c:pt>
                <c:pt idx="25165">
                  <c:v>-55.283499999999997</c:v>
                </c:pt>
                <c:pt idx="25166">
                  <c:v>-55.29</c:v>
                </c:pt>
                <c:pt idx="25167">
                  <c:v>-55.795900000000003</c:v>
                </c:pt>
                <c:pt idx="25168">
                  <c:v>-56.204500000000003</c:v>
                </c:pt>
                <c:pt idx="25169">
                  <c:v>-57.475700000000003</c:v>
                </c:pt>
                <c:pt idx="25170">
                  <c:v>-57.670200000000001</c:v>
                </c:pt>
                <c:pt idx="25171">
                  <c:v>-58.581400000000002</c:v>
                </c:pt>
                <c:pt idx="25172">
                  <c:v>-59.100299999999997</c:v>
                </c:pt>
                <c:pt idx="25173">
                  <c:v>-59.6678</c:v>
                </c:pt>
                <c:pt idx="25174">
                  <c:v>-60.624400000000001</c:v>
                </c:pt>
                <c:pt idx="25175">
                  <c:v>-60.653599999999997</c:v>
                </c:pt>
                <c:pt idx="25176">
                  <c:v>-61.986400000000003</c:v>
                </c:pt>
                <c:pt idx="25177">
                  <c:v>-63.354900000000001</c:v>
                </c:pt>
                <c:pt idx="25178">
                  <c:v>-63.779699999999998</c:v>
                </c:pt>
                <c:pt idx="25179">
                  <c:v>-64.340699999999998</c:v>
                </c:pt>
                <c:pt idx="25180">
                  <c:v>-65.949100000000001</c:v>
                </c:pt>
                <c:pt idx="25181">
                  <c:v>-66.182599999999994</c:v>
                </c:pt>
                <c:pt idx="25182">
                  <c:v>-66.837699999999998</c:v>
                </c:pt>
                <c:pt idx="25183">
                  <c:v>-66.912199999999999</c:v>
                </c:pt>
                <c:pt idx="25184">
                  <c:v>-67.859200000000001</c:v>
                </c:pt>
                <c:pt idx="25185">
                  <c:v>-68.475300000000004</c:v>
                </c:pt>
                <c:pt idx="25186">
                  <c:v>-68.981200000000001</c:v>
                </c:pt>
                <c:pt idx="25187">
                  <c:v>-70.563699999999997</c:v>
                </c:pt>
                <c:pt idx="25188">
                  <c:v>-71.202500000000001</c:v>
                </c:pt>
                <c:pt idx="25189">
                  <c:v>-71.941800000000001</c:v>
                </c:pt>
                <c:pt idx="25190">
                  <c:v>-72.412099999999995</c:v>
                </c:pt>
                <c:pt idx="25191">
                  <c:v>-72.956900000000005</c:v>
                </c:pt>
                <c:pt idx="25192">
                  <c:v>-73.881100000000004</c:v>
                </c:pt>
                <c:pt idx="25193">
                  <c:v>-74.707999999999998</c:v>
                </c:pt>
                <c:pt idx="25194">
                  <c:v>-76.008300000000006</c:v>
                </c:pt>
                <c:pt idx="25195">
                  <c:v>-76.134799999999998</c:v>
                </c:pt>
                <c:pt idx="25196">
                  <c:v>-76.520700000000005</c:v>
                </c:pt>
                <c:pt idx="25197">
                  <c:v>-79.121399999999994</c:v>
                </c:pt>
                <c:pt idx="25198">
                  <c:v>-82.591300000000004</c:v>
                </c:pt>
                <c:pt idx="25199">
                  <c:v>-85.068799999999996</c:v>
                </c:pt>
                <c:pt idx="25200">
                  <c:v>-86.304299999999998</c:v>
                </c:pt>
                <c:pt idx="25201">
                  <c:v>-88.331000000000003</c:v>
                </c:pt>
                <c:pt idx="25202">
                  <c:v>-89.407600000000002</c:v>
                </c:pt>
                <c:pt idx="25203">
                  <c:v>-90.941500000000005</c:v>
                </c:pt>
                <c:pt idx="25204">
                  <c:v>-92.858000000000004</c:v>
                </c:pt>
                <c:pt idx="25205">
                  <c:v>-104.55500000000001</c:v>
                </c:pt>
                <c:pt idx="25206">
                  <c:v>-104.863</c:v>
                </c:pt>
                <c:pt idx="25207">
                  <c:v>-110</c:v>
                </c:pt>
                <c:pt idx="25208">
                  <c:v>-111.65300000000001</c:v>
                </c:pt>
                <c:pt idx="25209">
                  <c:v>-129.89099999999999</c:v>
                </c:pt>
                <c:pt idx="25210">
                  <c:v>-142.70699999999999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ED1-4F36-9B0B-D4863406D6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380248"/>
        <c:axId val="466381560"/>
      </c:scatterChart>
      <c:valAx>
        <c:axId val="466380248"/>
        <c:scaling>
          <c:orientation val="minMax"/>
          <c:max val="2000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dirty="0">
                    <a:solidFill>
                      <a:sysClr val="windowText" lastClr="000000"/>
                    </a:solidFill>
                  </a:rPr>
                  <a:t>CD8</a:t>
                </a:r>
                <a:r>
                  <a:rPr lang="el-GR" sz="1200" b="1" i="0" u="none" strike="noStrike" baseline="0" dirty="0">
                    <a:effectLst/>
                  </a:rPr>
                  <a:t>α</a:t>
                </a:r>
                <a:r>
                  <a:rPr lang="en-US" sz="1200" b="1" dirty="0">
                    <a:solidFill>
                      <a:sysClr val="windowText" lastClr="000000"/>
                    </a:solidFill>
                  </a:rPr>
                  <a:t>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381560"/>
        <c:crosses val="autoZero"/>
        <c:crossBetween val="midCat"/>
        <c:majorUnit val="2500"/>
      </c:valAx>
      <c:valAx>
        <c:axId val="466381560"/>
        <c:scaling>
          <c:orientation val="minMax"/>
          <c:max val="500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dirty="0">
                    <a:solidFill>
                      <a:sysClr val="windowText" lastClr="000000"/>
                    </a:solidFill>
                  </a:rPr>
                  <a:t>CD8</a:t>
                </a:r>
                <a:r>
                  <a:rPr lang="el-GR" sz="1200" b="1" i="0" u="none" strike="noStrike" baseline="0" dirty="0">
                    <a:effectLst/>
                  </a:rPr>
                  <a:t>β</a:t>
                </a:r>
                <a:r>
                  <a:rPr lang="en-US" sz="1200" b="1" dirty="0">
                    <a:solidFill>
                      <a:sysClr val="windowText" lastClr="000000"/>
                    </a:solidFill>
                  </a:rPr>
                  <a:t>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380248"/>
        <c:crosses val="autoZero"/>
        <c:crossBetween val="midCat"/>
        <c:majorUnit val="5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5EB2E-89D7-43D9-AB88-AA8FDABDBC1B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EEDA09-CDD6-4BD5-AFBA-2BDD4B4F5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10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C8F93-171C-4DA8-866B-8EDA0C5667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15AE7B-BF3E-4E00-AB57-02CA5EE28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40D2A-1707-481D-83DC-06339ABFE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AE52-D571-4735-B0F8-99A452B002E1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6E9CC-9EC8-482C-988C-7554E0EAA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404F9-3356-4D38-BA66-B116B1CA3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BBD73-7710-4A22-B143-E0F63D070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80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68277-C57E-4A7D-ACFA-33F0CEDC2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DD361E-5EED-46DB-9FB3-421DBB3ED7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6C072-CFE7-4BD0-9E5C-1A96CB701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AE52-D571-4735-B0F8-99A452B002E1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73FDC-B823-4622-8276-3F3489DF2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12DC2-D2BC-4DE3-944E-815405168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BBD73-7710-4A22-B143-E0F63D070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9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DE5ADC-79F6-49FB-8D8E-C9286B9C24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720A7F-018F-4D8C-8D0D-CA97E40C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241D0-4DE9-40AD-88CA-961861887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AE52-D571-4735-B0F8-99A452B002E1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6D9DC-CD39-4E70-98F1-F3380216E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0C23C-C3DB-4E9E-B71D-85531735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BBD73-7710-4A22-B143-E0F63D070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06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POnTheFly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CF2E7-39F1-447B-A2BE-7B4B3ED70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712A3D-FFAC-4176-B7B2-EE6A0FAB1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AE52-D571-4735-B0F8-99A452B002E1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FF099A-5B94-4F00-86BC-DC7B0A60B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070ADD-89D1-42F6-9CED-B1A66CFD9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BBD73-7710-4A22-B143-E0F63D0707E3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6" name="TPChart" hidden="1">
            <a:extLst>
              <a:ext uri="{FF2B5EF4-FFF2-40B4-BE49-F238E27FC236}">
                <a16:creationId xmlns:a16="http://schemas.microsoft.com/office/drawing/2014/main" id="{8C57F188-FEEF-4D18-8E93-294B061057D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834921098"/>
              </p:ext>
            </p:extLst>
          </p:nvPr>
        </p:nvGraphicFramePr>
        <p:xfrm>
          <a:off x="6350000" y="1600200"/>
          <a:ext cx="2540000" cy="25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76115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92CF1-286D-48B8-9E0B-FD077A43C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A79EB-13E9-42AC-943E-BD725DCE1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A3A01-A835-43FD-8A0B-508AF0C80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AE52-D571-4735-B0F8-99A452B002E1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FB315-C1BF-426A-AEF1-D4BDE475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71326-C03E-48A3-AD54-BE2E22CF0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BBD73-7710-4A22-B143-E0F63D070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96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BF975-7924-4C73-8CED-1B390ABF4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2022D0-C921-4D17-BF6D-52AE306473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B14EC-BA92-4802-9434-61FF43A52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AE52-D571-4735-B0F8-99A452B002E1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120D0-2868-4090-AEC1-1CF7D0E0F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AE1A1-B3D1-4B3B-802D-CEEAFCEEB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BBD73-7710-4A22-B143-E0F63D070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91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78B61-1CC1-4F45-8613-134D1D81F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E49A1-BD4D-4192-A9A7-B4A831C02E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42BD30-EE6C-4439-A8D5-B1932F54FE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5490CE-9C02-4241-AB0F-1B7C8A3F9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AE52-D571-4735-B0F8-99A452B002E1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04C2BC-6959-4A1A-B57A-32C1E076B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69AF8-CCFB-47EA-B310-1D7C013BF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BBD73-7710-4A22-B143-E0F63D070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07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BCD0D-D7A9-421F-950C-D65CA19BF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8564BC-C85B-4F05-AE28-4AF606B4C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47292E-EE6B-4EE4-9E4B-F41EBE0975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52CBE5-67BF-458D-9DE5-675C36F016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7113FE-8F6B-466E-8753-74E5D30C48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BB6E6C-CA68-4E6C-9115-8E0E72DCE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AE52-D571-4735-B0F8-99A452B002E1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E0D75E-E190-406D-A512-AD8B3D896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7C774B-03BC-4F53-9FF2-59ACF1FB1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BBD73-7710-4A22-B143-E0F63D070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62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D5D4C-3D48-4A4C-BF92-1B26B10C8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02EC67-F13A-4768-AF22-0A9DBBD2B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AE52-D571-4735-B0F8-99A452B002E1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7B378F-F047-4FC2-BD29-5C8A012BF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D5B187-00FB-4D6C-B449-3A408CBBF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BBD73-7710-4A22-B143-E0F63D070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134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99A2E6-1AC5-47B9-9A73-1BB740E9C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AE52-D571-4735-B0F8-99A452B002E1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7EB6FC-FB07-466E-9F90-201BC5310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3BED0-EB6C-439B-B1D4-8FE44E1AC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BBD73-7710-4A22-B143-E0F63D070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530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FA96B-8D25-40D5-B131-5056AAB43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8DC18-309E-4C22-8F63-490B9B36F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9C4797-EF7B-4AA6-84FA-747D25AF1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72AB8-6576-4DCC-8F5B-2A90D35DB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AE52-D571-4735-B0F8-99A452B002E1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14397A-AEAE-42CC-A805-597DB039B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67B48D-EF0C-4E54-8149-10ACB2BE9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BBD73-7710-4A22-B143-E0F63D070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432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F6E32-FE1D-4CA0-9444-76A93FF0A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186110-1AB8-4C82-8DA3-BD85B65EEE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E8D2CC-AEE2-44D5-A32F-E3450BAC4E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1AD743-46A7-4F1D-A97C-89CA6B084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AE52-D571-4735-B0F8-99A452B002E1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5DEA8-48B7-4ADD-9021-240FD0121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EDE1D9-9770-4FFF-A8BC-27732D3FE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BBD73-7710-4A22-B143-E0F63D070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629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AD45E8-773F-4932-B322-BA8A8D5A0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520434-23B4-4D44-9B12-801C262B7B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17C54-4AF3-4ED6-9EAF-625F5AD840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9AE52-D571-4735-B0F8-99A452B002E1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DBA4CC-83DC-4296-9573-9ADED6773A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D6A25-60C9-4BED-92D7-9014E21542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BBD73-7710-4A22-B143-E0F63D070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6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tiff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chart" Target="../charts/chart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9E6E35-5D78-4415-BF54-45381F0B5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443" y="206440"/>
            <a:ext cx="4428204" cy="25143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D9D4DC-6A13-49C5-9A7E-083B497DE5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9996" y="3130327"/>
            <a:ext cx="10652007" cy="3084878"/>
          </a:xfrm>
        </p:spPr>
        <p:txBody>
          <a:bodyPr>
            <a:normAutofit fontScale="90000"/>
          </a:bodyPr>
          <a:lstStyle/>
          <a:p>
            <a:r>
              <a:rPr lang="en-US" sz="4600" b="1" dirty="0"/>
              <a:t>IFN-</a:t>
            </a:r>
            <a:r>
              <a:rPr lang="el-GR" sz="4600" b="1" dirty="0"/>
              <a:t>β</a:t>
            </a:r>
            <a:r>
              <a:rPr lang="en-US" sz="4600" b="1" dirty="0"/>
              <a:t> Induces a Novel Lineage of Murine CD4</a:t>
            </a:r>
            <a:r>
              <a:rPr lang="en-US" sz="4600" b="1" baseline="30000" dirty="0"/>
              <a:t>+</a:t>
            </a:r>
            <a:r>
              <a:rPr lang="en-US" sz="4600" b="1" dirty="0"/>
              <a:t> CD8</a:t>
            </a:r>
            <a:r>
              <a:rPr lang="en-US" sz="4600" b="1" baseline="30000" dirty="0"/>
              <a:t>+</a:t>
            </a:r>
            <a:r>
              <a:rPr lang="en-US" sz="4600" b="1" dirty="0"/>
              <a:t> “Double-Positive” FOXP3</a:t>
            </a:r>
            <a:r>
              <a:rPr lang="en-US" sz="4600" b="1" baseline="30000" dirty="0"/>
              <a:t>+</a:t>
            </a:r>
            <a:r>
              <a:rPr lang="en-US" sz="4600" b="1" dirty="0"/>
              <a:t> Regulatory T Cells</a:t>
            </a:r>
            <a:br>
              <a:rPr lang="en-US" sz="4600" b="1" dirty="0"/>
            </a:br>
            <a:br>
              <a:rPr lang="en-US" b="1" dirty="0"/>
            </a:br>
            <a:r>
              <a:rPr lang="en-US" sz="4000" dirty="0"/>
              <a:t>Zack Pruitt</a:t>
            </a:r>
            <a:br>
              <a:rPr lang="en-US" dirty="0"/>
            </a:br>
            <a:r>
              <a:rPr lang="en-US" sz="4000" dirty="0"/>
              <a:t>Research Distinction Track Scholar</a:t>
            </a:r>
            <a:br>
              <a:rPr lang="en-US" dirty="0"/>
            </a:br>
            <a:r>
              <a:rPr lang="en-US" sz="4000" dirty="0"/>
              <a:t>Mark Mannie, Ph.D.</a:t>
            </a:r>
          </a:p>
        </p:txBody>
      </p:sp>
    </p:spTree>
    <p:extLst>
      <p:ext uri="{BB962C8B-B14F-4D97-AF65-F5344CB8AC3E}">
        <p14:creationId xmlns:p14="http://schemas.microsoft.com/office/powerpoint/2010/main" val="10404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1524000" y="6498486"/>
            <a:ext cx="7351486" cy="0"/>
          </a:xfrm>
          <a:prstGeom prst="line">
            <a:avLst/>
          </a:prstGeom>
          <a:ln w="6350">
            <a:solidFill>
              <a:srgbClr val="592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154886" y="6498486"/>
            <a:ext cx="1513114" cy="0"/>
          </a:xfrm>
          <a:prstGeom prst="line">
            <a:avLst/>
          </a:prstGeom>
          <a:ln w="6350">
            <a:solidFill>
              <a:srgbClr val="592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399" y="5976066"/>
            <a:ext cx="1483012" cy="5429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BBFDC1-EA11-4F39-A71D-4706E09468A6}"/>
              </a:ext>
            </a:extLst>
          </p:cNvPr>
          <p:cNvSpPr/>
          <p:nvPr/>
        </p:nvSpPr>
        <p:spPr>
          <a:xfrm>
            <a:off x="4165532" y="362696"/>
            <a:ext cx="33283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Introduction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577531-A347-4E27-88F3-BE0BC5613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9791"/>
            <a:ext cx="10515600" cy="507899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IFN-</a:t>
            </a:r>
            <a:r>
              <a:rPr lang="el-GR" dirty="0"/>
              <a:t>β</a:t>
            </a:r>
            <a:r>
              <a:rPr lang="en-US" dirty="0"/>
              <a:t> is used as a primary treatment for Multiple Sclerosis but its mechanism is not understood. </a:t>
            </a:r>
          </a:p>
          <a:p>
            <a:r>
              <a:rPr lang="en-US" dirty="0"/>
              <a:t>CD4</a:t>
            </a:r>
            <a:r>
              <a:rPr lang="en-US" baseline="30000" dirty="0"/>
              <a:t>+</a:t>
            </a:r>
            <a:r>
              <a:rPr lang="en-US" dirty="0"/>
              <a:t> and CD8</a:t>
            </a:r>
            <a:r>
              <a:rPr lang="en-US" baseline="30000" dirty="0"/>
              <a:t>+</a:t>
            </a:r>
            <a:r>
              <a:rPr lang="en-US" dirty="0"/>
              <a:t> single positive Tregs are established, but CD4</a:t>
            </a:r>
            <a:r>
              <a:rPr lang="en-US" baseline="30000" dirty="0"/>
              <a:t>+ </a:t>
            </a:r>
            <a:r>
              <a:rPr lang="en-US" dirty="0"/>
              <a:t>CD8</a:t>
            </a:r>
            <a:r>
              <a:rPr lang="en-US" baseline="30000" dirty="0"/>
              <a:t>+ </a:t>
            </a:r>
            <a:r>
              <a:rPr lang="en-US" dirty="0"/>
              <a:t>double positive Tregs represent a novel cell type and has never been studied.</a:t>
            </a:r>
          </a:p>
          <a:p>
            <a:r>
              <a:rPr lang="en-US" dirty="0"/>
              <a:t>Objective: Initial objective was to show higher concentrations of IFN-</a:t>
            </a:r>
            <a:r>
              <a:rPr lang="el-GR" dirty="0"/>
              <a:t>β</a:t>
            </a:r>
            <a:r>
              <a:rPr lang="en-US" dirty="0"/>
              <a:t> would elicit elevated percentages of CD4</a:t>
            </a:r>
            <a:r>
              <a:rPr lang="en-US" baseline="30000" dirty="0"/>
              <a:t>+ </a:t>
            </a:r>
            <a:r>
              <a:rPr lang="en-US" dirty="0"/>
              <a:t>Tregs. Transitioned to understanding the induction, maintenance, and phenotype of this unique Treg subset </a:t>
            </a:r>
          </a:p>
          <a:p>
            <a:r>
              <a:rPr lang="en-US" dirty="0"/>
              <a:t>Hypotheses: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High concentrations of IFN-</a:t>
            </a:r>
            <a:r>
              <a:rPr lang="el-GR" dirty="0"/>
              <a:t>β</a:t>
            </a:r>
            <a:r>
              <a:rPr lang="en-US" dirty="0"/>
              <a:t> elicit higher percentages of CD4</a:t>
            </a:r>
            <a:r>
              <a:rPr lang="en-US" baseline="30000" dirty="0"/>
              <a:t>+ </a:t>
            </a:r>
            <a:r>
              <a:rPr lang="en-US" dirty="0"/>
              <a:t>Tregs compared to lower concentrations.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Culture with IFN-</a:t>
            </a:r>
            <a:r>
              <a:rPr lang="el-GR" dirty="0"/>
              <a:t>β</a:t>
            </a:r>
            <a:r>
              <a:rPr lang="en-US" dirty="0"/>
              <a:t> or TGF-</a:t>
            </a:r>
            <a:r>
              <a:rPr lang="el-GR" dirty="0"/>
              <a:t>β</a:t>
            </a:r>
            <a:r>
              <a:rPr lang="en-US" dirty="0"/>
              <a:t> would result in greater rates of CD4</a:t>
            </a:r>
            <a:r>
              <a:rPr lang="en-US" baseline="30000" dirty="0"/>
              <a:t>+</a:t>
            </a:r>
            <a:r>
              <a:rPr lang="en-US" dirty="0"/>
              <a:t> CD8</a:t>
            </a:r>
            <a:r>
              <a:rPr lang="en-US" baseline="30000" dirty="0"/>
              <a:t>+</a:t>
            </a:r>
            <a:r>
              <a:rPr lang="en-US" dirty="0"/>
              <a:t> “Double-Positive” Tregs compared to culture without either cytokine.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Higher concentrations of TGF-</a:t>
            </a:r>
            <a:r>
              <a:rPr lang="el-GR" dirty="0"/>
              <a:t>β</a:t>
            </a:r>
            <a:r>
              <a:rPr lang="en-US" dirty="0"/>
              <a:t> would result in greater expression of CD8 in this subset.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The CD8 coreceptor on this Treg subset would be an CD8αβ heterodimer phenotype, rather than the CD8αα homodimer phenotype.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616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1524000" y="6498486"/>
            <a:ext cx="7351486" cy="0"/>
          </a:xfrm>
          <a:prstGeom prst="line">
            <a:avLst/>
          </a:prstGeom>
          <a:ln w="6350">
            <a:solidFill>
              <a:srgbClr val="592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154886" y="6498486"/>
            <a:ext cx="1513114" cy="0"/>
          </a:xfrm>
          <a:prstGeom prst="line">
            <a:avLst/>
          </a:prstGeom>
          <a:ln w="6350">
            <a:solidFill>
              <a:srgbClr val="592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399" y="5976066"/>
            <a:ext cx="1483012" cy="5429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F714F8-198D-4C2B-AD4C-FADF88394457}"/>
              </a:ext>
            </a:extLst>
          </p:cNvPr>
          <p:cNvSpPr/>
          <p:nvPr/>
        </p:nvSpPr>
        <p:spPr>
          <a:xfrm>
            <a:off x="4701560" y="248886"/>
            <a:ext cx="36541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3F3AB-C329-4099-B6AD-7E03D10D0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0317"/>
            <a:ext cx="10515600" cy="5259001"/>
          </a:xfrm>
        </p:spPr>
        <p:txBody>
          <a:bodyPr>
            <a:normAutofit/>
          </a:bodyPr>
          <a:lstStyle/>
          <a:p>
            <a:r>
              <a:rPr lang="en-US" dirty="0"/>
              <a:t>In vitro, naïve conventional T cells (</a:t>
            </a:r>
            <a:r>
              <a:rPr lang="en-US" dirty="0" err="1"/>
              <a:t>Tcons</a:t>
            </a:r>
            <a:r>
              <a:rPr lang="en-US" dirty="0"/>
              <a:t>) or established regulatory T cells (Tregs) were cultured in designated concentrations of TGF-</a:t>
            </a:r>
            <a:r>
              <a:rPr lang="el-GR" dirty="0"/>
              <a:t>β</a:t>
            </a:r>
            <a:r>
              <a:rPr lang="en-US" dirty="0"/>
              <a:t>, IFN-</a:t>
            </a:r>
            <a:r>
              <a:rPr lang="el-GR" dirty="0"/>
              <a:t>β</a:t>
            </a:r>
            <a:r>
              <a:rPr lang="en-US" dirty="0"/>
              <a:t>, or both. Culture lasted three days.</a:t>
            </a:r>
          </a:p>
          <a:p>
            <a:r>
              <a:rPr lang="en-US" dirty="0"/>
              <a:t>FOXP3 expression was tracked using FIG (Foxp3-IRES-GFP) mouse report. T cells specific for Myelin Oligodendrocyte Glycoprotein (MOG) were tracked using 2D2 TCR transgenic mice.</a:t>
            </a:r>
          </a:p>
          <a:p>
            <a:r>
              <a:rPr lang="en-US" dirty="0"/>
              <a:t>Following culture, cells were stained with fluorochrome-conjugated antibodies and were analyzed using LSRII Flow Cytometer.</a:t>
            </a:r>
          </a:p>
          <a:p>
            <a:r>
              <a:rPr lang="en-US" dirty="0"/>
              <a:t>Data analysis was performed using FloJo Software, Sigma Plot and Graph Pad Prism. </a:t>
            </a: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563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Chart&#10;&#10;Description automatically generated">
            <a:extLst>
              <a:ext uri="{FF2B5EF4-FFF2-40B4-BE49-F238E27FC236}">
                <a16:creationId xmlns:a16="http://schemas.microsoft.com/office/drawing/2014/main" id="{E21F107B-5C42-43E0-9A6D-574A44D2BE2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900" y="813485"/>
            <a:ext cx="2798718" cy="237288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524000" y="6498486"/>
            <a:ext cx="7351486" cy="0"/>
          </a:xfrm>
          <a:prstGeom prst="line">
            <a:avLst/>
          </a:prstGeom>
          <a:ln w="6350">
            <a:solidFill>
              <a:srgbClr val="592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154886" y="6498486"/>
            <a:ext cx="1513114" cy="0"/>
          </a:xfrm>
          <a:prstGeom prst="line">
            <a:avLst/>
          </a:prstGeom>
          <a:ln w="6350">
            <a:solidFill>
              <a:srgbClr val="592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399" y="5976066"/>
            <a:ext cx="1483012" cy="5429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10F378-DBCC-4C0F-8078-B9243DD5196D}"/>
              </a:ext>
            </a:extLst>
          </p:cNvPr>
          <p:cNvSpPr/>
          <p:nvPr/>
        </p:nvSpPr>
        <p:spPr>
          <a:xfrm>
            <a:off x="5079932" y="332968"/>
            <a:ext cx="25190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Results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37ED15-F3EC-4E2D-8B6B-63DEFE023FF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759" y="887451"/>
            <a:ext cx="3204265" cy="22452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02D0D8-A7EB-4153-8C1B-C3A01FF7897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611" y="3503995"/>
            <a:ext cx="3353802" cy="25783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80B3C85-BF19-4F35-9685-26E4B83FEF5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534"/>
            <a:ext cx="2812551" cy="2267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62605CE-F4FF-4343-91DD-B7981A9B6B49}"/>
              </a:ext>
            </a:extLst>
          </p:cNvPr>
          <p:cNvSpPr/>
          <p:nvPr/>
        </p:nvSpPr>
        <p:spPr>
          <a:xfrm>
            <a:off x="174178" y="3079292"/>
            <a:ext cx="52713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IFN-ß induced greater FOXP3+ expression than Complete Media control in FIG WT mouse.</a:t>
            </a:r>
            <a:endParaRPr lang="en-US" sz="1400" dirty="0"/>
          </a:p>
        </p:txBody>
      </p:sp>
      <p:pic>
        <p:nvPicPr>
          <p:cNvPr id="22" name="Picture 21" descr="Chart, line chart&#10;&#10;Description automatically generated">
            <a:extLst>
              <a:ext uri="{FF2B5EF4-FFF2-40B4-BE49-F238E27FC236}">
                <a16:creationId xmlns:a16="http://schemas.microsoft.com/office/drawing/2014/main" id="{A88B6F3D-5746-491F-ADFA-DA2D08DD06F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61" y="767376"/>
            <a:ext cx="3535359" cy="23138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C3FD3B-FA41-4A13-B892-3F0A0A78B465}"/>
              </a:ext>
            </a:extLst>
          </p:cNvPr>
          <p:cNvSpPr/>
          <p:nvPr/>
        </p:nvSpPr>
        <p:spPr>
          <a:xfrm>
            <a:off x="5637024" y="3042711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Greater concentrations of IFN-ß induced more FOXP3 expression in FIG WT mouse. </a:t>
            </a:r>
            <a:endParaRPr lang="en-US" sz="1400" dirty="0"/>
          </a:p>
        </p:txBody>
      </p:sp>
      <p:pic>
        <p:nvPicPr>
          <p:cNvPr id="23" name="Picture 22" descr="Chart, bar chart&#10;&#10;Description automatically generated">
            <a:extLst>
              <a:ext uri="{FF2B5EF4-FFF2-40B4-BE49-F238E27FC236}">
                <a16:creationId xmlns:a16="http://schemas.microsoft.com/office/drawing/2014/main" id="{19C111C8-2FE9-4C26-A4FE-88BD47FE5A37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413" y="3425196"/>
            <a:ext cx="3535359" cy="26550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2381F1-A7F3-403F-A867-DA6B050B2724}"/>
              </a:ext>
            </a:extLst>
          </p:cNvPr>
          <p:cNvSpPr/>
          <p:nvPr/>
        </p:nvSpPr>
        <p:spPr>
          <a:xfrm>
            <a:off x="2432759" y="602655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IFN-ß and TGF-ß maintain greater CD8+ expression than Complete Media in 2D2-FIG mouse Treg line.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17508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1524000" y="6498486"/>
            <a:ext cx="7351486" cy="0"/>
          </a:xfrm>
          <a:prstGeom prst="line">
            <a:avLst/>
          </a:prstGeom>
          <a:ln w="6350">
            <a:solidFill>
              <a:srgbClr val="592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154886" y="6498486"/>
            <a:ext cx="1513114" cy="0"/>
          </a:xfrm>
          <a:prstGeom prst="line">
            <a:avLst/>
          </a:prstGeom>
          <a:ln w="6350">
            <a:solidFill>
              <a:srgbClr val="592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399" y="5976066"/>
            <a:ext cx="1483012" cy="5429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F94346-016D-4622-A79B-AD59E3E5BCDA}"/>
              </a:ext>
            </a:extLst>
          </p:cNvPr>
          <p:cNvSpPr/>
          <p:nvPr/>
        </p:nvSpPr>
        <p:spPr>
          <a:xfrm>
            <a:off x="5259882" y="466728"/>
            <a:ext cx="16722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Results</a:t>
            </a:r>
          </a:p>
        </p:txBody>
      </p:sp>
      <p:pic>
        <p:nvPicPr>
          <p:cNvPr id="2053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2EF96095-5FFF-4B04-8B2F-3A7A26538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155" y="976604"/>
            <a:ext cx="3755344" cy="258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8C5A7DF4-D94E-4BAE-B8BC-7C34BF3BF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900" y="5396052"/>
            <a:ext cx="50673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Greater concentrations of TGF-</a:t>
            </a:r>
            <a:r>
              <a:rPr lang="el-GR" alt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β</a:t>
            </a: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resulted in greater rates of CD8+ expression on Tregs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185E7B5B-5F48-408C-A577-0A55C8D85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11773D50-2BF2-4E77-B997-F5096F4C6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81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5217DCED-930A-4D0B-B4E5-261B9815F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81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6CEB0FCE-089D-4118-845F-9BA2106A7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5676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61D493-7D3C-401F-81B7-D7B5C8B0C10F}"/>
              </a:ext>
            </a:extLst>
          </p:cNvPr>
          <p:cNvGrpSpPr/>
          <p:nvPr/>
        </p:nvGrpSpPr>
        <p:grpSpPr>
          <a:xfrm>
            <a:off x="252158" y="1827332"/>
            <a:ext cx="5712861" cy="3562137"/>
            <a:chOff x="796848" y="2519233"/>
            <a:chExt cx="4260733" cy="2939315"/>
          </a:xfrm>
        </p:grpSpPr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D9E0C164-94D1-4623-ADC8-14AFA683A9D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94796529"/>
                </p:ext>
              </p:extLst>
            </p:nvPr>
          </p:nvGraphicFramePr>
          <p:xfrm>
            <a:off x="796848" y="2906121"/>
            <a:ext cx="4260733" cy="25524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" name="Prism 8" r:id="rId5" imgW="4719939" imgH="2826849" progId="Prism8.Document">
                    <p:embed/>
                  </p:oleObj>
                </mc:Choice>
                <mc:Fallback>
                  <p:oleObj name="Prism 8" r:id="rId5" imgW="4719939" imgH="2826849" progId="Prism8.Document">
                    <p:embed/>
                    <p:pic>
                      <p:nvPicPr>
                        <p:cNvPr id="16" name="Object 15">
                          <a:extLst>
                            <a:ext uri="{FF2B5EF4-FFF2-40B4-BE49-F238E27FC236}">
                              <a16:creationId xmlns:a16="http://schemas.microsoft.com/office/drawing/2014/main" id="{D9E0C164-94D1-4623-ADC8-14AFA683A9D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796848" y="2906121"/>
                          <a:ext cx="4260733" cy="255242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Right Brace 16">
              <a:extLst>
                <a:ext uri="{FF2B5EF4-FFF2-40B4-BE49-F238E27FC236}">
                  <a16:creationId xmlns:a16="http://schemas.microsoft.com/office/drawing/2014/main" id="{4159021F-03A0-4D9D-9BED-E8BE660721C7}"/>
                </a:ext>
              </a:extLst>
            </p:cNvPr>
            <p:cNvSpPr/>
            <p:nvPr/>
          </p:nvSpPr>
          <p:spPr>
            <a:xfrm rot="16200000">
              <a:off x="2042422" y="2853811"/>
              <a:ext cx="113533" cy="1150377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ight Brace 17">
              <a:extLst>
                <a:ext uri="{FF2B5EF4-FFF2-40B4-BE49-F238E27FC236}">
                  <a16:creationId xmlns:a16="http://schemas.microsoft.com/office/drawing/2014/main" id="{6AA23164-A874-4FD9-A695-D13FF7CDC95E}"/>
                </a:ext>
              </a:extLst>
            </p:cNvPr>
            <p:cNvSpPr/>
            <p:nvPr/>
          </p:nvSpPr>
          <p:spPr>
            <a:xfrm rot="16200000">
              <a:off x="2264684" y="2367914"/>
              <a:ext cx="86882" cy="1568248"/>
            </a:xfrm>
            <a:prstGeom prst="rightBrace">
              <a:avLst>
                <a:gd name="adj1" fmla="val 0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ight Brace 18">
              <a:extLst>
                <a:ext uri="{FF2B5EF4-FFF2-40B4-BE49-F238E27FC236}">
                  <a16:creationId xmlns:a16="http://schemas.microsoft.com/office/drawing/2014/main" id="{E8C43310-0A9A-4979-861B-FF5B6F8A64C5}"/>
                </a:ext>
              </a:extLst>
            </p:cNvPr>
            <p:cNvSpPr/>
            <p:nvPr/>
          </p:nvSpPr>
          <p:spPr>
            <a:xfrm rot="16200000">
              <a:off x="2458886" y="1966423"/>
              <a:ext cx="86850" cy="1956622"/>
            </a:xfrm>
            <a:prstGeom prst="rightBrace">
              <a:avLst>
                <a:gd name="adj1" fmla="val 0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Brace 19">
              <a:extLst>
                <a:ext uri="{FF2B5EF4-FFF2-40B4-BE49-F238E27FC236}">
                  <a16:creationId xmlns:a16="http://schemas.microsoft.com/office/drawing/2014/main" id="{4F5DF589-1AFF-4C72-A1D6-C54AF730816F}"/>
                </a:ext>
              </a:extLst>
            </p:cNvPr>
            <p:cNvSpPr/>
            <p:nvPr/>
          </p:nvSpPr>
          <p:spPr>
            <a:xfrm rot="16200000">
              <a:off x="2669121" y="1559296"/>
              <a:ext cx="108829" cy="2399071"/>
            </a:xfrm>
            <a:prstGeom prst="rightBrace">
              <a:avLst>
                <a:gd name="adj1" fmla="val 0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F1C49D2-81AC-41B1-B2F5-73331739C0F7}"/>
                </a:ext>
              </a:extLst>
            </p:cNvPr>
            <p:cNvSpPr txBox="1"/>
            <p:nvPr/>
          </p:nvSpPr>
          <p:spPr>
            <a:xfrm>
              <a:off x="2502311" y="2519233"/>
              <a:ext cx="713888" cy="331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***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09C9325-E63F-4285-9358-18303085214D}"/>
                </a:ext>
              </a:extLst>
            </p:cNvPr>
            <p:cNvSpPr txBox="1"/>
            <p:nvPr/>
          </p:nvSpPr>
          <p:spPr>
            <a:xfrm>
              <a:off x="2256532" y="2704416"/>
              <a:ext cx="575190" cy="331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***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5E21159-2C50-45BF-A0B1-A0181B89B2CB}"/>
                </a:ext>
              </a:extLst>
            </p:cNvPr>
            <p:cNvSpPr txBox="1"/>
            <p:nvPr/>
          </p:nvSpPr>
          <p:spPr>
            <a:xfrm>
              <a:off x="2099188" y="2893233"/>
              <a:ext cx="575190" cy="331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***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8CB7BF-E869-4C9C-8BA8-A1824759017C}"/>
                </a:ext>
              </a:extLst>
            </p:cNvPr>
            <p:cNvSpPr txBox="1"/>
            <p:nvPr/>
          </p:nvSpPr>
          <p:spPr>
            <a:xfrm>
              <a:off x="1890251" y="3154533"/>
              <a:ext cx="563044" cy="331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***</a:t>
              </a:r>
            </a:p>
          </p:txBody>
        </p:sp>
      </p:grpSp>
      <p:sp>
        <p:nvSpPr>
          <p:cNvPr id="29" name="Rectangle 3">
            <a:extLst>
              <a:ext uri="{FF2B5EF4-FFF2-40B4-BE49-F238E27FC236}">
                <a16:creationId xmlns:a16="http://schemas.microsoft.com/office/drawing/2014/main" id="{7416A4E4-5CBF-431C-832F-BF6D3473C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396052"/>
            <a:ext cx="6026897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is a large positive correlation between CD8</a:t>
            </a:r>
            <a:r>
              <a:rPr kumimoji="0" lang="el-GR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CD8</a:t>
            </a:r>
            <a:r>
              <a:rPr kumimoji="0" lang="el-GR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β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expression on MHC-II Restricted 2D2-FIG Tregs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F47107F6-DF92-4383-B7B8-0F48118C0D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1240407"/>
              </p:ext>
            </p:extLst>
          </p:nvPr>
        </p:nvGraphicFramePr>
        <p:xfrm>
          <a:off x="5965019" y="3557128"/>
          <a:ext cx="5394858" cy="1901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132694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1524000" y="6498486"/>
            <a:ext cx="7351486" cy="0"/>
          </a:xfrm>
          <a:prstGeom prst="line">
            <a:avLst/>
          </a:prstGeom>
          <a:ln w="6350">
            <a:solidFill>
              <a:srgbClr val="592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154886" y="6498486"/>
            <a:ext cx="1513114" cy="0"/>
          </a:xfrm>
          <a:prstGeom prst="line">
            <a:avLst/>
          </a:prstGeom>
          <a:ln w="6350">
            <a:solidFill>
              <a:srgbClr val="592A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399" y="5976066"/>
            <a:ext cx="1483012" cy="5429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F94346-016D-4622-A79B-AD59E3E5BCDA}"/>
              </a:ext>
            </a:extLst>
          </p:cNvPr>
          <p:cNvSpPr/>
          <p:nvPr/>
        </p:nvSpPr>
        <p:spPr>
          <a:xfrm>
            <a:off x="4726911" y="176107"/>
            <a:ext cx="35803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20CBE-8389-4813-B86F-1023BFA73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2660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Findings: </a:t>
            </a:r>
          </a:p>
          <a:p>
            <a:pPr lvl="1"/>
            <a:r>
              <a:rPr lang="en-US" dirty="0"/>
              <a:t>IFN-β induces Tregs from wild-type Tcon population.</a:t>
            </a:r>
          </a:p>
          <a:p>
            <a:pPr lvl="1"/>
            <a:r>
              <a:rPr lang="en-US" dirty="0"/>
              <a:t>Increasing concentrations of IFN-β are more effective at Treg induction.</a:t>
            </a:r>
          </a:p>
          <a:p>
            <a:pPr lvl="1"/>
            <a:r>
              <a:rPr lang="en-US" dirty="0"/>
              <a:t>IFN-β and TGF-β maintain higher levels of CD8</a:t>
            </a:r>
            <a:r>
              <a:rPr lang="en-US" baseline="30000" dirty="0"/>
              <a:t>+</a:t>
            </a:r>
            <a:r>
              <a:rPr lang="en-US" dirty="0"/>
              <a:t> expression on “Double-Positive” Tregs compared to culture without cytokine. </a:t>
            </a:r>
          </a:p>
          <a:p>
            <a:pPr lvl="1"/>
            <a:r>
              <a:rPr lang="en-US" dirty="0"/>
              <a:t>Concentrations greater than 100 </a:t>
            </a:r>
            <a:r>
              <a:rPr lang="en-US" dirty="0" err="1"/>
              <a:t>pM</a:t>
            </a:r>
            <a:r>
              <a:rPr lang="en-US" dirty="0"/>
              <a:t> of TGF-β are more effective at maintaining CD8+ expression, compared to lower concentrations. </a:t>
            </a:r>
          </a:p>
          <a:p>
            <a:pPr lvl="1"/>
            <a:r>
              <a:rPr lang="en-US" dirty="0"/>
              <a:t>CD8 coreceptor on “Double-Positive” Tregs is CD8</a:t>
            </a:r>
            <a:r>
              <a:rPr lang="el-GR" dirty="0"/>
              <a:t>α</a:t>
            </a:r>
            <a:r>
              <a:rPr lang="en-US" dirty="0"/>
              <a:t>β heterodimer. </a:t>
            </a:r>
          </a:p>
          <a:p>
            <a:r>
              <a:rPr lang="en-US" dirty="0"/>
              <a:t>Questions left to be answered: </a:t>
            </a:r>
          </a:p>
          <a:p>
            <a:pPr lvl="1"/>
            <a:r>
              <a:rPr lang="en-US" dirty="0"/>
              <a:t>What other culture conditions may increase cell yield? </a:t>
            </a:r>
          </a:p>
          <a:p>
            <a:pPr lvl="1"/>
            <a:r>
              <a:rPr lang="en-US" dirty="0"/>
              <a:t>What physiologic function do these cells have? 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4392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03d67597-4b5e-4414-9fcf-b9896696d229"/>
  <p:tag name="TPVERSION" val="6"/>
  <p:tag name="TPFULLVERSION" val="7.5.8.4"/>
  <p:tag name="PPTVERSION" val="16"/>
  <p:tag name="TPOS" val="2"/>
  <p:tag name="TPLASTSAVEVERSION" val="6.2 PC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7183</TotalTime>
  <Words>495</Words>
  <Application>Microsoft Office PowerPoint</Application>
  <PresentationFormat>Widescreen</PresentationFormat>
  <Paragraphs>38</Paragraphs>
  <Slides>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Prism 8</vt:lpstr>
      <vt:lpstr>IFN-β Induces a Novel Lineage of Murine CD4+ CD8+ “Double-Positive” FOXP3+ Regulatory T Cells  Zack Pruitt Research Distinction Track Scholar Mark Mannie, Ph.D.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XXX Distinction Track Scholar Project Title Mentor</dc:title>
  <dc:creator>Garris, Jenna</dc:creator>
  <cp:lastModifiedBy>Zack Pruitt</cp:lastModifiedBy>
  <cp:revision>23</cp:revision>
  <dcterms:created xsi:type="dcterms:W3CDTF">2018-02-07T18:32:32Z</dcterms:created>
  <dcterms:modified xsi:type="dcterms:W3CDTF">2021-04-12T14:23:18Z</dcterms:modified>
</cp:coreProperties>
</file>