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 by Race</a:t>
            </a:r>
          </a:p>
        </c:rich>
      </c:tx>
      <c:layout>
        <c:manualLayout>
          <c:xMode val="edge"/>
          <c:yMode val="edge"/>
          <c:x val="0.30603780228341976"/>
          <c:y val="2.8678989476640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each 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39-6A47-B4F6-38E9AF448C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39-6A47-B4F6-38E9AF448C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39-6A47-B4F6-38E9AF448C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African American</c:v>
                </c:pt>
                <c:pt idx="1">
                  <c:v>Caucasian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39-6A47-B4F6-38E9AF448C4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Perceived Impact of</a:t>
            </a:r>
            <a:r>
              <a:rPr lang="en-US" baseline="0" dirty="0"/>
              <a:t> Project Alpha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Students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history of Sex Education </c:v>
                </c:pt>
                <c:pt idx="1">
                  <c:v>Parent</c:v>
                </c:pt>
                <c:pt idx="2">
                  <c:v>Course encouraged safer sex practices </c:v>
                </c:pt>
                <c:pt idx="3">
                  <c:v>Learned something new from the curriculum.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44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F-D34B-A52A-51CB8CA46A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49820560"/>
        <c:axId val="1549822208"/>
      </c:barChart>
      <c:catAx>
        <c:axId val="15498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822208"/>
        <c:crosses val="autoZero"/>
        <c:auto val="1"/>
        <c:lblAlgn val="ctr"/>
        <c:lblOffset val="100"/>
        <c:noMultiLvlLbl val="0"/>
      </c:catAx>
      <c:valAx>
        <c:axId val="154982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982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56" y="2878744"/>
            <a:ext cx="9144000" cy="3084878"/>
          </a:xfrm>
        </p:spPr>
        <p:txBody>
          <a:bodyPr>
            <a:normAutofit/>
          </a:bodyPr>
          <a:lstStyle/>
          <a:p>
            <a:r>
              <a:rPr lang="en-US" dirty="0"/>
              <a:t>Brittany M. Lee</a:t>
            </a:r>
            <a:br>
              <a:rPr lang="en-US" dirty="0"/>
            </a:br>
            <a:r>
              <a:rPr lang="en-US" sz="4000" dirty="0"/>
              <a:t>Service-Learning Distinction Track Scholar</a:t>
            </a:r>
            <a:br>
              <a:rPr lang="en-US" dirty="0"/>
            </a:br>
            <a:r>
              <a:rPr lang="en-US" dirty="0"/>
              <a:t>Project Alpha</a:t>
            </a:r>
            <a:br>
              <a:rPr lang="en-US" dirty="0"/>
            </a:br>
            <a:r>
              <a:rPr lang="en-US" sz="2800" dirty="0"/>
              <a:t>Dr. Jennifer Crotty, Mentor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57" y="1566251"/>
            <a:ext cx="10515600" cy="5078991"/>
          </a:xfrm>
        </p:spPr>
        <p:txBody>
          <a:bodyPr>
            <a:normAutofit/>
          </a:bodyPr>
          <a:lstStyle/>
          <a:p>
            <a:r>
              <a:rPr lang="en-US" sz="2000" dirty="0"/>
              <a:t>Delinquent youth are more likely to drop out of school and engage in risky behaviors </a:t>
            </a:r>
          </a:p>
          <a:p>
            <a:endParaRPr lang="en-US" sz="2000" dirty="0"/>
          </a:p>
          <a:p>
            <a:r>
              <a:rPr lang="en-US" sz="2000" dirty="0"/>
              <a:t>They are characterized as being more sexually active but less sexually knowledgeable than their nondelinquent peers </a:t>
            </a:r>
          </a:p>
          <a:p>
            <a:endParaRPr lang="en-US" sz="2000" dirty="0"/>
          </a:p>
          <a:p>
            <a:r>
              <a:rPr lang="en-US" sz="2000" dirty="0"/>
              <a:t>Few juvenile detention centers offer sex education programs </a:t>
            </a:r>
          </a:p>
          <a:p>
            <a:endParaRPr lang="en-US" sz="2000" dirty="0"/>
          </a:p>
          <a:p>
            <a:r>
              <a:rPr lang="en-US" sz="2000" dirty="0"/>
              <a:t>African Americans are 5 time as likely than their white counterparts to be detained and committed to youth detention centers </a:t>
            </a:r>
          </a:p>
          <a:p>
            <a:endParaRPr lang="en-US" sz="2000" dirty="0"/>
          </a:p>
          <a:p>
            <a:r>
              <a:rPr lang="en-US" sz="2000" dirty="0"/>
              <a:t>Goal: Provide Sex Health Education to a high-risk population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4" y="1336129"/>
            <a:ext cx="10705171" cy="437872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000" dirty="0"/>
              <a:t>Population: Juvenile detention center males, ages 14-19 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Annual curriculum for the past 3 years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Maximum of 10 educational sessions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Post curriculum questionnaire to determine the perceived impact of the course and background information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Lessons were created by the Advocates for Youth Organization and Medical Students at the Brody School of Medicine at East Carolina University.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4888" y="6518999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079932" y="254800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6C7E-85CF-4DBD-96BC-3836EE38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896"/>
            <a:ext cx="10515600" cy="1026936"/>
          </a:xfrm>
        </p:spPr>
        <p:txBody>
          <a:bodyPr/>
          <a:lstStyle/>
          <a:p>
            <a:r>
              <a:rPr lang="en-US" sz="2000" dirty="0"/>
              <a:t>A total of 25 student learners </a:t>
            </a:r>
          </a:p>
          <a:p>
            <a:r>
              <a:rPr lang="en-US" sz="2000" dirty="0"/>
              <a:t>16 students completed the post curriculum questionnaire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19C135-B0C7-C247-825C-26730657B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200181"/>
              </p:ext>
            </p:extLst>
          </p:nvPr>
        </p:nvGraphicFramePr>
        <p:xfrm>
          <a:off x="436756" y="2297213"/>
          <a:ext cx="5058709" cy="32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039E58-B8DA-1742-ACB1-5163C257C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841777"/>
              </p:ext>
            </p:extLst>
          </p:nvPr>
        </p:nvGraphicFramePr>
        <p:xfrm>
          <a:off x="5363737" y="2250832"/>
          <a:ext cx="5164873" cy="333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26911" y="17610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725615" cy="4351338"/>
          </a:xfrm>
        </p:spPr>
        <p:txBody>
          <a:bodyPr>
            <a:normAutofit fontScale="77500" lnSpcReduction="20000"/>
          </a:bodyPr>
          <a:lstStyle/>
          <a:p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Program was successful in accomplishing its goal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The course encouraged each student to practice healthier sexual behaviors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Provided students with an education that they may not have otherwise been exposed to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All juvenile detention centers should consider providing a sex education curriculum to their youth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Successfully navigated COVID Impacts to Curriculum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Limitations: Small sample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227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Brittany M. Lee Service-Learning Distinction Track Scholar Project Alpha Dr. Jennifer Crotty, Mentor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Lee, Brittany Means</cp:lastModifiedBy>
  <cp:revision>25</cp:revision>
  <dcterms:created xsi:type="dcterms:W3CDTF">2018-02-07T18:32:32Z</dcterms:created>
  <dcterms:modified xsi:type="dcterms:W3CDTF">2021-04-12T15:36:00Z</dcterms:modified>
</cp:coreProperties>
</file>