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3" r:id="rId4"/>
    <p:sldId id="262" r:id="rId5"/>
    <p:sldId id="294" r:id="rId6"/>
    <p:sldId id="261" r:id="rId7"/>
    <p:sldId id="260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8E6C4F-4A69-4EAB-B056-CF4B027B311C}" v="80" dt="2021-04-12T15:44:13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Brown" userId="aae2cd33396f7adb" providerId="LiveId" clId="{D28E6C4F-4A69-4EAB-B056-CF4B027B311C}"/>
    <pc:docChg chg="undo redo custSel addSld delSld modSld">
      <pc:chgData name="Julie Brown" userId="aae2cd33396f7adb" providerId="LiveId" clId="{D28E6C4F-4A69-4EAB-B056-CF4B027B311C}" dt="2021-04-12T15:48:07.270" v="620" actId="207"/>
      <pc:docMkLst>
        <pc:docMk/>
      </pc:docMkLst>
      <pc:sldChg chg="addSp delSp modSp mod">
        <pc:chgData name="Julie Brown" userId="aae2cd33396f7adb" providerId="LiveId" clId="{D28E6C4F-4A69-4EAB-B056-CF4B027B311C}" dt="2021-04-12T15:41:46.837" v="548" actId="1076"/>
        <pc:sldMkLst>
          <pc:docMk/>
          <pc:sldMk cId="10404286" sldId="256"/>
        </pc:sldMkLst>
        <pc:spChg chg="mod">
          <ac:chgData name="Julie Brown" userId="aae2cd33396f7adb" providerId="LiveId" clId="{D28E6C4F-4A69-4EAB-B056-CF4B027B311C}" dt="2021-04-12T14:04:40.940" v="358" actId="20577"/>
          <ac:spMkLst>
            <pc:docMk/>
            <pc:sldMk cId="10404286" sldId="256"/>
            <ac:spMk id="2" creationId="{B5D9D4DC-6A13-49C5-9A7E-083B497DE587}"/>
          </ac:spMkLst>
        </pc:spChg>
        <pc:picChg chg="add del mod">
          <ac:chgData name="Julie Brown" userId="aae2cd33396f7adb" providerId="LiveId" clId="{D28E6C4F-4A69-4EAB-B056-CF4B027B311C}" dt="2021-04-12T15:41:46.837" v="548" actId="1076"/>
          <ac:picMkLst>
            <pc:docMk/>
            <pc:sldMk cId="10404286" sldId="256"/>
            <ac:picMk id="4" creationId="{F29E6E35-5D78-4415-BF54-45381F0B5529}"/>
          </ac:picMkLst>
        </pc:picChg>
        <pc:picChg chg="add del mod">
          <ac:chgData name="Julie Brown" userId="aae2cd33396f7adb" providerId="LiveId" clId="{D28E6C4F-4A69-4EAB-B056-CF4B027B311C}" dt="2021-04-12T15:38:16.727" v="503"/>
          <ac:picMkLst>
            <pc:docMk/>
            <pc:sldMk cId="10404286" sldId="256"/>
            <ac:picMk id="5" creationId="{8846252B-3FF4-477E-A59F-279C5FCDD9DB}"/>
          </ac:picMkLst>
        </pc:picChg>
        <pc:picChg chg="add del mod">
          <ac:chgData name="Julie Brown" userId="aae2cd33396f7adb" providerId="LiveId" clId="{D28E6C4F-4A69-4EAB-B056-CF4B027B311C}" dt="2021-04-12T15:39:15.834" v="517" actId="21"/>
          <ac:picMkLst>
            <pc:docMk/>
            <pc:sldMk cId="10404286" sldId="256"/>
            <ac:picMk id="6" creationId="{24FFEB53-9D73-4CE4-88C0-A312723F8274}"/>
          </ac:picMkLst>
        </pc:picChg>
      </pc:sldChg>
      <pc:sldChg chg="addSp delSp modSp mod">
        <pc:chgData name="Julie Brown" userId="aae2cd33396f7adb" providerId="LiveId" clId="{D28E6C4F-4A69-4EAB-B056-CF4B027B311C}" dt="2021-04-12T15:45:52.582" v="608" actId="1076"/>
        <pc:sldMkLst>
          <pc:docMk/>
          <pc:sldMk cId="1086921366" sldId="257"/>
        </pc:sldMkLst>
        <pc:spChg chg="mod">
          <ac:chgData name="Julie Brown" userId="aae2cd33396f7adb" providerId="LiveId" clId="{D28E6C4F-4A69-4EAB-B056-CF4B027B311C}" dt="2021-04-12T14:04:19.760" v="322" actId="1076"/>
          <ac:spMkLst>
            <pc:docMk/>
            <pc:sldMk cId="1086921366" sldId="257"/>
            <ac:spMk id="3" creationId="{FABBFDC1-EA11-4F39-A71D-4706E09468A6}"/>
          </ac:spMkLst>
        </pc:spChg>
        <pc:spChg chg="mod">
          <ac:chgData name="Julie Brown" userId="aae2cd33396f7adb" providerId="LiveId" clId="{D28E6C4F-4A69-4EAB-B056-CF4B027B311C}" dt="2021-04-12T15:45:52.582" v="608" actId="1076"/>
          <ac:spMkLst>
            <pc:docMk/>
            <pc:sldMk cId="1086921366" sldId="257"/>
            <ac:spMk id="4" creationId="{F4577531-A347-4E27-88F3-BE0BC5613F32}"/>
          </ac:spMkLst>
        </pc:spChg>
        <pc:picChg chg="add del mod">
          <ac:chgData name="Julie Brown" userId="aae2cd33396f7adb" providerId="LiveId" clId="{D28E6C4F-4A69-4EAB-B056-CF4B027B311C}" dt="2021-04-12T15:43:39.488" v="592" actId="1076"/>
          <ac:picMkLst>
            <pc:docMk/>
            <pc:sldMk cId="1086921366" sldId="257"/>
            <ac:picMk id="7" creationId="{34136DCF-7638-4247-8E1E-BA45D265FE00}"/>
          </ac:picMkLst>
        </pc:picChg>
        <pc:picChg chg="add del mod">
          <ac:chgData name="Julie Brown" userId="aae2cd33396f7adb" providerId="LiveId" clId="{D28E6C4F-4A69-4EAB-B056-CF4B027B311C}" dt="2021-04-12T15:43:29.992" v="589"/>
          <ac:picMkLst>
            <pc:docMk/>
            <pc:sldMk cId="1086921366" sldId="257"/>
            <ac:picMk id="8" creationId="{FCEA5D65-3FE9-493F-A37F-B11B584E6B38}"/>
          </ac:picMkLst>
        </pc:picChg>
        <pc:picChg chg="del">
          <ac:chgData name="Julie Brown" userId="aae2cd33396f7adb" providerId="LiveId" clId="{D28E6C4F-4A69-4EAB-B056-CF4B027B311C}" dt="2021-04-12T15:39:22.134" v="518" actId="478"/>
          <ac:picMkLst>
            <pc:docMk/>
            <pc:sldMk cId="1086921366" sldId="257"/>
            <ac:picMk id="11" creationId="{00000000-0000-0000-0000-000000000000}"/>
          </ac:picMkLst>
        </pc:picChg>
      </pc:sldChg>
      <pc:sldChg chg="addSp delSp modSp del mod">
        <pc:chgData name="Julie Brown" userId="aae2cd33396f7adb" providerId="LiveId" clId="{D28E6C4F-4A69-4EAB-B056-CF4B027B311C}" dt="2021-04-11T17:02:13.770" v="108" actId="47"/>
        <pc:sldMkLst>
          <pc:docMk/>
          <pc:sldMk cId="890988855" sldId="258"/>
        </pc:sldMkLst>
        <pc:spChg chg="del">
          <ac:chgData name="Julie Brown" userId="aae2cd33396f7adb" providerId="LiveId" clId="{D28E6C4F-4A69-4EAB-B056-CF4B027B311C}" dt="2021-04-08T01:38:45.426" v="2" actId="478"/>
          <ac:spMkLst>
            <pc:docMk/>
            <pc:sldMk cId="890988855" sldId="258"/>
            <ac:spMk id="3" creationId="{1E73F3AB-C329-4099-B6AD-7E03D10D0B71}"/>
          </ac:spMkLst>
        </pc:spChg>
        <pc:spChg chg="add del mod">
          <ac:chgData name="Julie Brown" userId="aae2cd33396f7adb" providerId="LiveId" clId="{D28E6C4F-4A69-4EAB-B056-CF4B027B311C}" dt="2021-04-08T01:38:55.415" v="5" actId="478"/>
          <ac:spMkLst>
            <pc:docMk/>
            <pc:sldMk cId="890988855" sldId="258"/>
            <ac:spMk id="4" creationId="{54A5AFC1-4F0C-4F91-81DE-4FDFC8FABABF}"/>
          </ac:spMkLst>
        </pc:spChg>
        <pc:spChg chg="del">
          <ac:chgData name="Julie Brown" userId="aae2cd33396f7adb" providerId="LiveId" clId="{D28E6C4F-4A69-4EAB-B056-CF4B027B311C}" dt="2021-04-08T01:38:49.748" v="3" actId="478"/>
          <ac:spMkLst>
            <pc:docMk/>
            <pc:sldMk cId="890988855" sldId="258"/>
            <ac:spMk id="7" creationId="{771EBC29-5488-404F-AFA4-92AD61EFC86C}"/>
          </ac:spMkLst>
        </pc:spChg>
        <pc:picChg chg="add mod ord">
          <ac:chgData name="Julie Brown" userId="aae2cd33396f7adb" providerId="LiveId" clId="{D28E6C4F-4A69-4EAB-B056-CF4B027B311C}" dt="2021-04-08T01:39:44.581" v="16" actId="1076"/>
          <ac:picMkLst>
            <pc:docMk/>
            <pc:sldMk cId="890988855" sldId="258"/>
            <ac:picMk id="6" creationId="{17EA9B74-3710-4C22-9BB2-80EC2F8EC87A}"/>
          </ac:picMkLst>
        </pc:picChg>
      </pc:sldChg>
      <pc:sldChg chg="addSp delSp modSp del mod">
        <pc:chgData name="Julie Brown" userId="aae2cd33396f7adb" providerId="LiveId" clId="{D28E6C4F-4A69-4EAB-B056-CF4B027B311C}" dt="2021-04-11T17:10:04.497" v="190" actId="47"/>
        <pc:sldMkLst>
          <pc:docMk/>
          <pc:sldMk cId="3932387821" sldId="259"/>
        </pc:sldMkLst>
        <pc:spChg chg="del">
          <ac:chgData name="Julie Brown" userId="aae2cd33396f7adb" providerId="LiveId" clId="{D28E6C4F-4A69-4EAB-B056-CF4B027B311C}" dt="2021-04-08T01:39:19.996" v="10" actId="478"/>
          <ac:spMkLst>
            <pc:docMk/>
            <pc:sldMk cId="3932387821" sldId="259"/>
            <ac:spMk id="3" creationId="{1C1D6C7E-85CF-4DBD-96BC-3836EE38DA49}"/>
          </ac:spMkLst>
        </pc:spChg>
        <pc:spChg chg="add del mod">
          <ac:chgData name="Julie Brown" userId="aae2cd33396f7adb" providerId="LiveId" clId="{D28E6C4F-4A69-4EAB-B056-CF4B027B311C}" dt="2021-04-08T01:40:06.207" v="17" actId="478"/>
          <ac:spMkLst>
            <pc:docMk/>
            <pc:sldMk cId="3932387821" sldId="259"/>
            <ac:spMk id="4" creationId="{8A04D216-6DA7-455F-9F11-86AC2E7EDD00}"/>
          </ac:spMkLst>
        </pc:spChg>
        <pc:spChg chg="del">
          <ac:chgData name="Julie Brown" userId="aae2cd33396f7adb" providerId="LiveId" clId="{D28E6C4F-4A69-4EAB-B056-CF4B027B311C}" dt="2021-04-08T01:39:18.396" v="9" actId="478"/>
          <ac:spMkLst>
            <pc:docMk/>
            <pc:sldMk cId="3932387821" sldId="259"/>
            <ac:spMk id="5" creationId="{4010F378-DBCC-4C0F-8078-B9243DD5196D}"/>
          </ac:spMkLst>
        </pc:spChg>
        <pc:picChg chg="add mod ord">
          <ac:chgData name="Julie Brown" userId="aae2cd33396f7adb" providerId="LiveId" clId="{D28E6C4F-4A69-4EAB-B056-CF4B027B311C}" dt="2021-04-08T01:40:37.029" v="21" actId="1076"/>
          <ac:picMkLst>
            <pc:docMk/>
            <pc:sldMk cId="3932387821" sldId="259"/>
            <ac:picMk id="7" creationId="{D14AA98A-82CE-4F0F-874F-8DA6501C5EF6}"/>
          </ac:picMkLst>
        </pc:picChg>
      </pc:sldChg>
      <pc:sldChg chg="addSp delSp modSp mod">
        <pc:chgData name="Julie Brown" userId="aae2cd33396f7adb" providerId="LiveId" clId="{D28E6C4F-4A69-4EAB-B056-CF4B027B311C}" dt="2021-04-12T15:44:13.890" v="604"/>
        <pc:sldMkLst>
          <pc:docMk/>
          <pc:sldMk cId="725652901" sldId="260"/>
        </pc:sldMkLst>
        <pc:spChg chg="del mod">
          <ac:chgData name="Julie Brown" userId="aae2cd33396f7adb" providerId="LiveId" clId="{D28E6C4F-4A69-4EAB-B056-CF4B027B311C}" dt="2021-04-08T01:43:43.295" v="42" actId="478"/>
          <ac:spMkLst>
            <pc:docMk/>
            <pc:sldMk cId="725652901" sldId="260"/>
            <ac:spMk id="3" creationId="{A9020CBE-8389-4813-B86F-1023BFA73910}"/>
          </ac:spMkLst>
        </pc:spChg>
        <pc:spChg chg="del">
          <ac:chgData name="Julie Brown" userId="aae2cd33396f7adb" providerId="LiveId" clId="{D28E6C4F-4A69-4EAB-B056-CF4B027B311C}" dt="2021-04-08T01:43:11.123" v="41" actId="478"/>
          <ac:spMkLst>
            <pc:docMk/>
            <pc:sldMk cId="725652901" sldId="260"/>
            <ac:spMk id="5" creationId="{BDF94346-016D-4622-A79B-AD59E3E5BCDA}"/>
          </ac:spMkLst>
        </pc:spChg>
        <pc:spChg chg="add mod">
          <ac:chgData name="Julie Brown" userId="aae2cd33396f7adb" providerId="LiveId" clId="{D28E6C4F-4A69-4EAB-B056-CF4B027B311C}" dt="2021-04-12T14:08:12.491" v="489" actId="12"/>
          <ac:spMkLst>
            <pc:docMk/>
            <pc:sldMk cId="725652901" sldId="260"/>
            <ac:spMk id="6" creationId="{9EFFB0AE-BDE3-4447-80C7-F31946B74AE3}"/>
          </ac:spMkLst>
        </pc:spChg>
        <pc:spChg chg="add mod">
          <ac:chgData name="Julie Brown" userId="aae2cd33396f7adb" providerId="LiveId" clId="{D28E6C4F-4A69-4EAB-B056-CF4B027B311C}" dt="2021-04-12T14:03:48.968" v="313" actId="113"/>
          <ac:spMkLst>
            <pc:docMk/>
            <pc:sldMk cId="725652901" sldId="260"/>
            <ac:spMk id="7" creationId="{83129FE1-CFB8-4C61-9B8A-D684BEFB15CB}"/>
          </ac:spMkLst>
        </pc:spChg>
        <pc:picChg chg="add del mod">
          <ac:chgData name="Julie Brown" userId="aae2cd33396f7adb" providerId="LiveId" clId="{D28E6C4F-4A69-4EAB-B056-CF4B027B311C}" dt="2021-04-12T12:49:13.702" v="228" actId="478"/>
          <ac:picMkLst>
            <pc:docMk/>
            <pc:sldMk cId="725652901" sldId="260"/>
            <ac:picMk id="4" creationId="{2C8AA438-3E6B-4670-AB26-1F9A52504665}"/>
          </ac:picMkLst>
        </pc:picChg>
        <pc:picChg chg="add del mod">
          <ac:chgData name="Julie Brown" userId="aae2cd33396f7adb" providerId="LiveId" clId="{D28E6C4F-4A69-4EAB-B056-CF4B027B311C}" dt="2021-04-12T15:41:47.327" v="549"/>
          <ac:picMkLst>
            <pc:docMk/>
            <pc:sldMk cId="725652901" sldId="260"/>
            <ac:picMk id="8" creationId="{CB70E828-D5AA-40E9-9423-31408893CD16}"/>
          </ac:picMkLst>
        </pc:picChg>
        <pc:picChg chg="add del">
          <ac:chgData name="Julie Brown" userId="aae2cd33396f7adb" providerId="LiveId" clId="{D28E6C4F-4A69-4EAB-B056-CF4B027B311C}" dt="2021-04-12T15:44:13.436" v="603" actId="478"/>
          <ac:picMkLst>
            <pc:docMk/>
            <pc:sldMk cId="725652901" sldId="260"/>
            <ac:picMk id="11" creationId="{00000000-0000-0000-0000-000000000000}"/>
          </ac:picMkLst>
        </pc:picChg>
        <pc:picChg chg="add mod">
          <ac:chgData name="Julie Brown" userId="aae2cd33396f7adb" providerId="LiveId" clId="{D28E6C4F-4A69-4EAB-B056-CF4B027B311C}" dt="2021-04-12T15:44:13.890" v="604"/>
          <ac:picMkLst>
            <pc:docMk/>
            <pc:sldMk cId="725652901" sldId="260"/>
            <ac:picMk id="13" creationId="{4A4632B5-7D4C-4D0D-A44E-2F256BCE95E1}"/>
          </ac:picMkLst>
        </pc:picChg>
        <pc:cxnChg chg="del">
          <ac:chgData name="Julie Brown" userId="aae2cd33396f7adb" providerId="LiveId" clId="{D28E6C4F-4A69-4EAB-B056-CF4B027B311C}" dt="2021-04-12T15:44:13.436" v="603" actId="478"/>
          <ac:cxnSpMkLst>
            <pc:docMk/>
            <pc:sldMk cId="725652901" sldId="260"/>
            <ac:cxnSpMk id="9" creationId="{00000000-0000-0000-0000-000000000000}"/>
          </ac:cxnSpMkLst>
        </pc:cxnChg>
        <pc:cxnChg chg="add mod">
          <ac:chgData name="Julie Brown" userId="aae2cd33396f7adb" providerId="LiveId" clId="{D28E6C4F-4A69-4EAB-B056-CF4B027B311C}" dt="2021-04-12T15:44:13.890" v="604"/>
          <ac:cxnSpMkLst>
            <pc:docMk/>
            <pc:sldMk cId="725652901" sldId="260"/>
            <ac:cxnSpMk id="12" creationId="{C091A2F7-F9D4-4A28-A87B-0DC2EDA49AE3}"/>
          </ac:cxnSpMkLst>
        </pc:cxnChg>
      </pc:sldChg>
      <pc:sldChg chg="addSp delSp modSp add del mod">
        <pc:chgData name="Julie Brown" userId="aae2cd33396f7adb" providerId="LiveId" clId="{D28E6C4F-4A69-4EAB-B056-CF4B027B311C}" dt="2021-04-12T15:44:09.018" v="602"/>
        <pc:sldMkLst>
          <pc:docMk/>
          <pc:sldMk cId="1550817318" sldId="261"/>
        </pc:sldMkLst>
        <pc:spChg chg="add del mod">
          <ac:chgData name="Julie Brown" userId="aae2cd33396f7adb" providerId="LiveId" clId="{D28E6C4F-4A69-4EAB-B056-CF4B027B311C}" dt="2021-04-08T01:41:30.966" v="24" actId="478"/>
          <ac:spMkLst>
            <pc:docMk/>
            <pc:sldMk cId="1550817318" sldId="261"/>
            <ac:spMk id="3" creationId="{9DD7E0F3-479A-423D-8D96-9A4CE712E23F}"/>
          </ac:spMkLst>
        </pc:spChg>
        <pc:spChg chg="del">
          <ac:chgData name="Julie Brown" userId="aae2cd33396f7adb" providerId="LiveId" clId="{D28E6C4F-4A69-4EAB-B056-CF4B027B311C}" dt="2021-04-08T01:41:26.233" v="22" actId="478"/>
          <ac:spMkLst>
            <pc:docMk/>
            <pc:sldMk cId="1550817318" sldId="261"/>
            <ac:spMk id="5" creationId="{BDF94346-016D-4622-A79B-AD59E3E5BCDA}"/>
          </ac:spMkLst>
        </pc:spChg>
        <pc:spChg chg="del">
          <ac:chgData name="Julie Brown" userId="aae2cd33396f7adb" providerId="LiveId" clId="{D28E6C4F-4A69-4EAB-B056-CF4B027B311C}" dt="2021-04-08T01:41:28.282" v="23" actId="478"/>
          <ac:spMkLst>
            <pc:docMk/>
            <pc:sldMk cId="1550817318" sldId="261"/>
            <ac:spMk id="6" creationId="{3C6D2A21-4DD4-46C4-BD80-EECC4FECC049}"/>
          </ac:spMkLst>
        </pc:spChg>
        <pc:spChg chg="add mod">
          <ac:chgData name="Julie Brown" userId="aae2cd33396f7adb" providerId="LiveId" clId="{D28E6C4F-4A69-4EAB-B056-CF4B027B311C}" dt="2021-04-12T14:03:54.171" v="314" actId="113"/>
          <ac:spMkLst>
            <pc:docMk/>
            <pc:sldMk cId="1550817318" sldId="261"/>
            <ac:spMk id="8" creationId="{531499A5-38D5-465B-AD14-E2AB039CD376}"/>
          </ac:spMkLst>
        </pc:spChg>
        <pc:spChg chg="add mod">
          <ac:chgData name="Julie Brown" userId="aae2cd33396f7adb" providerId="LiveId" clId="{D28E6C4F-4A69-4EAB-B056-CF4B027B311C}" dt="2021-04-12T14:07:59.404" v="487" actId="12"/>
          <ac:spMkLst>
            <pc:docMk/>
            <pc:sldMk cId="1550817318" sldId="261"/>
            <ac:spMk id="14" creationId="{E0733255-6C2D-47E1-A9AF-635D5185108B}"/>
          </ac:spMkLst>
        </pc:spChg>
        <pc:graphicFrameChg chg="add del mod">
          <ac:chgData name="Julie Brown" userId="aae2cd33396f7adb" providerId="LiveId" clId="{D28E6C4F-4A69-4EAB-B056-CF4B027B311C}" dt="2021-04-12T12:48:41.173" v="223" actId="478"/>
          <ac:graphicFrameMkLst>
            <pc:docMk/>
            <pc:sldMk cId="1550817318" sldId="261"/>
            <ac:graphicFrameMk id="13" creationId="{7DD105B8-EFDB-4DB5-A3EA-5D7ECCC35A3E}"/>
          </ac:graphicFrameMkLst>
        </pc:graphicFrameChg>
        <pc:picChg chg="add del mod">
          <ac:chgData name="Julie Brown" userId="aae2cd33396f7adb" providerId="LiveId" clId="{D28E6C4F-4A69-4EAB-B056-CF4B027B311C}" dt="2021-04-12T12:47:34.752" v="210" actId="478"/>
          <ac:picMkLst>
            <pc:docMk/>
            <pc:sldMk cId="1550817318" sldId="261"/>
            <ac:picMk id="3" creationId="{630EE86D-C88A-499E-BE9E-BF55D6FA47C5}"/>
          </ac:picMkLst>
        </pc:picChg>
        <pc:picChg chg="add mod">
          <ac:chgData name="Julie Brown" userId="aae2cd33396f7adb" providerId="LiveId" clId="{D28E6C4F-4A69-4EAB-B056-CF4B027B311C}" dt="2021-04-12T12:51:00.083" v="299" actId="1076"/>
          <ac:picMkLst>
            <pc:docMk/>
            <pc:sldMk cId="1550817318" sldId="261"/>
            <ac:picMk id="5" creationId="{64D0E626-67DE-40EF-8E73-F6AA2B9CB6CF}"/>
          </ac:picMkLst>
        </pc:picChg>
        <pc:picChg chg="add del mod ord">
          <ac:chgData name="Julie Brown" userId="aae2cd33396f7adb" providerId="LiveId" clId="{D28E6C4F-4A69-4EAB-B056-CF4B027B311C}" dt="2021-04-08T01:42:23.517" v="31" actId="478"/>
          <ac:picMkLst>
            <pc:docMk/>
            <pc:sldMk cId="1550817318" sldId="261"/>
            <ac:picMk id="7" creationId="{45F8E2A0-18A4-45D3-893E-B07386FF8DF7}"/>
          </ac:picMkLst>
        </pc:picChg>
        <pc:picChg chg="add del">
          <ac:chgData name="Julie Brown" userId="aae2cd33396f7adb" providerId="LiveId" clId="{D28E6C4F-4A69-4EAB-B056-CF4B027B311C}" dt="2021-04-12T15:44:08.519" v="601" actId="478"/>
          <ac:picMkLst>
            <pc:docMk/>
            <pc:sldMk cId="1550817318" sldId="261"/>
            <ac:picMk id="11" creationId="{00000000-0000-0000-0000-000000000000}"/>
          </ac:picMkLst>
        </pc:picChg>
        <pc:picChg chg="add del mod ord">
          <ac:chgData name="Julie Brown" userId="aae2cd33396f7adb" providerId="LiveId" clId="{D28E6C4F-4A69-4EAB-B056-CF4B027B311C}" dt="2021-04-11T17:08:06.959" v="158" actId="478"/>
          <ac:picMkLst>
            <pc:docMk/>
            <pc:sldMk cId="1550817318" sldId="261"/>
            <ac:picMk id="12" creationId="{784E0AC5-CB66-4CC6-9979-349F1FE0B879}"/>
          </ac:picMkLst>
        </pc:picChg>
        <pc:picChg chg="add del mod">
          <ac:chgData name="Julie Brown" userId="aae2cd33396f7adb" providerId="LiveId" clId="{D28E6C4F-4A69-4EAB-B056-CF4B027B311C}" dt="2021-04-12T15:41:48.457" v="551"/>
          <ac:picMkLst>
            <pc:docMk/>
            <pc:sldMk cId="1550817318" sldId="261"/>
            <ac:picMk id="15" creationId="{E23E06B6-BD0D-4A47-87A4-F54C17E6C8FC}"/>
          </ac:picMkLst>
        </pc:picChg>
        <pc:picChg chg="add mod">
          <ac:chgData name="Julie Brown" userId="aae2cd33396f7adb" providerId="LiveId" clId="{D28E6C4F-4A69-4EAB-B056-CF4B027B311C}" dt="2021-04-12T15:44:09.018" v="602"/>
          <ac:picMkLst>
            <pc:docMk/>
            <pc:sldMk cId="1550817318" sldId="261"/>
            <ac:picMk id="17" creationId="{0AB3C585-AA83-40A4-96A2-0C5C0BC7E6BB}"/>
          </ac:picMkLst>
        </pc:picChg>
        <pc:cxnChg chg="del">
          <ac:chgData name="Julie Brown" userId="aae2cd33396f7adb" providerId="LiveId" clId="{D28E6C4F-4A69-4EAB-B056-CF4B027B311C}" dt="2021-04-12T15:44:08.519" v="601" actId="478"/>
          <ac:cxnSpMkLst>
            <pc:docMk/>
            <pc:sldMk cId="1550817318" sldId="261"/>
            <ac:cxnSpMk id="9" creationId="{00000000-0000-0000-0000-000000000000}"/>
          </ac:cxnSpMkLst>
        </pc:cxnChg>
        <pc:cxnChg chg="add mod">
          <ac:chgData name="Julie Brown" userId="aae2cd33396f7adb" providerId="LiveId" clId="{D28E6C4F-4A69-4EAB-B056-CF4B027B311C}" dt="2021-04-12T15:44:09.018" v="602"/>
          <ac:cxnSpMkLst>
            <pc:docMk/>
            <pc:sldMk cId="1550817318" sldId="261"/>
            <ac:cxnSpMk id="16" creationId="{71DFE3C5-45B2-4423-AB76-0D6A34389050}"/>
          </ac:cxnSpMkLst>
        </pc:cxnChg>
      </pc:sldChg>
      <pc:sldChg chg="addSp delSp modSp new mod">
        <pc:chgData name="Julie Brown" userId="aae2cd33396f7adb" providerId="LiveId" clId="{D28E6C4F-4A69-4EAB-B056-CF4B027B311C}" dt="2021-04-12T15:47:50.516" v="619" actId="14100"/>
        <pc:sldMkLst>
          <pc:docMk/>
          <pc:sldMk cId="3158062023" sldId="262"/>
        </pc:sldMkLst>
        <pc:spChg chg="del">
          <ac:chgData name="Julie Brown" userId="aae2cd33396f7adb" providerId="LiveId" clId="{D28E6C4F-4A69-4EAB-B056-CF4B027B311C}" dt="2021-04-11T17:05:32.797" v="141" actId="478"/>
          <ac:spMkLst>
            <pc:docMk/>
            <pc:sldMk cId="3158062023" sldId="262"/>
            <ac:spMk id="2" creationId="{B4C75B65-E2CB-4B9E-88A2-2838266EB57A}"/>
          </ac:spMkLst>
        </pc:spChg>
        <pc:spChg chg="del">
          <ac:chgData name="Julie Brown" userId="aae2cd33396f7adb" providerId="LiveId" clId="{D28E6C4F-4A69-4EAB-B056-CF4B027B311C}" dt="2021-04-11T17:03:02.427" v="118" actId="478"/>
          <ac:spMkLst>
            <pc:docMk/>
            <pc:sldMk cId="3158062023" sldId="262"/>
            <ac:spMk id="3" creationId="{C9A6F1E7-9A54-4238-925D-617E8583E1B9}"/>
          </ac:spMkLst>
        </pc:spChg>
        <pc:spChg chg="add mod">
          <ac:chgData name="Julie Brown" userId="aae2cd33396f7adb" providerId="LiveId" clId="{D28E6C4F-4A69-4EAB-B056-CF4B027B311C}" dt="2021-04-12T15:46:41.938" v="613" actId="207"/>
          <ac:spMkLst>
            <pc:docMk/>
            <pc:sldMk cId="3158062023" sldId="262"/>
            <ac:spMk id="7" creationId="{D9531209-9C56-463F-AFD6-26C6988107F7}"/>
          </ac:spMkLst>
        </pc:spChg>
        <pc:spChg chg="add mod">
          <ac:chgData name="Julie Brown" userId="aae2cd33396f7adb" providerId="LiveId" clId="{D28E6C4F-4A69-4EAB-B056-CF4B027B311C}" dt="2021-04-12T14:03:59.068" v="316" actId="113"/>
          <ac:spMkLst>
            <pc:docMk/>
            <pc:sldMk cId="3158062023" sldId="262"/>
            <ac:spMk id="8" creationId="{4473DF1D-D525-42DF-A73F-0B2BC9618213}"/>
          </ac:spMkLst>
        </pc:spChg>
        <pc:picChg chg="add del mod">
          <ac:chgData name="Julie Brown" userId="aae2cd33396f7adb" providerId="LiveId" clId="{D28E6C4F-4A69-4EAB-B056-CF4B027B311C}" dt="2021-04-12T15:43:58.538" v="597" actId="478"/>
          <ac:picMkLst>
            <pc:docMk/>
            <pc:sldMk cId="3158062023" sldId="262"/>
            <ac:picMk id="5" creationId="{AB4C3593-A26E-422F-A529-38FED8C2C659}"/>
          </ac:picMkLst>
        </pc:picChg>
        <pc:picChg chg="add mod">
          <ac:chgData name="Julie Brown" userId="aae2cd33396f7adb" providerId="LiveId" clId="{D28E6C4F-4A69-4EAB-B056-CF4B027B311C}" dt="2021-04-11T17:05:41.178" v="144" actId="1076"/>
          <ac:picMkLst>
            <pc:docMk/>
            <pc:sldMk cId="3158062023" sldId="262"/>
            <ac:picMk id="6" creationId="{AA630849-D8C7-4D15-B848-B33F463FB9FA}"/>
          </ac:picMkLst>
        </pc:picChg>
        <pc:picChg chg="add del mod">
          <ac:chgData name="Julie Brown" userId="aae2cd33396f7adb" providerId="LiveId" clId="{D28E6C4F-4A69-4EAB-B056-CF4B027B311C}" dt="2021-04-12T15:41:51.034" v="556"/>
          <ac:picMkLst>
            <pc:docMk/>
            <pc:sldMk cId="3158062023" sldId="262"/>
            <ac:picMk id="9" creationId="{09FD6690-DBCB-49D3-9211-6430E2655746}"/>
          </ac:picMkLst>
        </pc:picChg>
        <pc:picChg chg="add del mod">
          <ac:chgData name="Julie Brown" userId="aae2cd33396f7adb" providerId="LiveId" clId="{D28E6C4F-4A69-4EAB-B056-CF4B027B311C}" dt="2021-04-12T15:43:57.493" v="596"/>
          <ac:picMkLst>
            <pc:docMk/>
            <pc:sldMk cId="3158062023" sldId="262"/>
            <ac:picMk id="11" creationId="{66F685F1-E385-4C88-B14A-C978E210AE1D}"/>
          </ac:picMkLst>
        </pc:picChg>
        <pc:picChg chg="add mod">
          <ac:chgData name="Julie Brown" userId="aae2cd33396f7adb" providerId="LiveId" clId="{D28E6C4F-4A69-4EAB-B056-CF4B027B311C}" dt="2021-04-12T15:43:59.305" v="598"/>
          <ac:picMkLst>
            <pc:docMk/>
            <pc:sldMk cId="3158062023" sldId="262"/>
            <ac:picMk id="13" creationId="{1376EAD2-6E98-418A-9142-BE0081B73800}"/>
          </ac:picMkLst>
        </pc:picChg>
        <pc:cxnChg chg="add del mod">
          <ac:chgData name="Julie Brown" userId="aae2cd33396f7adb" providerId="LiveId" clId="{D28E6C4F-4A69-4EAB-B056-CF4B027B311C}" dt="2021-04-12T15:43:58.538" v="597" actId="478"/>
          <ac:cxnSpMkLst>
            <pc:docMk/>
            <pc:sldMk cId="3158062023" sldId="262"/>
            <ac:cxnSpMk id="4" creationId="{15677469-630B-4D2D-98E5-B729F77DF84C}"/>
          </ac:cxnSpMkLst>
        </pc:cxnChg>
        <pc:cxnChg chg="add del mod">
          <ac:chgData name="Julie Brown" userId="aae2cd33396f7adb" providerId="LiveId" clId="{D28E6C4F-4A69-4EAB-B056-CF4B027B311C}" dt="2021-04-12T15:43:57.493" v="596"/>
          <ac:cxnSpMkLst>
            <pc:docMk/>
            <pc:sldMk cId="3158062023" sldId="262"/>
            <ac:cxnSpMk id="10" creationId="{C7CB699E-1547-401D-A7D3-AA654332CD16}"/>
          </ac:cxnSpMkLst>
        </pc:cxnChg>
        <pc:cxnChg chg="add mod">
          <ac:chgData name="Julie Brown" userId="aae2cd33396f7adb" providerId="LiveId" clId="{D28E6C4F-4A69-4EAB-B056-CF4B027B311C}" dt="2021-04-12T15:43:59.305" v="598"/>
          <ac:cxnSpMkLst>
            <pc:docMk/>
            <pc:sldMk cId="3158062023" sldId="262"/>
            <ac:cxnSpMk id="12" creationId="{D0DE3499-89F3-4D57-99CD-0C6925B9A2C2}"/>
          </ac:cxnSpMkLst>
        </pc:cxnChg>
        <pc:cxnChg chg="add mod">
          <ac:chgData name="Julie Brown" userId="aae2cd33396f7adb" providerId="LiveId" clId="{D28E6C4F-4A69-4EAB-B056-CF4B027B311C}" dt="2021-04-12T15:47:50.516" v="619" actId="14100"/>
          <ac:cxnSpMkLst>
            <pc:docMk/>
            <pc:sldMk cId="3158062023" sldId="262"/>
            <ac:cxnSpMk id="14" creationId="{E6A2CCB5-179D-4788-80BD-B40799347B08}"/>
          </ac:cxnSpMkLst>
        </pc:cxnChg>
      </pc:sldChg>
      <pc:sldChg chg="del">
        <pc:chgData name="Julie Brown" userId="aae2cd33396f7adb" providerId="LiveId" clId="{D28E6C4F-4A69-4EAB-B056-CF4B027B311C}" dt="2021-04-08T01:37:19.108" v="0" actId="47"/>
        <pc:sldMkLst>
          <pc:docMk/>
          <pc:sldMk cId="0" sldId="277"/>
        </pc:sldMkLst>
      </pc:sldChg>
      <pc:sldChg chg="addSp delSp modSp add del mod">
        <pc:chgData name="Julie Brown" userId="aae2cd33396f7adb" providerId="LiveId" clId="{D28E6C4F-4A69-4EAB-B056-CF4B027B311C}" dt="2021-04-11T17:06:03.802" v="150" actId="47"/>
        <pc:sldMkLst>
          <pc:docMk/>
          <pc:sldMk cId="0" sldId="291"/>
        </pc:sldMkLst>
        <pc:spChg chg="add del mod">
          <ac:chgData name="Julie Brown" userId="aae2cd33396f7adb" providerId="LiveId" clId="{D28E6C4F-4A69-4EAB-B056-CF4B027B311C}" dt="2021-04-11T17:00:48.425" v="102" actId="478"/>
          <ac:spMkLst>
            <pc:docMk/>
            <pc:sldMk cId="0" sldId="291"/>
            <ac:spMk id="4" creationId="{4B5B6AE3-A72A-4777-8B9B-95253689F76A}"/>
          </ac:spMkLst>
        </pc:spChg>
        <pc:spChg chg="del">
          <ac:chgData name="Julie Brown" userId="aae2cd33396f7adb" providerId="LiveId" clId="{D28E6C4F-4A69-4EAB-B056-CF4B027B311C}" dt="2021-04-11T17:00:43.448" v="101" actId="478"/>
          <ac:spMkLst>
            <pc:docMk/>
            <pc:sldMk cId="0" sldId="291"/>
            <ac:spMk id="7" creationId="{BFEFA14F-20DB-4CB6-9E48-D8D5790A37BA}"/>
          </ac:spMkLst>
        </pc:spChg>
        <pc:spChg chg="mod">
          <ac:chgData name="Julie Brown" userId="aae2cd33396f7adb" providerId="LiveId" clId="{D28E6C4F-4A69-4EAB-B056-CF4B027B311C}" dt="2021-04-11T17:00:34.267" v="99" actId="27636"/>
          <ac:spMkLst>
            <pc:docMk/>
            <pc:sldMk cId="0" sldId="291"/>
            <ac:spMk id="36866" creationId="{77B2068C-15D4-4AD3-B43D-2EF7B540D231}"/>
          </ac:spMkLst>
        </pc:spChg>
        <pc:picChg chg="del">
          <ac:chgData name="Julie Brown" userId="aae2cd33396f7adb" providerId="LiveId" clId="{D28E6C4F-4A69-4EAB-B056-CF4B027B311C}" dt="2021-04-11T17:00:39.793" v="100" actId="478"/>
          <ac:picMkLst>
            <pc:docMk/>
            <pc:sldMk cId="0" sldId="291"/>
            <ac:picMk id="8195" creationId="{ACF60CC2-E171-428E-9E18-A97E6B5B87A6}"/>
          </ac:picMkLst>
        </pc:picChg>
      </pc:sldChg>
      <pc:sldChg chg="new del">
        <pc:chgData name="Julie Brown" userId="aae2cd33396f7adb" providerId="LiveId" clId="{D28E6C4F-4A69-4EAB-B056-CF4B027B311C}" dt="2021-04-11T17:01:07.676" v="105" actId="47"/>
        <pc:sldMkLst>
          <pc:docMk/>
          <pc:sldMk cId="1886104130" sldId="292"/>
        </pc:sldMkLst>
      </pc:sldChg>
      <pc:sldChg chg="addSp delSp modSp add mod">
        <pc:chgData name="Julie Brown" userId="aae2cd33396f7adb" providerId="LiveId" clId="{D28E6C4F-4A69-4EAB-B056-CF4B027B311C}" dt="2021-04-12T15:48:07.270" v="620" actId="207"/>
        <pc:sldMkLst>
          <pc:docMk/>
          <pc:sldMk cId="2749532835" sldId="293"/>
        </pc:sldMkLst>
        <pc:spChg chg="mod">
          <ac:chgData name="Julie Brown" userId="aae2cd33396f7adb" providerId="LiveId" clId="{D28E6C4F-4A69-4EAB-B056-CF4B027B311C}" dt="2021-04-12T15:48:07.270" v="620" actId="207"/>
          <ac:spMkLst>
            <pc:docMk/>
            <pc:sldMk cId="2749532835" sldId="293"/>
            <ac:spMk id="3" creationId="{E6A5A7C5-FEB8-4321-91E4-7C80E66DFA32}"/>
          </ac:spMkLst>
        </pc:spChg>
        <pc:spChg chg="del">
          <ac:chgData name="Julie Brown" userId="aae2cd33396f7adb" providerId="LiveId" clId="{D28E6C4F-4A69-4EAB-B056-CF4B027B311C}" dt="2021-04-11T17:02:56.172" v="117" actId="478"/>
          <ac:spMkLst>
            <pc:docMk/>
            <pc:sldMk cId="2749532835" sldId="293"/>
            <ac:spMk id="5" creationId="{42346167-627E-4331-9A6D-6EFFD353CCBC}"/>
          </ac:spMkLst>
        </pc:spChg>
        <pc:spChg chg="mod">
          <ac:chgData name="Julie Brown" userId="aae2cd33396f7adb" providerId="LiveId" clId="{D28E6C4F-4A69-4EAB-B056-CF4B027B311C}" dt="2021-04-12T14:04:10.891" v="319" actId="113"/>
          <ac:spMkLst>
            <pc:docMk/>
            <pc:sldMk cId="2749532835" sldId="293"/>
            <ac:spMk id="36866" creationId="{77B2068C-15D4-4AD3-B43D-2EF7B540D231}"/>
          </ac:spMkLst>
        </pc:spChg>
        <pc:picChg chg="add del mod">
          <ac:chgData name="Julie Brown" userId="aae2cd33396f7adb" providerId="LiveId" clId="{D28E6C4F-4A69-4EAB-B056-CF4B027B311C}" dt="2021-04-12T15:43:49.607" v="593" actId="478"/>
          <ac:picMkLst>
            <pc:docMk/>
            <pc:sldMk cId="2749532835" sldId="293"/>
            <ac:picMk id="8" creationId="{824B3138-DBFE-4715-8087-BAE9CB86213E}"/>
          </ac:picMkLst>
        </pc:picChg>
        <pc:picChg chg="add del mod">
          <ac:chgData name="Julie Brown" userId="aae2cd33396f7adb" providerId="LiveId" clId="{D28E6C4F-4A69-4EAB-B056-CF4B027B311C}" dt="2021-04-12T15:41:52.804" v="559"/>
          <ac:picMkLst>
            <pc:docMk/>
            <pc:sldMk cId="2749532835" sldId="293"/>
            <ac:picMk id="9" creationId="{D4E707F0-2511-4DDF-BC11-F5F25B28FA1B}"/>
          </ac:picMkLst>
        </pc:picChg>
        <pc:picChg chg="add del mod">
          <ac:chgData name="Julie Brown" userId="aae2cd33396f7adb" providerId="LiveId" clId="{D28E6C4F-4A69-4EAB-B056-CF4B027B311C}" dt="2021-04-12T15:41:51.576" v="557"/>
          <ac:picMkLst>
            <pc:docMk/>
            <pc:sldMk cId="2749532835" sldId="293"/>
            <ac:picMk id="10" creationId="{EF5E6F77-8968-4A95-B5CD-462FA6641215}"/>
          </ac:picMkLst>
        </pc:picChg>
        <pc:picChg chg="add del mod">
          <ac:chgData name="Julie Brown" userId="aae2cd33396f7adb" providerId="LiveId" clId="{D28E6C4F-4A69-4EAB-B056-CF4B027B311C}" dt="2021-04-12T15:43:25.767" v="580"/>
          <ac:picMkLst>
            <pc:docMk/>
            <pc:sldMk cId="2749532835" sldId="293"/>
            <ac:picMk id="12" creationId="{64267375-3D99-45B1-9D28-48E57B69BA19}"/>
          </ac:picMkLst>
        </pc:picChg>
        <pc:picChg chg="add mod">
          <ac:chgData name="Julie Brown" userId="aae2cd33396f7adb" providerId="LiveId" clId="{D28E6C4F-4A69-4EAB-B056-CF4B027B311C}" dt="2021-04-12T15:43:50.016" v="594"/>
          <ac:picMkLst>
            <pc:docMk/>
            <pc:sldMk cId="2749532835" sldId="293"/>
            <ac:picMk id="14" creationId="{1EAD2460-308B-4174-9667-EB8AB31FFD89}"/>
          </ac:picMkLst>
        </pc:picChg>
        <pc:picChg chg="mod">
          <ac:chgData name="Julie Brown" userId="aae2cd33396f7adb" providerId="LiveId" clId="{D28E6C4F-4A69-4EAB-B056-CF4B027B311C}" dt="2021-04-12T15:36:45.733" v="498" actId="14100"/>
          <ac:picMkLst>
            <pc:docMk/>
            <pc:sldMk cId="2749532835" sldId="293"/>
            <ac:picMk id="8198" creationId="{0A38C01D-5764-4204-B7FA-2B9E1192833B}"/>
          </ac:picMkLst>
        </pc:picChg>
        <pc:picChg chg="del">
          <ac:chgData name="Julie Brown" userId="aae2cd33396f7adb" providerId="LiveId" clId="{D28E6C4F-4A69-4EAB-B056-CF4B027B311C}" dt="2021-04-11T17:02:56.172" v="117" actId="478"/>
          <ac:picMkLst>
            <pc:docMk/>
            <pc:sldMk cId="2749532835" sldId="293"/>
            <ac:picMk id="8199" creationId="{6E7EEED2-9281-4145-80EE-2920639ED891}"/>
          </ac:picMkLst>
        </pc:picChg>
        <pc:cxnChg chg="add del mod">
          <ac:chgData name="Julie Brown" userId="aae2cd33396f7adb" providerId="LiveId" clId="{D28E6C4F-4A69-4EAB-B056-CF4B027B311C}" dt="2021-04-12T15:43:49.607" v="593" actId="478"/>
          <ac:cxnSpMkLst>
            <pc:docMk/>
            <pc:sldMk cId="2749532835" sldId="293"/>
            <ac:cxnSpMk id="7" creationId="{5F54AF95-D9A1-4358-9F7C-54AF3161F752}"/>
          </ac:cxnSpMkLst>
        </pc:cxnChg>
        <pc:cxnChg chg="add del mod">
          <ac:chgData name="Julie Brown" userId="aae2cd33396f7adb" providerId="LiveId" clId="{D28E6C4F-4A69-4EAB-B056-CF4B027B311C}" dt="2021-04-12T15:43:25.767" v="580"/>
          <ac:cxnSpMkLst>
            <pc:docMk/>
            <pc:sldMk cId="2749532835" sldId="293"/>
            <ac:cxnSpMk id="11" creationId="{FEA90BC5-1291-4CC5-9C6E-0EF04C915711}"/>
          </ac:cxnSpMkLst>
        </pc:cxnChg>
        <pc:cxnChg chg="add mod">
          <ac:chgData name="Julie Brown" userId="aae2cd33396f7adb" providerId="LiveId" clId="{D28E6C4F-4A69-4EAB-B056-CF4B027B311C}" dt="2021-04-12T15:43:50.016" v="594"/>
          <ac:cxnSpMkLst>
            <pc:docMk/>
            <pc:sldMk cId="2749532835" sldId="293"/>
            <ac:cxnSpMk id="13" creationId="{27386A7C-D936-4BC1-B166-DFE97182C266}"/>
          </ac:cxnSpMkLst>
        </pc:cxnChg>
      </pc:sldChg>
      <pc:sldChg chg="addSp delSp modSp add mod">
        <pc:chgData name="Julie Brown" userId="aae2cd33396f7adb" providerId="LiveId" clId="{D28E6C4F-4A69-4EAB-B056-CF4B027B311C}" dt="2021-04-12T15:44:04.354" v="600"/>
        <pc:sldMkLst>
          <pc:docMk/>
          <pc:sldMk cId="712831147" sldId="294"/>
        </pc:sldMkLst>
        <pc:spChg chg="del">
          <ac:chgData name="Julie Brown" userId="aae2cd33396f7adb" providerId="LiveId" clId="{D28E6C4F-4A69-4EAB-B056-CF4B027B311C}" dt="2021-04-11T17:10:26.456" v="192" actId="478"/>
          <ac:spMkLst>
            <pc:docMk/>
            <pc:sldMk cId="712831147" sldId="294"/>
            <ac:spMk id="7" creationId="{D9531209-9C56-463F-AFD6-26C6988107F7}"/>
          </ac:spMkLst>
        </pc:spChg>
        <pc:spChg chg="mod">
          <ac:chgData name="Julie Brown" userId="aae2cd33396f7adb" providerId="LiveId" clId="{D28E6C4F-4A69-4EAB-B056-CF4B027B311C}" dt="2021-04-12T14:04:05.229" v="318" actId="1076"/>
          <ac:spMkLst>
            <pc:docMk/>
            <pc:sldMk cId="712831147" sldId="294"/>
            <ac:spMk id="8" creationId="{4473DF1D-D525-42DF-A73F-0B2BC9618213}"/>
          </ac:spMkLst>
        </pc:spChg>
        <pc:spChg chg="add mod">
          <ac:chgData name="Julie Brown" userId="aae2cd33396f7adb" providerId="LiveId" clId="{D28E6C4F-4A69-4EAB-B056-CF4B027B311C}" dt="2021-04-12T14:07:46.186" v="485" actId="12"/>
          <ac:spMkLst>
            <pc:docMk/>
            <pc:sldMk cId="712831147" sldId="294"/>
            <ac:spMk id="10" creationId="{D6F88F77-4045-4164-A96D-839E597C0DF1}"/>
          </ac:spMkLst>
        </pc:spChg>
        <pc:picChg chg="add del mod">
          <ac:chgData name="Julie Brown" userId="aae2cd33396f7adb" providerId="LiveId" clId="{D28E6C4F-4A69-4EAB-B056-CF4B027B311C}" dt="2021-04-12T15:44:03.834" v="599" actId="478"/>
          <ac:picMkLst>
            <pc:docMk/>
            <pc:sldMk cId="712831147" sldId="294"/>
            <ac:picMk id="5" creationId="{AB4C3593-A26E-422F-A529-38FED8C2C659}"/>
          </ac:picMkLst>
        </pc:picChg>
        <pc:picChg chg="del">
          <ac:chgData name="Julie Brown" userId="aae2cd33396f7adb" providerId="LiveId" clId="{D28E6C4F-4A69-4EAB-B056-CF4B027B311C}" dt="2021-04-11T17:09:55.787" v="187" actId="478"/>
          <ac:picMkLst>
            <pc:docMk/>
            <pc:sldMk cId="712831147" sldId="294"/>
            <ac:picMk id="6" creationId="{AA630849-D8C7-4D15-B848-B33F463FB9FA}"/>
          </ac:picMkLst>
        </pc:picChg>
        <pc:picChg chg="add mod">
          <ac:chgData name="Julie Brown" userId="aae2cd33396f7adb" providerId="LiveId" clId="{D28E6C4F-4A69-4EAB-B056-CF4B027B311C}" dt="2021-04-11T17:11:43.958" v="208" actId="1076"/>
          <ac:picMkLst>
            <pc:docMk/>
            <pc:sldMk cId="712831147" sldId="294"/>
            <ac:picMk id="9" creationId="{9CA03582-E62F-4156-B4E3-4D83E4756EC0}"/>
          </ac:picMkLst>
        </pc:picChg>
        <pc:picChg chg="add del mod">
          <ac:chgData name="Julie Brown" userId="aae2cd33396f7adb" providerId="LiveId" clId="{D28E6C4F-4A69-4EAB-B056-CF4B027B311C}" dt="2021-04-12T15:41:49.507" v="553"/>
          <ac:picMkLst>
            <pc:docMk/>
            <pc:sldMk cId="712831147" sldId="294"/>
            <ac:picMk id="11" creationId="{7E94F93F-203E-4BEC-B28D-9AB9530333B9}"/>
          </ac:picMkLst>
        </pc:picChg>
        <pc:picChg chg="add del mod">
          <ac:chgData name="Julie Brown" userId="aae2cd33396f7adb" providerId="LiveId" clId="{D28E6C4F-4A69-4EAB-B056-CF4B027B311C}" dt="2021-04-12T15:43:27.679" v="584"/>
          <ac:picMkLst>
            <pc:docMk/>
            <pc:sldMk cId="712831147" sldId="294"/>
            <ac:picMk id="13" creationId="{CFA90687-D8D8-4452-AC74-C3541070C838}"/>
          </ac:picMkLst>
        </pc:picChg>
        <pc:picChg chg="add mod">
          <ac:chgData name="Julie Brown" userId="aae2cd33396f7adb" providerId="LiveId" clId="{D28E6C4F-4A69-4EAB-B056-CF4B027B311C}" dt="2021-04-12T15:44:04.354" v="600"/>
          <ac:picMkLst>
            <pc:docMk/>
            <pc:sldMk cId="712831147" sldId="294"/>
            <ac:picMk id="15" creationId="{E11F14B1-8670-45D5-AC32-0B01C7226248}"/>
          </ac:picMkLst>
        </pc:picChg>
        <pc:cxnChg chg="add del">
          <ac:chgData name="Julie Brown" userId="aae2cd33396f7adb" providerId="LiveId" clId="{D28E6C4F-4A69-4EAB-B056-CF4B027B311C}" dt="2021-04-12T15:44:03.834" v="599" actId="478"/>
          <ac:cxnSpMkLst>
            <pc:docMk/>
            <pc:sldMk cId="712831147" sldId="294"/>
            <ac:cxnSpMk id="4" creationId="{15677469-630B-4D2D-98E5-B729F77DF84C}"/>
          </ac:cxnSpMkLst>
        </pc:cxnChg>
        <pc:cxnChg chg="add del mod">
          <ac:chgData name="Julie Brown" userId="aae2cd33396f7adb" providerId="LiveId" clId="{D28E6C4F-4A69-4EAB-B056-CF4B027B311C}" dt="2021-04-12T15:43:27.679" v="584"/>
          <ac:cxnSpMkLst>
            <pc:docMk/>
            <pc:sldMk cId="712831147" sldId="294"/>
            <ac:cxnSpMk id="12" creationId="{13EEC9CC-ADF4-4876-A723-0F0930A5E3D8}"/>
          </ac:cxnSpMkLst>
        </pc:cxnChg>
        <pc:cxnChg chg="add mod">
          <ac:chgData name="Julie Brown" userId="aae2cd33396f7adb" providerId="LiveId" clId="{D28E6C4F-4A69-4EAB-B056-CF4B027B311C}" dt="2021-04-12T15:44:04.354" v="600"/>
          <ac:cxnSpMkLst>
            <pc:docMk/>
            <pc:sldMk cId="712831147" sldId="294"/>
            <ac:cxnSpMk id="14" creationId="{30EE9A64-62C5-4574-B334-94C0393F737A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3-4E20-931D-0268D70751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C3-4E20-931D-0268D70751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C3-4E20-931D-0268D7075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4356968"/>
        <c:axId val="384357296"/>
        <c:axId val="383550584"/>
      </c:bar3DChart>
      <c:catAx>
        <c:axId val="384356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4357296"/>
        <c:crosses val="autoZero"/>
        <c:auto val="1"/>
        <c:lblAlgn val="ctr"/>
        <c:lblOffset val="100"/>
        <c:noMultiLvlLbl val="0"/>
      </c:catAx>
      <c:valAx>
        <c:axId val="38435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4356968"/>
        <c:crosses val="autoZero"/>
        <c:crossBetween val="between"/>
      </c:valAx>
      <c:serAx>
        <c:axId val="383550584"/>
        <c:scaling>
          <c:orientation val="minMax"/>
        </c:scaling>
        <c:delete val="0"/>
        <c:axPos val="b"/>
        <c:majorTickMark val="out"/>
        <c:minorTickMark val="none"/>
        <c:tickLblPos val="nextTo"/>
        <c:crossAx val="384357296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5EB2E-89D7-43D9-AB88-AA8FDABDBC1B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EDA09-CDD6-4BD5-AFBA-2BDD4B4F5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8CEB38E-B3AA-42EE-8B2E-2B4951B36A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D8D5B2-9B76-4C91-988E-495E12941C97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3057B08-521F-4C0A-AAD9-8B39096BD9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6875" y="692150"/>
            <a:ext cx="6072188" cy="3416300"/>
          </a:xfrm>
          <a:solidFill>
            <a:srgbClr val="FFFFFF"/>
          </a:solidFill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08D9D8F-3186-4A26-8FC9-E1345E070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224" tIns="45112" rIns="90224" bIns="45112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12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C8F93-171C-4DA8-866B-8EDA0C566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5AE7B-BF3E-4E00-AB57-02CA5EE28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40D2A-1707-481D-83DC-06339ABF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6E9CC-9EC8-482C-988C-7554E0EA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04F9-3356-4D38-BA66-B116B1CA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8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8277-C57E-4A7D-ACFA-33F0CEDC2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D361E-5EED-46DB-9FB3-421DBB3ED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6C072-CFE7-4BD0-9E5C-1A96CB70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73FDC-B823-4622-8276-3F3489DF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12DC2-D2BC-4DE3-944E-81540516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E5ADC-79F6-49FB-8D8E-C9286B9C2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20A7F-018F-4D8C-8D0D-CA97E40C1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241D0-4DE9-40AD-88CA-96186188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6D9DC-CD39-4E70-98F1-F3380216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0C23C-C3DB-4E9E-B71D-85531735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F2E7-39F1-447B-A2BE-7B4B3ED70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712A3D-FFAC-4176-B7B2-EE6A0FAB1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F099A-5B94-4F00-86BC-DC7B0A60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070ADD-89D1-42F6-9CED-B1A66CFD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6" name="TPChart" hidden="1">
            <a:extLst>
              <a:ext uri="{FF2B5EF4-FFF2-40B4-BE49-F238E27FC236}">
                <a16:creationId xmlns:a16="http://schemas.microsoft.com/office/drawing/2014/main" id="{8C57F188-FEEF-4D18-8E93-294B061057D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834921098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11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2CF1-286D-48B8-9E0B-FD077A43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A79EB-13E9-42AC-943E-BD725DCE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A3A01-A835-43FD-8A0B-508AF0C80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FB315-C1BF-426A-AEF1-D4BDE475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71326-C03E-48A3-AD54-BE2E22CF0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F975-7924-4C73-8CED-1B390ABF4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022D0-C921-4D17-BF6D-52AE30647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B14EC-BA92-4802-9434-61FF43A5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120D0-2868-4090-AEC1-1CF7D0E0F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E1A1-B3D1-4B3B-802D-CEEAFCEE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8B61-1CC1-4F45-8613-134D1D81F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E49A1-BD4D-4192-A9A7-B4A831C02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2BD30-EE6C-4439-A8D5-B1932F54F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490CE-9C02-4241-AB0F-1B7C8A3F9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4C2BC-6959-4A1A-B57A-32C1E076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69AF8-CCFB-47EA-B310-1D7C013B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0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BCD0D-D7A9-421F-950C-D65CA19B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564BC-C85B-4F05-AE28-4AF606B4C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7292E-EE6B-4EE4-9E4B-F41EBE097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2CBE5-67BF-458D-9DE5-675C36F01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7113FE-8F6B-466E-8753-74E5D30C4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B6E6C-CA68-4E6C-9115-8E0E72DC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0D75E-E190-406D-A512-AD8B3D89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7C774B-03BC-4F53-9FF2-59ACF1FB1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6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5D4C-3D48-4A4C-BF92-1B26B10C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2EC67-F13A-4768-AF22-0A9DBBD2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B378F-F047-4FC2-BD29-5C8A012BF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5B187-00FB-4D6C-B449-3A408CBB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3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99A2E6-1AC5-47B9-9A73-1BB740E9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7EB6FC-FB07-466E-9F90-201BC531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3BED0-EB6C-439B-B1D4-8FE44E1A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3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FA96B-8D25-40D5-B131-5056AAB43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8DC18-309E-4C22-8F63-490B9B36F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C4797-EF7B-4AA6-84FA-747D25AF1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72AB8-6576-4DCC-8F5B-2A90D35D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4397A-AEAE-42CC-A805-597DB039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7B48D-EF0C-4E54-8149-10ACB2BE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6E32-FE1D-4CA0-9444-76A93FF0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86110-1AB8-4C82-8DA3-BD85B65EE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8D2CC-AEE2-44D5-A32F-E3450BAC4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AD743-46A7-4F1D-A97C-89CA6B08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5DEA8-48B7-4ADD-9021-240FD012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DE1D9-9770-4FFF-A8BC-27732D3F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2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D45E8-773F-4932-B322-BA8A8D5A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20434-23B4-4D44-9B12-801C262B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17C54-4AF3-4ED6-9EAF-625F5AD84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AE52-D571-4735-B0F8-99A452B002E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BA4CC-83DC-4296-9573-9ADED6773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D6A25-60C9-4BED-92D7-9014E2154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BD73-7710-4A22-B143-E0F63D070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6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9E6E35-5D78-4415-BF54-45381F0B5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484" y="508444"/>
            <a:ext cx="3651700" cy="20734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D9D4DC-6A13-49C5-9A7E-083B497DE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84518"/>
            <a:ext cx="9144000" cy="366503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Improving Pediatric Asthma Management by Utilizing a Scoring System and Care Pathway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Julie Brown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LINC Scholar</a:t>
            </a:r>
            <a:b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Kathleen Bryant, MD</a:t>
            </a:r>
            <a:br>
              <a:rPr lang="en-US" sz="2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LINC Mentor, Department of Emergency Medicine</a:t>
            </a:r>
            <a:endParaRPr lang="en-US" sz="54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524000" y="6498486"/>
            <a:ext cx="7351486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54886" y="6498486"/>
            <a:ext cx="1513114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ABBFDC1-EA11-4F39-A71D-4706E09468A6}"/>
              </a:ext>
            </a:extLst>
          </p:cNvPr>
          <p:cNvSpPr/>
          <p:nvPr/>
        </p:nvSpPr>
        <p:spPr>
          <a:xfrm>
            <a:off x="4403252" y="347213"/>
            <a:ext cx="39977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77531-A347-4E27-88F3-BE0BC5613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46" y="1419495"/>
            <a:ext cx="11049000" cy="5078991"/>
          </a:xfrm>
        </p:spPr>
        <p:txBody>
          <a:bodyPr>
            <a:normAutofit/>
          </a:bodyPr>
          <a:lstStyle/>
          <a:p>
            <a:pPr eaLnBrk="1" hangingPunct="1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Acute exacerbations of asthma are prevalent in pediatric population</a:t>
            </a:r>
          </a:p>
          <a:p>
            <a:pPr eaLnBrk="1" hangingPunct="1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Differences in management exist among Emergency Department (ED) types and individual practitioners</a:t>
            </a:r>
          </a:p>
          <a:p>
            <a:pPr eaLnBrk="1" hangingPunct="1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Pediatric Asthma Severity (PAS) scoring can guide therapeutic management and improve outcomes</a:t>
            </a:r>
          </a:p>
          <a:p>
            <a:pPr marL="0" indent="0" eaLnBrk="1" hangingPunct="1">
              <a:buClr>
                <a:srgbClr val="7030A0"/>
              </a:buClr>
              <a:buSzPct val="100000"/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Clr>
                <a:srgbClr val="7030A0"/>
              </a:buClr>
              <a:buSzPct val="100000"/>
              <a:buNone/>
              <a:defRPr/>
            </a:pPr>
            <a:r>
              <a:rPr lang="en-US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 Statement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Improve the efficiency of asthma exacerbation care in the Children’s ED by decreasing the length of stay for patients presenting with acute asthma exacerbation by 10% in an initial 1-year period and 5% in subsequent years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136DCF-7638-4247-8E1E-BA45D265FE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126" y="5953128"/>
            <a:ext cx="1896634" cy="74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2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7B2068C-15D4-4AD3-B43D-2EF7B540D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48150" y="335220"/>
            <a:ext cx="36957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  <a:endParaRPr lang="en-US" sz="48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8" name="Picture 7">
            <a:extLst>
              <a:ext uri="{FF2B5EF4-FFF2-40B4-BE49-F238E27FC236}">
                <a16:creationId xmlns:a16="http://schemas.microsoft.com/office/drawing/2014/main" id="{0A38C01D-5764-4204-B7FA-2B9E11928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315150"/>
            <a:ext cx="6810376" cy="450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A5A7C5-FEB8-4321-91E4-7C80E66DFA32}"/>
                  </a:ext>
                </a:extLst>
              </p:cNvPr>
              <p:cNvSpPr txBox="1"/>
              <p:nvPr/>
            </p:nvSpPr>
            <p:spPr>
              <a:xfrm>
                <a:off x="616857" y="2408888"/>
                <a:ext cx="4582886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000" b="1" dirty="0">
                    <a:solidFill>
                      <a:srgbClr val="7030A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Context</a:t>
                </a:r>
                <a:r>
                  <a:rPr lang="en-US" sz="2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Children’s Emergency Department patients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</m:oMath>
                </a14:m>
                <a:r>
                  <a:rPr lang="en-US" sz="2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2 years old with asthma exacerbation, October 2017-November 2020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sz="2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Gap analysis and </a:t>
                </a:r>
                <a:r>
                  <a:rPr lang="en-US" sz="2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fishbone diagram study </a:t>
                </a:r>
                <a:r>
                  <a:rPr lang="en-US" sz="2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were performed to identify and prioritize areas for improvement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A5A7C5-FEB8-4321-91E4-7C80E66DF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57" y="2408888"/>
                <a:ext cx="4582886" cy="2554545"/>
              </a:xfrm>
              <a:prstGeom prst="rect">
                <a:avLst/>
              </a:prstGeom>
              <a:blipFill>
                <a:blip r:embed="rId4"/>
                <a:stretch>
                  <a:fillRect l="-1330" t="-1193" r="-532" b="-3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386A7C-D936-4BC1-B166-DFE97182C266}"/>
              </a:ext>
            </a:extLst>
          </p:cNvPr>
          <p:cNvCxnSpPr/>
          <p:nvPr/>
        </p:nvCxnSpPr>
        <p:spPr>
          <a:xfrm>
            <a:off x="1524000" y="6498486"/>
            <a:ext cx="7351486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1EAD2460-308B-4174-9667-EB8AB31FFD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126" y="5953128"/>
            <a:ext cx="1896634" cy="74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3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>
            <a:extLst>
              <a:ext uri="{FF2B5EF4-FFF2-40B4-BE49-F238E27FC236}">
                <a16:creationId xmlns:a16="http://schemas.microsoft.com/office/drawing/2014/main" id="{AA630849-D8C7-4D15-B848-B33F463FB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79" y="1405316"/>
            <a:ext cx="4834471" cy="404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D9531209-9C56-463F-AFD6-26C698810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7568" y="2099491"/>
            <a:ext cx="6062889" cy="308609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6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US" sz="2000" b="1" kern="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Interventions/PDSA cycles</a:t>
            </a:r>
            <a:r>
              <a:rPr lang="en-US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800100" lvl="1" indent="-342900" eaLnBrk="1" hangingPunct="1">
              <a:buFontTx/>
              <a:buAutoNum type="arabicPeriod"/>
              <a:defRPr/>
            </a:pPr>
            <a:r>
              <a:rPr lang="en-US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 of </a:t>
            </a:r>
            <a:r>
              <a:rPr lang="en-US" sz="20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 scoring system </a:t>
            </a:r>
          </a:p>
          <a:p>
            <a:pPr marL="800100" lvl="1" indent="-342900" eaLnBrk="1" hangingPunct="1">
              <a:buFontTx/>
              <a:buAutoNum type="arabicPeriod"/>
              <a:defRPr/>
            </a:pPr>
            <a:r>
              <a:rPr lang="en-US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Nursing staff and provider education on PAS risk stratification scoring system and Asthma Care Pathway (3 separate </a:t>
            </a:r>
            <a:r>
              <a:rPr lang="en-US" sz="20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sessions</a:t>
            </a:r>
            <a:r>
              <a:rPr lang="en-US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00100" lvl="1" indent="-342900" eaLnBrk="1" hangingPunct="1">
              <a:buFontTx/>
              <a:buAutoNum type="arabicPeriod"/>
              <a:defRPr/>
            </a:pPr>
            <a:r>
              <a:rPr lang="en-US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 of </a:t>
            </a:r>
            <a:r>
              <a:rPr lang="en-US" sz="20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Asthma Care Pathway</a:t>
            </a:r>
          </a:p>
          <a:p>
            <a:pPr marL="800100" lvl="1" indent="-342900" eaLnBrk="1" hangingPunct="1">
              <a:buFontTx/>
              <a:buAutoNum type="arabicPeriod"/>
              <a:defRPr/>
            </a:pPr>
            <a:r>
              <a:rPr lang="en-US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Transformation of Asthma Care Pathway into EHR-compatible </a:t>
            </a:r>
            <a:r>
              <a:rPr lang="en-US" sz="20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QuickTool</a:t>
            </a:r>
            <a:r>
              <a:rPr lang="en-US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defRPr/>
            </a:pPr>
            <a:endParaRPr lang="en-US" sz="1600" kern="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473DF1D-D525-42DF-A73F-0B2BC9618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48150" y="335220"/>
            <a:ext cx="36957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  <a:endParaRPr lang="en-US" sz="48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DE3499-89F3-4D57-99CD-0C6925B9A2C2}"/>
              </a:ext>
            </a:extLst>
          </p:cNvPr>
          <p:cNvCxnSpPr/>
          <p:nvPr/>
        </p:nvCxnSpPr>
        <p:spPr>
          <a:xfrm>
            <a:off x="1524000" y="6498486"/>
            <a:ext cx="7351486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376EAD2-6E98-418A-9142-BE0081B738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126" y="5953128"/>
            <a:ext cx="1896634" cy="741803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6A2CCB5-179D-4788-80BD-B40799347B08}"/>
              </a:ext>
            </a:extLst>
          </p:cNvPr>
          <p:cNvCxnSpPr>
            <a:cxnSpLocks/>
          </p:cNvCxnSpPr>
          <p:nvPr/>
        </p:nvCxnSpPr>
        <p:spPr>
          <a:xfrm flipH="1">
            <a:off x="5273750" y="2583712"/>
            <a:ext cx="822250" cy="691116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06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4473DF1D-D525-42DF-A73F-0B2BC9618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6115" y="268720"/>
            <a:ext cx="765977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Methods: Measuring Change</a:t>
            </a:r>
            <a:endParaRPr lang="en-US" sz="48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9CA03582-E62F-4156-B4E3-4D83E4756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797" y="1329599"/>
            <a:ext cx="4155589" cy="483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D6F88F77-4045-4164-A96D-839E597C0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1425065"/>
            <a:ext cx="5686199" cy="464646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Metrics and Measures</a:t>
            </a: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Collection: chart audit in 2-month increments as </a:t>
            </a: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 study periods</a:t>
            </a: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 2017 – November 2017 (</a:t>
            </a: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Pre-Intervention</a:t>
            </a: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 2018 – November 2018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 2019 – November 2019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 2020 – November 2020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Parameters evaluated:</a:t>
            </a:r>
          </a:p>
          <a:p>
            <a:pPr marL="742950" lvl="1" indent="-285750">
              <a:buClr>
                <a:srgbClr val="7030A0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Triage start time</a:t>
            </a:r>
          </a:p>
          <a:p>
            <a:pPr marL="742950" lvl="1" indent="-285750">
              <a:buClr>
                <a:srgbClr val="7030A0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to medication administration</a:t>
            </a:r>
          </a:p>
          <a:p>
            <a:pPr marL="742950" lvl="1" indent="-285750">
              <a:buClr>
                <a:srgbClr val="7030A0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to Discharge</a:t>
            </a:r>
          </a:p>
          <a:p>
            <a:pPr marL="742950" lvl="1" indent="-285750">
              <a:buClr>
                <a:srgbClr val="7030A0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to Admission</a:t>
            </a:r>
          </a:p>
          <a:p>
            <a:pPr lvl="1">
              <a:defRPr/>
            </a:pPr>
            <a:endParaRPr lang="en-US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outcome measure: </a:t>
            </a:r>
            <a:r>
              <a:rPr lang="en-US" sz="1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ED Length of Stay (LOS)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0EE9A64-62C5-4574-B334-94C0393F737A}"/>
              </a:ext>
            </a:extLst>
          </p:cNvPr>
          <p:cNvCxnSpPr/>
          <p:nvPr/>
        </p:nvCxnSpPr>
        <p:spPr>
          <a:xfrm>
            <a:off x="1524000" y="6498486"/>
            <a:ext cx="7351486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11F14B1-8670-45D5-AC32-0B01C72262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126" y="5953128"/>
            <a:ext cx="1896634" cy="74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3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154886" y="6498486"/>
            <a:ext cx="1513114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2">
            <a:extLst>
              <a:ext uri="{FF2B5EF4-FFF2-40B4-BE49-F238E27FC236}">
                <a16:creationId xmlns:a16="http://schemas.microsoft.com/office/drawing/2014/main" id="{531499A5-38D5-465B-AD14-E2AB039CD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3641" y="339001"/>
            <a:ext cx="69342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US" sz="48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0733255-6C2D-47E1-A9AF-635D518510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6613" y="1519800"/>
            <a:ext cx="4319587" cy="4266067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Overall, average Length of Stay (LOS) was maintained for both discharged and admitted patients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1: LOS for </a:t>
            </a:r>
            <a:r>
              <a:rPr lang="en-US" alt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admitted patients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decreased by 8%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 incorporation of Asthma QuickTool, LOS decreased for </a:t>
            </a:r>
            <a:r>
              <a:rPr lang="en-US" alt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patients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Admitted patients: 4.5%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Discharged patients: 4.9% 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D0E626-67DE-40EF-8E73-F6AA2B9CB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51" y="1291501"/>
            <a:ext cx="6677884" cy="482778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1DFE3C5-45B2-4423-AB76-0D6A34389050}"/>
              </a:ext>
            </a:extLst>
          </p:cNvPr>
          <p:cNvCxnSpPr/>
          <p:nvPr/>
        </p:nvCxnSpPr>
        <p:spPr>
          <a:xfrm>
            <a:off x="1524000" y="6498486"/>
            <a:ext cx="7351486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0AB3C585-AA83-40A4-96A2-0C5C0BC7E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126" y="5953128"/>
            <a:ext cx="1896634" cy="74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1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154886" y="6498486"/>
            <a:ext cx="1513114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EFFB0AE-BDE3-4447-80C7-F31946B74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514479"/>
            <a:ext cx="10591800" cy="453388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an </a:t>
            </a:r>
            <a:r>
              <a:rPr lang="en-US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integrated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pediatric asthma care pathway can decrease the length of stay for discharged patients and  patients admitted to the hospital</a:t>
            </a:r>
          </a:p>
          <a:p>
            <a:pPr>
              <a:buClrTx/>
              <a:defRPr/>
            </a:pP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Tx/>
              <a:buNone/>
              <a:defRPr/>
            </a:pPr>
            <a:r>
              <a:rPr lang="en-US" sz="3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Limitations</a:t>
            </a:r>
            <a:r>
              <a:rPr lang="en-US" sz="3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Medication redistribution (COVID-19 impact),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QuickTool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utilization</a:t>
            </a:r>
          </a:p>
          <a:p>
            <a:pPr marL="0" indent="0">
              <a:buClrTx/>
              <a:buNone/>
              <a:defRPr/>
            </a:pP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Tx/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 directions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continue to trend data (seasonal variation), evaluate additional outcome/process measures, reincorporate education sessions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3129FE1-CFB8-4C61-9B8A-D684BEFB1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3641" y="339001"/>
            <a:ext cx="69342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48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91A2F7-F9D4-4A28-A87B-0DC2EDA49AE3}"/>
              </a:ext>
            </a:extLst>
          </p:cNvPr>
          <p:cNvCxnSpPr/>
          <p:nvPr/>
        </p:nvCxnSpPr>
        <p:spPr>
          <a:xfrm>
            <a:off x="1524000" y="6498486"/>
            <a:ext cx="7351486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A4632B5-7D4C-4D0D-A44E-2F256BCE95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126" y="5953128"/>
            <a:ext cx="1896634" cy="74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529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03d67597-4b5e-4414-9fcf-b9896696d229"/>
  <p:tag name="TPVERSION" val="6"/>
  <p:tag name="TPFULLVERSION" val="7.5.8.4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6820</TotalTime>
  <Words>369</Words>
  <Application>Microsoft Office PowerPoint</Application>
  <PresentationFormat>Widescreen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Theme</vt:lpstr>
      <vt:lpstr>Improving Pediatric Asthma Management by Utilizing a Scoring System and Care Pathway  Julie Brown LINC Scholar Kathleen Bryant, MD LINC Mentor, Department of Emergency Medicine</vt:lpstr>
      <vt:lpstr>PowerPoint Presentation</vt:lpstr>
      <vt:lpstr>Methods</vt:lpstr>
      <vt:lpstr>Methods</vt:lpstr>
      <vt:lpstr>Methods: Measuring Change</vt:lpstr>
      <vt:lpstr>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XXX Distinction Track Scholar Project Title Mentor</dc:title>
  <dc:creator>Garris, Jenna</dc:creator>
  <cp:lastModifiedBy>Julie Brown</cp:lastModifiedBy>
  <cp:revision>18</cp:revision>
  <dcterms:created xsi:type="dcterms:W3CDTF">2018-02-07T18:32:32Z</dcterms:created>
  <dcterms:modified xsi:type="dcterms:W3CDTF">2021-04-12T15:48:09Z</dcterms:modified>
</cp:coreProperties>
</file>