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78" r:id="rId5"/>
    <p:sldId id="279" r:id="rId6"/>
    <p:sldId id="260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C3-4E20-931D-0268D70751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C3-4E20-931D-0268D70751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C3-4E20-931D-0268D7075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4356968"/>
        <c:axId val="384357296"/>
        <c:axId val="383550584"/>
      </c:bar3DChart>
      <c:catAx>
        <c:axId val="384356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4357296"/>
        <c:crosses val="autoZero"/>
        <c:auto val="1"/>
        <c:lblAlgn val="ctr"/>
        <c:lblOffset val="100"/>
        <c:noMultiLvlLbl val="0"/>
      </c:catAx>
      <c:valAx>
        <c:axId val="384357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4356968"/>
        <c:crosses val="autoZero"/>
        <c:crossBetween val="between"/>
      </c:valAx>
      <c:serAx>
        <c:axId val="383550584"/>
        <c:scaling>
          <c:orientation val="minMax"/>
        </c:scaling>
        <c:delete val="0"/>
        <c:axPos val="b"/>
        <c:majorTickMark val="out"/>
        <c:minorTickMark val="none"/>
        <c:tickLblPos val="nextTo"/>
        <c:crossAx val="38435729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A83E46-A614-4098-84ED-DDE812EF11D6}" type="doc">
      <dgm:prSet loTypeId="urn:microsoft.com/office/officeart/2005/8/layout/chart3" loCatId="cycle" qsTypeId="urn:microsoft.com/office/officeart/2005/8/quickstyle/simple4" qsCatId="simple" csTypeId="urn:microsoft.com/office/officeart/2005/8/colors/accent1_2" csCatId="accent1" phldr="1"/>
      <dgm:spPr/>
    </dgm:pt>
    <dgm:pt modelId="{7D033AFD-146E-480A-A0DD-8229BA2801DD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>
              <a:solidFill>
                <a:srgbClr val="7030A0"/>
              </a:solidFill>
            </a:rPr>
            <a:t>Nonclinical</a:t>
          </a:r>
        </a:p>
      </dgm:t>
    </dgm:pt>
    <dgm:pt modelId="{93311CAA-31FC-42AC-AB63-486CB0FD1AB7}" type="parTrans" cxnId="{E33BA667-9D99-48D4-8726-932A370F9920}">
      <dgm:prSet/>
      <dgm:spPr/>
      <dgm:t>
        <a:bodyPr/>
        <a:lstStyle/>
        <a:p>
          <a:endParaRPr lang="en-US"/>
        </a:p>
      </dgm:t>
    </dgm:pt>
    <dgm:pt modelId="{31649A45-F05C-470E-8AF8-66E1B60A5A0F}" type="sibTrans" cxnId="{E33BA667-9D99-48D4-8726-932A370F9920}">
      <dgm:prSet/>
      <dgm:spPr/>
      <dgm:t>
        <a:bodyPr/>
        <a:lstStyle/>
        <a:p>
          <a:endParaRPr lang="en-US"/>
        </a:p>
      </dgm:t>
    </dgm:pt>
    <dgm:pt modelId="{134B1C05-B5B3-4DAF-9DE2-D61977801068}">
      <dgm:prSet phldrT="[Text]"/>
      <dgm:spPr>
        <a:solidFill>
          <a:srgbClr val="7030A0"/>
        </a:solidFill>
      </dgm:spPr>
      <dgm:t>
        <a:bodyPr/>
        <a:lstStyle/>
        <a:p>
          <a:endParaRPr lang="en-US" dirty="0"/>
        </a:p>
      </dgm:t>
    </dgm:pt>
    <dgm:pt modelId="{7D04B6DE-5724-406F-A79A-725E75DAB525}" type="parTrans" cxnId="{4AFC9C27-E63A-4769-AB05-CCBD571F670E}">
      <dgm:prSet/>
      <dgm:spPr/>
      <dgm:t>
        <a:bodyPr/>
        <a:lstStyle/>
        <a:p>
          <a:endParaRPr lang="en-US"/>
        </a:p>
      </dgm:t>
    </dgm:pt>
    <dgm:pt modelId="{F60F5750-4318-434A-9AE8-762403581D25}" type="sibTrans" cxnId="{4AFC9C27-E63A-4769-AB05-CCBD571F670E}">
      <dgm:prSet/>
      <dgm:spPr/>
      <dgm:t>
        <a:bodyPr/>
        <a:lstStyle/>
        <a:p>
          <a:endParaRPr lang="en-US"/>
        </a:p>
      </dgm:t>
    </dgm:pt>
    <dgm:pt modelId="{2253DE08-0F42-463D-B67B-21B5C4A38C71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>
              <a:solidFill>
                <a:schemeClr val="accent4"/>
              </a:solidFill>
            </a:rPr>
            <a:t>Clinical</a:t>
          </a:r>
        </a:p>
      </dgm:t>
    </dgm:pt>
    <dgm:pt modelId="{B9B54E84-9717-4359-86AC-E7BAEF0ED5C6}" type="parTrans" cxnId="{DD94F77A-CD42-4C68-B104-0099FF0BCB84}">
      <dgm:prSet/>
      <dgm:spPr/>
      <dgm:t>
        <a:bodyPr/>
        <a:lstStyle/>
        <a:p>
          <a:endParaRPr lang="en-US"/>
        </a:p>
      </dgm:t>
    </dgm:pt>
    <dgm:pt modelId="{ECA27293-A251-4296-9323-A838CB9C8B6C}" type="sibTrans" cxnId="{DD94F77A-CD42-4C68-B104-0099FF0BCB84}">
      <dgm:prSet/>
      <dgm:spPr/>
      <dgm:t>
        <a:bodyPr/>
        <a:lstStyle/>
        <a:p>
          <a:endParaRPr lang="en-US"/>
        </a:p>
      </dgm:t>
    </dgm:pt>
    <dgm:pt modelId="{8EC010AA-84E7-4CB8-80AB-5400A2340170}">
      <dgm:prSet phldrT="[Text]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endParaRPr lang="en-US" dirty="0"/>
        </a:p>
      </dgm:t>
    </dgm:pt>
    <dgm:pt modelId="{821E46C8-2DF8-491F-8C9A-318E98847B80}" type="parTrans" cxnId="{698248C0-0948-4D10-8435-A0B3EC27DEED}">
      <dgm:prSet/>
      <dgm:spPr/>
      <dgm:t>
        <a:bodyPr/>
        <a:lstStyle/>
        <a:p>
          <a:endParaRPr lang="en-US"/>
        </a:p>
      </dgm:t>
    </dgm:pt>
    <dgm:pt modelId="{97248F9A-476D-410A-BB0A-870265DBDD7C}" type="sibTrans" cxnId="{698248C0-0948-4D10-8435-A0B3EC27DEED}">
      <dgm:prSet/>
      <dgm:spPr/>
      <dgm:t>
        <a:bodyPr/>
        <a:lstStyle/>
        <a:p>
          <a:endParaRPr lang="en-US"/>
        </a:p>
      </dgm:t>
    </dgm:pt>
    <dgm:pt modelId="{D5C68A67-1439-4192-9664-2641371F907D}" type="pres">
      <dgm:prSet presAssocID="{84A83E46-A614-4098-84ED-DDE812EF11D6}" presName="compositeShape" presStyleCnt="0">
        <dgm:presLayoutVars>
          <dgm:chMax val="7"/>
          <dgm:dir/>
          <dgm:resizeHandles val="exact"/>
        </dgm:presLayoutVars>
      </dgm:prSet>
      <dgm:spPr/>
    </dgm:pt>
    <dgm:pt modelId="{E74E1D27-1EC9-4E5E-BA0C-53BC2837337C}" type="pres">
      <dgm:prSet presAssocID="{84A83E46-A614-4098-84ED-DDE812EF11D6}" presName="wedge1" presStyleLbl="node1" presStyleIdx="0" presStyleCnt="4"/>
      <dgm:spPr/>
    </dgm:pt>
    <dgm:pt modelId="{25FD20BD-FFA9-4A33-AAFE-C87A83C20956}" type="pres">
      <dgm:prSet presAssocID="{84A83E46-A614-4098-84ED-DDE812EF11D6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A5E7D40-6794-4FDC-835C-DCFA5FCE2CED}" type="pres">
      <dgm:prSet presAssocID="{84A83E46-A614-4098-84ED-DDE812EF11D6}" presName="wedge2" presStyleLbl="node1" presStyleIdx="1" presStyleCnt="4" custLinFactNeighborX="-618" custLinFactNeighborY="-195"/>
      <dgm:spPr/>
    </dgm:pt>
    <dgm:pt modelId="{AD85E146-A662-47EA-8A0B-7E8DF55EDEE1}" type="pres">
      <dgm:prSet presAssocID="{84A83E46-A614-4098-84ED-DDE812EF11D6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B3E28A1-8C3D-430C-BB7E-B7033DA2947F}" type="pres">
      <dgm:prSet presAssocID="{84A83E46-A614-4098-84ED-DDE812EF11D6}" presName="wedge3" presStyleLbl="node1" presStyleIdx="2" presStyleCnt="4"/>
      <dgm:spPr/>
    </dgm:pt>
    <dgm:pt modelId="{8C6E2A22-1EDA-4EC1-8CEC-544FEEDAD8C1}" type="pres">
      <dgm:prSet presAssocID="{84A83E46-A614-4098-84ED-DDE812EF11D6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1C1D260-FF12-4A89-B573-3983D3D5D84E}" type="pres">
      <dgm:prSet presAssocID="{84A83E46-A614-4098-84ED-DDE812EF11D6}" presName="wedge4" presStyleLbl="node1" presStyleIdx="3" presStyleCnt="4"/>
      <dgm:spPr/>
    </dgm:pt>
    <dgm:pt modelId="{CFBA288E-555E-41B2-8B05-033C0186291B}" type="pres">
      <dgm:prSet presAssocID="{84A83E46-A614-4098-84ED-DDE812EF11D6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D9A4301-9143-4449-9640-A65F45B7FE06}" type="presOf" srcId="{7D033AFD-146E-480A-A0DD-8229BA2801DD}" destId="{25FD20BD-FFA9-4A33-AAFE-C87A83C20956}" srcOrd="1" destOrd="0" presId="urn:microsoft.com/office/officeart/2005/8/layout/chart3"/>
    <dgm:cxn modelId="{AB81F023-F10E-4344-B52E-4E535F4A344C}" type="presOf" srcId="{134B1C05-B5B3-4DAF-9DE2-D61977801068}" destId="{DA5E7D40-6794-4FDC-835C-DCFA5FCE2CED}" srcOrd="0" destOrd="0" presId="urn:microsoft.com/office/officeart/2005/8/layout/chart3"/>
    <dgm:cxn modelId="{4AFC9C27-E63A-4769-AB05-CCBD571F670E}" srcId="{84A83E46-A614-4098-84ED-DDE812EF11D6}" destId="{134B1C05-B5B3-4DAF-9DE2-D61977801068}" srcOrd="1" destOrd="0" parTransId="{7D04B6DE-5724-406F-A79A-725E75DAB525}" sibTransId="{F60F5750-4318-434A-9AE8-762403581D25}"/>
    <dgm:cxn modelId="{E33BA667-9D99-48D4-8726-932A370F9920}" srcId="{84A83E46-A614-4098-84ED-DDE812EF11D6}" destId="{7D033AFD-146E-480A-A0DD-8229BA2801DD}" srcOrd="0" destOrd="0" parTransId="{93311CAA-31FC-42AC-AB63-486CB0FD1AB7}" sibTransId="{31649A45-F05C-470E-8AF8-66E1B60A5A0F}"/>
    <dgm:cxn modelId="{A0F38A57-0327-43EC-9168-43FC78A17B11}" type="presOf" srcId="{84A83E46-A614-4098-84ED-DDE812EF11D6}" destId="{D5C68A67-1439-4192-9664-2641371F907D}" srcOrd="0" destOrd="0" presId="urn:microsoft.com/office/officeart/2005/8/layout/chart3"/>
    <dgm:cxn modelId="{DD94F77A-CD42-4C68-B104-0099FF0BCB84}" srcId="{84A83E46-A614-4098-84ED-DDE812EF11D6}" destId="{2253DE08-0F42-463D-B67B-21B5C4A38C71}" srcOrd="2" destOrd="0" parTransId="{B9B54E84-9717-4359-86AC-E7BAEF0ED5C6}" sibTransId="{ECA27293-A251-4296-9323-A838CB9C8B6C}"/>
    <dgm:cxn modelId="{1483A589-7AFF-4792-9CAB-F7BEA5436DA4}" type="presOf" srcId="{8EC010AA-84E7-4CB8-80AB-5400A2340170}" destId="{91C1D260-FF12-4A89-B573-3983D3D5D84E}" srcOrd="0" destOrd="0" presId="urn:microsoft.com/office/officeart/2005/8/layout/chart3"/>
    <dgm:cxn modelId="{16E7018A-6F42-4B34-A5F6-A77D1B2B79CA}" type="presOf" srcId="{2253DE08-0F42-463D-B67B-21B5C4A38C71}" destId="{8C6E2A22-1EDA-4EC1-8CEC-544FEEDAD8C1}" srcOrd="1" destOrd="0" presId="urn:microsoft.com/office/officeart/2005/8/layout/chart3"/>
    <dgm:cxn modelId="{0ECDCE8C-237B-4664-9808-8450C4E9C4FE}" type="presOf" srcId="{8EC010AA-84E7-4CB8-80AB-5400A2340170}" destId="{CFBA288E-555E-41B2-8B05-033C0186291B}" srcOrd="1" destOrd="0" presId="urn:microsoft.com/office/officeart/2005/8/layout/chart3"/>
    <dgm:cxn modelId="{B0AFD9B4-FFD5-4D5A-83C8-555D25F0335E}" type="presOf" srcId="{2253DE08-0F42-463D-B67B-21B5C4A38C71}" destId="{FB3E28A1-8C3D-430C-BB7E-B7033DA2947F}" srcOrd="0" destOrd="0" presId="urn:microsoft.com/office/officeart/2005/8/layout/chart3"/>
    <dgm:cxn modelId="{698248C0-0948-4D10-8435-A0B3EC27DEED}" srcId="{84A83E46-A614-4098-84ED-DDE812EF11D6}" destId="{8EC010AA-84E7-4CB8-80AB-5400A2340170}" srcOrd="3" destOrd="0" parTransId="{821E46C8-2DF8-491F-8C9A-318E98847B80}" sibTransId="{97248F9A-476D-410A-BB0A-870265DBDD7C}"/>
    <dgm:cxn modelId="{B6EE40DC-8E86-4A3E-9B68-33FF88379986}" type="presOf" srcId="{134B1C05-B5B3-4DAF-9DE2-D61977801068}" destId="{AD85E146-A662-47EA-8A0B-7E8DF55EDEE1}" srcOrd="1" destOrd="0" presId="urn:microsoft.com/office/officeart/2005/8/layout/chart3"/>
    <dgm:cxn modelId="{C47AEDF5-16F4-4481-9E7E-B3809C38431B}" type="presOf" srcId="{7D033AFD-146E-480A-A0DD-8229BA2801DD}" destId="{E74E1D27-1EC9-4E5E-BA0C-53BC2837337C}" srcOrd="0" destOrd="0" presId="urn:microsoft.com/office/officeart/2005/8/layout/chart3"/>
    <dgm:cxn modelId="{EC8D207A-0E36-4990-BD51-21FE42AEC932}" type="presParOf" srcId="{D5C68A67-1439-4192-9664-2641371F907D}" destId="{E74E1D27-1EC9-4E5E-BA0C-53BC2837337C}" srcOrd="0" destOrd="0" presId="urn:microsoft.com/office/officeart/2005/8/layout/chart3"/>
    <dgm:cxn modelId="{0091E46F-3BEA-411F-B9E7-363CD5D9DC66}" type="presParOf" srcId="{D5C68A67-1439-4192-9664-2641371F907D}" destId="{25FD20BD-FFA9-4A33-AAFE-C87A83C20956}" srcOrd="1" destOrd="0" presId="urn:microsoft.com/office/officeart/2005/8/layout/chart3"/>
    <dgm:cxn modelId="{D7AC3344-BB3D-495E-9A96-4696DA211706}" type="presParOf" srcId="{D5C68A67-1439-4192-9664-2641371F907D}" destId="{DA5E7D40-6794-4FDC-835C-DCFA5FCE2CED}" srcOrd="2" destOrd="0" presId="urn:microsoft.com/office/officeart/2005/8/layout/chart3"/>
    <dgm:cxn modelId="{2B3097FB-043C-4FAA-B15B-C89C353787B3}" type="presParOf" srcId="{D5C68A67-1439-4192-9664-2641371F907D}" destId="{AD85E146-A662-47EA-8A0B-7E8DF55EDEE1}" srcOrd="3" destOrd="0" presId="urn:microsoft.com/office/officeart/2005/8/layout/chart3"/>
    <dgm:cxn modelId="{90586065-0A5B-4717-BE8F-A4FF3DA69353}" type="presParOf" srcId="{D5C68A67-1439-4192-9664-2641371F907D}" destId="{FB3E28A1-8C3D-430C-BB7E-B7033DA2947F}" srcOrd="4" destOrd="0" presId="urn:microsoft.com/office/officeart/2005/8/layout/chart3"/>
    <dgm:cxn modelId="{FEF35114-1FC3-438C-ABED-110E5CB07E49}" type="presParOf" srcId="{D5C68A67-1439-4192-9664-2641371F907D}" destId="{8C6E2A22-1EDA-4EC1-8CEC-544FEEDAD8C1}" srcOrd="5" destOrd="0" presId="urn:microsoft.com/office/officeart/2005/8/layout/chart3"/>
    <dgm:cxn modelId="{E7872A09-4F14-4796-A672-0C00D53C86E7}" type="presParOf" srcId="{D5C68A67-1439-4192-9664-2641371F907D}" destId="{91C1D260-FF12-4A89-B573-3983D3D5D84E}" srcOrd="6" destOrd="0" presId="urn:microsoft.com/office/officeart/2005/8/layout/chart3"/>
    <dgm:cxn modelId="{88FB6B1E-8709-4F39-9191-A405F0B5CC3F}" type="presParOf" srcId="{D5C68A67-1439-4192-9664-2641371F907D}" destId="{CFBA288E-555E-41B2-8B05-033C0186291B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6F1F34-4579-419E-980D-CC5108F0DFC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D86CC7-E708-4AB6-A006-8CB522900B64}">
      <dgm:prSet phldrT="[Text]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dirty="0"/>
            <a:t> </a:t>
          </a:r>
          <a:r>
            <a:rPr lang="en-US" dirty="0">
              <a:solidFill>
                <a:schemeClr val="accent4"/>
              </a:solidFill>
            </a:rPr>
            <a:t>Clinical</a:t>
          </a:r>
        </a:p>
      </dgm:t>
    </dgm:pt>
    <dgm:pt modelId="{1BECA657-7EEC-49B4-AE1E-EBCCDFCA1E46}" type="parTrans" cxnId="{7F823BFE-010E-4AEB-90E2-63BDF3C22C5C}">
      <dgm:prSet/>
      <dgm:spPr/>
      <dgm:t>
        <a:bodyPr/>
        <a:lstStyle/>
        <a:p>
          <a:endParaRPr lang="en-US"/>
        </a:p>
      </dgm:t>
    </dgm:pt>
    <dgm:pt modelId="{12915EE2-3B11-4CD2-931A-63CA12D39FB9}" type="sibTrans" cxnId="{7F823BFE-010E-4AEB-90E2-63BDF3C22C5C}">
      <dgm:prSet/>
      <dgm:spPr/>
      <dgm:t>
        <a:bodyPr/>
        <a:lstStyle/>
        <a:p>
          <a:endParaRPr lang="en-US"/>
        </a:p>
      </dgm:t>
    </dgm:pt>
    <dgm:pt modelId="{D9662E96-22E6-4411-8A0A-351954033F47}">
      <dgm:prSet phldrT="[Text]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dirty="0">
              <a:solidFill>
                <a:schemeClr val="accent4"/>
              </a:solidFill>
            </a:rPr>
            <a:t>General Surgery</a:t>
          </a:r>
        </a:p>
      </dgm:t>
    </dgm:pt>
    <dgm:pt modelId="{8A15B14D-B340-4EA6-96D6-EF021EE7BA68}" type="parTrans" cxnId="{B2171B3E-E3A3-4E05-BE61-B0AC4736E5D9}">
      <dgm:prSet/>
      <dgm:spPr/>
      <dgm:t>
        <a:bodyPr/>
        <a:lstStyle/>
        <a:p>
          <a:endParaRPr lang="en-US"/>
        </a:p>
      </dgm:t>
    </dgm:pt>
    <dgm:pt modelId="{36ACA8DE-88DB-4D6D-AA40-07264911B5CD}" type="sibTrans" cxnId="{B2171B3E-E3A3-4E05-BE61-B0AC4736E5D9}">
      <dgm:prSet/>
      <dgm:spPr/>
      <dgm:t>
        <a:bodyPr/>
        <a:lstStyle/>
        <a:p>
          <a:endParaRPr lang="en-US"/>
        </a:p>
      </dgm:t>
    </dgm:pt>
    <dgm:pt modelId="{7C88B9D9-3CC2-4011-9978-214433EAA73A}">
      <dgm:prSet phldrT="[Text]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dirty="0">
              <a:solidFill>
                <a:schemeClr val="accent4"/>
              </a:solidFill>
            </a:rPr>
            <a:t>Thoracic</a:t>
          </a:r>
        </a:p>
      </dgm:t>
    </dgm:pt>
    <dgm:pt modelId="{DA620DBB-EADA-413C-882E-8584B38AB8C7}" type="parTrans" cxnId="{0BFB1650-A7CC-43C5-B0B1-765BAED4F9D8}">
      <dgm:prSet/>
      <dgm:spPr/>
      <dgm:t>
        <a:bodyPr/>
        <a:lstStyle/>
        <a:p>
          <a:endParaRPr lang="en-US"/>
        </a:p>
      </dgm:t>
    </dgm:pt>
    <dgm:pt modelId="{C2F22404-ADC7-4B86-BC88-203DD065268A}" type="sibTrans" cxnId="{0BFB1650-A7CC-43C5-B0B1-765BAED4F9D8}">
      <dgm:prSet/>
      <dgm:spPr/>
      <dgm:t>
        <a:bodyPr/>
        <a:lstStyle/>
        <a:p>
          <a:endParaRPr lang="en-US"/>
        </a:p>
      </dgm:t>
    </dgm:pt>
    <dgm:pt modelId="{E1CCC8A4-E46E-42F2-8D47-19AA60ED8644}">
      <dgm:prSet phldrT="[Text]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dirty="0">
              <a:solidFill>
                <a:schemeClr val="accent4"/>
              </a:solidFill>
            </a:rPr>
            <a:t>Minimally Invasive Surgery</a:t>
          </a:r>
        </a:p>
      </dgm:t>
    </dgm:pt>
    <dgm:pt modelId="{94702D03-F629-46CA-99C7-5EB555C94C94}" type="parTrans" cxnId="{0788A8A6-3B74-4ED7-B78D-9E954EA46C53}">
      <dgm:prSet/>
      <dgm:spPr/>
      <dgm:t>
        <a:bodyPr/>
        <a:lstStyle/>
        <a:p>
          <a:endParaRPr lang="en-US"/>
        </a:p>
      </dgm:t>
    </dgm:pt>
    <dgm:pt modelId="{642ADA64-D37E-4FA6-BCB3-30425993A658}" type="sibTrans" cxnId="{0788A8A6-3B74-4ED7-B78D-9E954EA46C53}">
      <dgm:prSet/>
      <dgm:spPr/>
      <dgm:t>
        <a:bodyPr/>
        <a:lstStyle/>
        <a:p>
          <a:endParaRPr lang="en-US"/>
        </a:p>
      </dgm:t>
    </dgm:pt>
    <dgm:pt modelId="{7A54489C-0A8E-467D-82B8-91556AF07FB7}">
      <dgm:prSet phldrT="[Text]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dirty="0">
              <a:solidFill>
                <a:schemeClr val="accent4"/>
              </a:solidFill>
            </a:rPr>
            <a:t>Trauma/ACS Surgery</a:t>
          </a:r>
        </a:p>
      </dgm:t>
    </dgm:pt>
    <dgm:pt modelId="{7CFF41C7-A7DC-43A0-9194-96DCCF044738}" type="sibTrans" cxnId="{F667051A-D52E-464B-94A3-B4E8CE27AE9A}">
      <dgm:prSet/>
      <dgm:spPr/>
      <dgm:t>
        <a:bodyPr/>
        <a:lstStyle/>
        <a:p>
          <a:endParaRPr lang="en-US"/>
        </a:p>
      </dgm:t>
    </dgm:pt>
    <dgm:pt modelId="{50670E4A-E962-44BC-9113-90E9237F4D43}" type="parTrans" cxnId="{F667051A-D52E-464B-94A3-B4E8CE27AE9A}">
      <dgm:prSet/>
      <dgm:spPr/>
      <dgm:t>
        <a:bodyPr/>
        <a:lstStyle/>
        <a:p>
          <a:endParaRPr lang="en-US"/>
        </a:p>
      </dgm:t>
    </dgm:pt>
    <dgm:pt modelId="{D19C0F27-54EF-4046-99FE-FB879C79D832}" type="pres">
      <dgm:prSet presAssocID="{5E6F1F34-4579-419E-980D-CC5108F0DF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C81EC82-3B24-43DA-A1AE-EFE8EB5BFB11}" type="pres">
      <dgm:prSet presAssocID="{DBD86CC7-E708-4AB6-A006-8CB522900B64}" presName="hierRoot1" presStyleCnt="0">
        <dgm:presLayoutVars>
          <dgm:hierBranch val="init"/>
        </dgm:presLayoutVars>
      </dgm:prSet>
      <dgm:spPr/>
    </dgm:pt>
    <dgm:pt modelId="{1B96F973-593E-4248-9BD5-B8F53FAA4F93}" type="pres">
      <dgm:prSet presAssocID="{DBD86CC7-E708-4AB6-A006-8CB522900B64}" presName="rootComposite1" presStyleCnt="0"/>
      <dgm:spPr/>
    </dgm:pt>
    <dgm:pt modelId="{750F193C-35C6-4037-AB5D-8845CFBF0BE3}" type="pres">
      <dgm:prSet presAssocID="{DBD86CC7-E708-4AB6-A006-8CB522900B64}" presName="rootText1" presStyleLbl="node0" presStyleIdx="0" presStyleCnt="1">
        <dgm:presLayoutVars>
          <dgm:chPref val="3"/>
        </dgm:presLayoutVars>
      </dgm:prSet>
      <dgm:spPr/>
    </dgm:pt>
    <dgm:pt modelId="{F56DD8CF-0BA4-43FB-85C4-7F4EE6589E50}" type="pres">
      <dgm:prSet presAssocID="{DBD86CC7-E708-4AB6-A006-8CB522900B64}" presName="rootConnector1" presStyleLbl="node1" presStyleIdx="0" presStyleCnt="0"/>
      <dgm:spPr/>
    </dgm:pt>
    <dgm:pt modelId="{6C5E0488-F69B-46E0-9168-D8BFB94FEAAE}" type="pres">
      <dgm:prSet presAssocID="{DBD86CC7-E708-4AB6-A006-8CB522900B64}" presName="hierChild2" presStyleCnt="0"/>
      <dgm:spPr/>
    </dgm:pt>
    <dgm:pt modelId="{FA7AB458-88C1-4C37-A4E5-69053342AB62}" type="pres">
      <dgm:prSet presAssocID="{50670E4A-E962-44BC-9113-90E9237F4D43}" presName="Name37" presStyleLbl="parChTrans1D2" presStyleIdx="0" presStyleCnt="4"/>
      <dgm:spPr/>
    </dgm:pt>
    <dgm:pt modelId="{EB190435-0030-46D4-9DB0-F9099CE4D8E5}" type="pres">
      <dgm:prSet presAssocID="{7A54489C-0A8E-467D-82B8-91556AF07FB7}" presName="hierRoot2" presStyleCnt="0">
        <dgm:presLayoutVars>
          <dgm:hierBranch val="init"/>
        </dgm:presLayoutVars>
      </dgm:prSet>
      <dgm:spPr/>
    </dgm:pt>
    <dgm:pt modelId="{D76A3F44-00CC-4979-9742-958FED33CD79}" type="pres">
      <dgm:prSet presAssocID="{7A54489C-0A8E-467D-82B8-91556AF07FB7}" presName="rootComposite" presStyleCnt="0"/>
      <dgm:spPr/>
    </dgm:pt>
    <dgm:pt modelId="{23585F99-A1F8-41AF-B5DA-C126FB4C815D}" type="pres">
      <dgm:prSet presAssocID="{7A54489C-0A8E-467D-82B8-91556AF07FB7}" presName="rootText" presStyleLbl="node2" presStyleIdx="0" presStyleCnt="4">
        <dgm:presLayoutVars>
          <dgm:chPref val="3"/>
        </dgm:presLayoutVars>
      </dgm:prSet>
      <dgm:spPr/>
    </dgm:pt>
    <dgm:pt modelId="{CB5E6D32-F606-45A3-827C-276EE86E22D0}" type="pres">
      <dgm:prSet presAssocID="{7A54489C-0A8E-467D-82B8-91556AF07FB7}" presName="rootConnector" presStyleLbl="node2" presStyleIdx="0" presStyleCnt="4"/>
      <dgm:spPr/>
    </dgm:pt>
    <dgm:pt modelId="{79E4EF1D-E88B-4ED4-932D-EC6DBBE1482C}" type="pres">
      <dgm:prSet presAssocID="{7A54489C-0A8E-467D-82B8-91556AF07FB7}" presName="hierChild4" presStyleCnt="0"/>
      <dgm:spPr/>
    </dgm:pt>
    <dgm:pt modelId="{2926782D-0B06-41BC-AD59-C3F38A7746C6}" type="pres">
      <dgm:prSet presAssocID="{7A54489C-0A8E-467D-82B8-91556AF07FB7}" presName="hierChild5" presStyleCnt="0"/>
      <dgm:spPr/>
    </dgm:pt>
    <dgm:pt modelId="{23D943B0-3A8F-4625-B3A9-9A7128BF7FA7}" type="pres">
      <dgm:prSet presAssocID="{8A15B14D-B340-4EA6-96D6-EF021EE7BA68}" presName="Name37" presStyleLbl="parChTrans1D2" presStyleIdx="1" presStyleCnt="4"/>
      <dgm:spPr/>
    </dgm:pt>
    <dgm:pt modelId="{75383EA6-362E-4875-8ED1-0AFB9ACFF277}" type="pres">
      <dgm:prSet presAssocID="{D9662E96-22E6-4411-8A0A-351954033F47}" presName="hierRoot2" presStyleCnt="0">
        <dgm:presLayoutVars>
          <dgm:hierBranch val="init"/>
        </dgm:presLayoutVars>
      </dgm:prSet>
      <dgm:spPr/>
    </dgm:pt>
    <dgm:pt modelId="{C312E41C-E62F-4403-A6EB-27C0F6146618}" type="pres">
      <dgm:prSet presAssocID="{D9662E96-22E6-4411-8A0A-351954033F47}" presName="rootComposite" presStyleCnt="0"/>
      <dgm:spPr/>
    </dgm:pt>
    <dgm:pt modelId="{CE1F9F12-8C48-4F87-BBC1-403DD333319D}" type="pres">
      <dgm:prSet presAssocID="{D9662E96-22E6-4411-8A0A-351954033F47}" presName="rootText" presStyleLbl="node2" presStyleIdx="1" presStyleCnt="4">
        <dgm:presLayoutVars>
          <dgm:chPref val="3"/>
        </dgm:presLayoutVars>
      </dgm:prSet>
      <dgm:spPr/>
    </dgm:pt>
    <dgm:pt modelId="{638F8CB0-CD87-445E-99B3-F41278287BCE}" type="pres">
      <dgm:prSet presAssocID="{D9662E96-22E6-4411-8A0A-351954033F47}" presName="rootConnector" presStyleLbl="node2" presStyleIdx="1" presStyleCnt="4"/>
      <dgm:spPr/>
    </dgm:pt>
    <dgm:pt modelId="{AA7BCE7B-D588-4B0C-AE10-4E6BDA5A7480}" type="pres">
      <dgm:prSet presAssocID="{D9662E96-22E6-4411-8A0A-351954033F47}" presName="hierChild4" presStyleCnt="0"/>
      <dgm:spPr/>
    </dgm:pt>
    <dgm:pt modelId="{F7D4714B-D08E-4989-9CEE-D6EF3934AA51}" type="pres">
      <dgm:prSet presAssocID="{D9662E96-22E6-4411-8A0A-351954033F47}" presName="hierChild5" presStyleCnt="0"/>
      <dgm:spPr/>
    </dgm:pt>
    <dgm:pt modelId="{01991087-7949-43B6-A7A4-BC128B0E420B}" type="pres">
      <dgm:prSet presAssocID="{94702D03-F629-46CA-99C7-5EB555C94C94}" presName="Name37" presStyleLbl="parChTrans1D2" presStyleIdx="2" presStyleCnt="4"/>
      <dgm:spPr/>
    </dgm:pt>
    <dgm:pt modelId="{F7AD0416-92C7-4878-A0EA-5FF403C482D4}" type="pres">
      <dgm:prSet presAssocID="{E1CCC8A4-E46E-42F2-8D47-19AA60ED8644}" presName="hierRoot2" presStyleCnt="0">
        <dgm:presLayoutVars>
          <dgm:hierBranch val="init"/>
        </dgm:presLayoutVars>
      </dgm:prSet>
      <dgm:spPr/>
    </dgm:pt>
    <dgm:pt modelId="{AD6CA055-9BD6-4C18-83DE-CA7FA5DC5D58}" type="pres">
      <dgm:prSet presAssocID="{E1CCC8A4-E46E-42F2-8D47-19AA60ED8644}" presName="rootComposite" presStyleCnt="0"/>
      <dgm:spPr/>
    </dgm:pt>
    <dgm:pt modelId="{DC303BCB-028D-49AF-9E31-2054C9A48CF0}" type="pres">
      <dgm:prSet presAssocID="{E1CCC8A4-E46E-42F2-8D47-19AA60ED8644}" presName="rootText" presStyleLbl="node2" presStyleIdx="2" presStyleCnt="4">
        <dgm:presLayoutVars>
          <dgm:chPref val="3"/>
        </dgm:presLayoutVars>
      </dgm:prSet>
      <dgm:spPr/>
    </dgm:pt>
    <dgm:pt modelId="{D1A07332-ED02-4F5B-918D-D29CB7D73C38}" type="pres">
      <dgm:prSet presAssocID="{E1CCC8A4-E46E-42F2-8D47-19AA60ED8644}" presName="rootConnector" presStyleLbl="node2" presStyleIdx="2" presStyleCnt="4"/>
      <dgm:spPr/>
    </dgm:pt>
    <dgm:pt modelId="{50BC5C64-C967-4465-B1E7-83B96D672EB9}" type="pres">
      <dgm:prSet presAssocID="{E1CCC8A4-E46E-42F2-8D47-19AA60ED8644}" presName="hierChild4" presStyleCnt="0"/>
      <dgm:spPr/>
    </dgm:pt>
    <dgm:pt modelId="{4812BC93-1DDB-4C9A-800A-268D7ED88A4E}" type="pres">
      <dgm:prSet presAssocID="{E1CCC8A4-E46E-42F2-8D47-19AA60ED8644}" presName="hierChild5" presStyleCnt="0"/>
      <dgm:spPr/>
    </dgm:pt>
    <dgm:pt modelId="{CD02782E-8F96-4D45-8AAC-CD463B9CB54C}" type="pres">
      <dgm:prSet presAssocID="{DA620DBB-EADA-413C-882E-8584B38AB8C7}" presName="Name37" presStyleLbl="parChTrans1D2" presStyleIdx="3" presStyleCnt="4"/>
      <dgm:spPr/>
    </dgm:pt>
    <dgm:pt modelId="{F9A4E0F3-BEDE-42A1-B0CB-C363A131BE90}" type="pres">
      <dgm:prSet presAssocID="{7C88B9D9-3CC2-4011-9978-214433EAA73A}" presName="hierRoot2" presStyleCnt="0">
        <dgm:presLayoutVars>
          <dgm:hierBranch val="init"/>
        </dgm:presLayoutVars>
      </dgm:prSet>
      <dgm:spPr/>
    </dgm:pt>
    <dgm:pt modelId="{B63D9F63-6686-47CC-861C-D91AC9C9E34B}" type="pres">
      <dgm:prSet presAssocID="{7C88B9D9-3CC2-4011-9978-214433EAA73A}" presName="rootComposite" presStyleCnt="0"/>
      <dgm:spPr/>
    </dgm:pt>
    <dgm:pt modelId="{099C6949-E0B4-4363-86D6-16285D3E84D9}" type="pres">
      <dgm:prSet presAssocID="{7C88B9D9-3CC2-4011-9978-214433EAA73A}" presName="rootText" presStyleLbl="node2" presStyleIdx="3" presStyleCnt="4">
        <dgm:presLayoutVars>
          <dgm:chPref val="3"/>
        </dgm:presLayoutVars>
      </dgm:prSet>
      <dgm:spPr/>
    </dgm:pt>
    <dgm:pt modelId="{3D234B7D-35D0-42BF-AED9-08D74D735EBD}" type="pres">
      <dgm:prSet presAssocID="{7C88B9D9-3CC2-4011-9978-214433EAA73A}" presName="rootConnector" presStyleLbl="node2" presStyleIdx="3" presStyleCnt="4"/>
      <dgm:spPr/>
    </dgm:pt>
    <dgm:pt modelId="{1147A9BD-5391-4FC7-A437-89EE5CA38873}" type="pres">
      <dgm:prSet presAssocID="{7C88B9D9-3CC2-4011-9978-214433EAA73A}" presName="hierChild4" presStyleCnt="0"/>
      <dgm:spPr/>
    </dgm:pt>
    <dgm:pt modelId="{3C5542EB-4C49-484C-880F-2E729C6B1546}" type="pres">
      <dgm:prSet presAssocID="{7C88B9D9-3CC2-4011-9978-214433EAA73A}" presName="hierChild5" presStyleCnt="0"/>
      <dgm:spPr/>
    </dgm:pt>
    <dgm:pt modelId="{4E6745E2-65FD-40CA-9BC5-58EA3D63AE48}" type="pres">
      <dgm:prSet presAssocID="{DBD86CC7-E708-4AB6-A006-8CB522900B64}" presName="hierChild3" presStyleCnt="0"/>
      <dgm:spPr/>
    </dgm:pt>
  </dgm:ptLst>
  <dgm:cxnLst>
    <dgm:cxn modelId="{7E09E007-EF81-4740-B5BA-779E93C79FDA}" type="presOf" srcId="{94702D03-F629-46CA-99C7-5EB555C94C94}" destId="{01991087-7949-43B6-A7A4-BC128B0E420B}" srcOrd="0" destOrd="0" presId="urn:microsoft.com/office/officeart/2005/8/layout/orgChart1"/>
    <dgm:cxn modelId="{F667051A-D52E-464B-94A3-B4E8CE27AE9A}" srcId="{DBD86CC7-E708-4AB6-A006-8CB522900B64}" destId="{7A54489C-0A8E-467D-82B8-91556AF07FB7}" srcOrd="0" destOrd="0" parTransId="{50670E4A-E962-44BC-9113-90E9237F4D43}" sibTransId="{7CFF41C7-A7DC-43A0-9194-96DCCF044738}"/>
    <dgm:cxn modelId="{B2171B3E-E3A3-4E05-BE61-B0AC4736E5D9}" srcId="{DBD86CC7-E708-4AB6-A006-8CB522900B64}" destId="{D9662E96-22E6-4411-8A0A-351954033F47}" srcOrd="1" destOrd="0" parTransId="{8A15B14D-B340-4EA6-96D6-EF021EE7BA68}" sibTransId="{36ACA8DE-88DB-4D6D-AA40-07264911B5CD}"/>
    <dgm:cxn modelId="{C545ED48-A070-450A-BD2F-7A93AB651357}" type="presOf" srcId="{7C88B9D9-3CC2-4011-9978-214433EAA73A}" destId="{3D234B7D-35D0-42BF-AED9-08D74D735EBD}" srcOrd="1" destOrd="0" presId="urn:microsoft.com/office/officeart/2005/8/layout/orgChart1"/>
    <dgm:cxn modelId="{B9B2FF4F-4444-4428-A4DC-6BAC4812DFE6}" type="presOf" srcId="{5E6F1F34-4579-419E-980D-CC5108F0DFC8}" destId="{D19C0F27-54EF-4046-99FE-FB879C79D832}" srcOrd="0" destOrd="0" presId="urn:microsoft.com/office/officeart/2005/8/layout/orgChart1"/>
    <dgm:cxn modelId="{0BFB1650-A7CC-43C5-B0B1-765BAED4F9D8}" srcId="{DBD86CC7-E708-4AB6-A006-8CB522900B64}" destId="{7C88B9D9-3CC2-4011-9978-214433EAA73A}" srcOrd="3" destOrd="0" parTransId="{DA620DBB-EADA-413C-882E-8584B38AB8C7}" sibTransId="{C2F22404-ADC7-4B86-BC88-203DD065268A}"/>
    <dgm:cxn modelId="{21F81A51-3093-4E83-94C3-B77B31D21454}" type="presOf" srcId="{7A54489C-0A8E-467D-82B8-91556AF07FB7}" destId="{23585F99-A1F8-41AF-B5DA-C126FB4C815D}" srcOrd="0" destOrd="0" presId="urn:microsoft.com/office/officeart/2005/8/layout/orgChart1"/>
    <dgm:cxn modelId="{02AC1E7F-E6C7-4D54-AC59-F69A2DA2A114}" type="presOf" srcId="{E1CCC8A4-E46E-42F2-8D47-19AA60ED8644}" destId="{D1A07332-ED02-4F5B-918D-D29CB7D73C38}" srcOrd="1" destOrd="0" presId="urn:microsoft.com/office/officeart/2005/8/layout/orgChart1"/>
    <dgm:cxn modelId="{11CD6182-CA8F-4C05-86BE-98EDB440A576}" type="presOf" srcId="{DA620DBB-EADA-413C-882E-8584B38AB8C7}" destId="{CD02782E-8F96-4D45-8AAC-CD463B9CB54C}" srcOrd="0" destOrd="0" presId="urn:microsoft.com/office/officeart/2005/8/layout/orgChart1"/>
    <dgm:cxn modelId="{A05B808F-3AC8-47B2-9CB8-9DEA41F3B247}" type="presOf" srcId="{D9662E96-22E6-4411-8A0A-351954033F47}" destId="{638F8CB0-CD87-445E-99B3-F41278287BCE}" srcOrd="1" destOrd="0" presId="urn:microsoft.com/office/officeart/2005/8/layout/orgChart1"/>
    <dgm:cxn modelId="{8E9DC591-9AC3-4D3D-8CCE-5B99B112F78D}" type="presOf" srcId="{DBD86CC7-E708-4AB6-A006-8CB522900B64}" destId="{750F193C-35C6-4037-AB5D-8845CFBF0BE3}" srcOrd="0" destOrd="0" presId="urn:microsoft.com/office/officeart/2005/8/layout/orgChart1"/>
    <dgm:cxn modelId="{0788A8A6-3B74-4ED7-B78D-9E954EA46C53}" srcId="{DBD86CC7-E708-4AB6-A006-8CB522900B64}" destId="{E1CCC8A4-E46E-42F2-8D47-19AA60ED8644}" srcOrd="2" destOrd="0" parTransId="{94702D03-F629-46CA-99C7-5EB555C94C94}" sibTransId="{642ADA64-D37E-4FA6-BCB3-30425993A658}"/>
    <dgm:cxn modelId="{EECF90AA-5D6D-4805-BD66-53E59C5D8DF8}" type="presOf" srcId="{7C88B9D9-3CC2-4011-9978-214433EAA73A}" destId="{099C6949-E0B4-4363-86D6-16285D3E84D9}" srcOrd="0" destOrd="0" presId="urn:microsoft.com/office/officeart/2005/8/layout/orgChart1"/>
    <dgm:cxn modelId="{E23DF1B6-12E7-40EB-A3BE-2858E5DFBB16}" type="presOf" srcId="{D9662E96-22E6-4411-8A0A-351954033F47}" destId="{CE1F9F12-8C48-4F87-BBC1-403DD333319D}" srcOrd="0" destOrd="0" presId="urn:microsoft.com/office/officeart/2005/8/layout/orgChart1"/>
    <dgm:cxn modelId="{15FC92C8-D7A9-46AE-B282-CDFD86817BB8}" type="presOf" srcId="{7A54489C-0A8E-467D-82B8-91556AF07FB7}" destId="{CB5E6D32-F606-45A3-827C-276EE86E22D0}" srcOrd="1" destOrd="0" presId="urn:microsoft.com/office/officeart/2005/8/layout/orgChart1"/>
    <dgm:cxn modelId="{8DBB3DE5-7673-411C-9ACB-C1AF379AE4E9}" type="presOf" srcId="{E1CCC8A4-E46E-42F2-8D47-19AA60ED8644}" destId="{DC303BCB-028D-49AF-9E31-2054C9A48CF0}" srcOrd="0" destOrd="0" presId="urn:microsoft.com/office/officeart/2005/8/layout/orgChart1"/>
    <dgm:cxn modelId="{335A4DE7-26CC-4915-95A9-75444845DC5D}" type="presOf" srcId="{DBD86CC7-E708-4AB6-A006-8CB522900B64}" destId="{F56DD8CF-0BA4-43FB-85C4-7F4EE6589E50}" srcOrd="1" destOrd="0" presId="urn:microsoft.com/office/officeart/2005/8/layout/orgChart1"/>
    <dgm:cxn modelId="{A887FBEA-0CB3-4BF8-8CE7-B17CD70B0621}" type="presOf" srcId="{50670E4A-E962-44BC-9113-90E9237F4D43}" destId="{FA7AB458-88C1-4C37-A4E5-69053342AB62}" srcOrd="0" destOrd="0" presId="urn:microsoft.com/office/officeart/2005/8/layout/orgChart1"/>
    <dgm:cxn modelId="{D7BD16F2-0F56-443C-BA84-EB65B0218456}" type="presOf" srcId="{8A15B14D-B340-4EA6-96D6-EF021EE7BA68}" destId="{23D943B0-3A8F-4625-B3A9-9A7128BF7FA7}" srcOrd="0" destOrd="0" presId="urn:microsoft.com/office/officeart/2005/8/layout/orgChart1"/>
    <dgm:cxn modelId="{7F823BFE-010E-4AEB-90E2-63BDF3C22C5C}" srcId="{5E6F1F34-4579-419E-980D-CC5108F0DFC8}" destId="{DBD86CC7-E708-4AB6-A006-8CB522900B64}" srcOrd="0" destOrd="0" parTransId="{1BECA657-7EEC-49B4-AE1E-EBCCDFCA1E46}" sibTransId="{12915EE2-3B11-4CD2-931A-63CA12D39FB9}"/>
    <dgm:cxn modelId="{7AC0BC67-D41D-4C46-A4A0-6B77DE19CDCC}" type="presParOf" srcId="{D19C0F27-54EF-4046-99FE-FB879C79D832}" destId="{1C81EC82-3B24-43DA-A1AE-EFE8EB5BFB11}" srcOrd="0" destOrd="0" presId="urn:microsoft.com/office/officeart/2005/8/layout/orgChart1"/>
    <dgm:cxn modelId="{C440FEF3-E2CA-4B4D-B119-177BB3751206}" type="presParOf" srcId="{1C81EC82-3B24-43DA-A1AE-EFE8EB5BFB11}" destId="{1B96F973-593E-4248-9BD5-B8F53FAA4F93}" srcOrd="0" destOrd="0" presId="urn:microsoft.com/office/officeart/2005/8/layout/orgChart1"/>
    <dgm:cxn modelId="{3FD3613E-5204-4C13-83AF-E24E94C3B331}" type="presParOf" srcId="{1B96F973-593E-4248-9BD5-B8F53FAA4F93}" destId="{750F193C-35C6-4037-AB5D-8845CFBF0BE3}" srcOrd="0" destOrd="0" presId="urn:microsoft.com/office/officeart/2005/8/layout/orgChart1"/>
    <dgm:cxn modelId="{063512BE-74B9-4E01-B1CF-48713CFB8055}" type="presParOf" srcId="{1B96F973-593E-4248-9BD5-B8F53FAA4F93}" destId="{F56DD8CF-0BA4-43FB-85C4-7F4EE6589E50}" srcOrd="1" destOrd="0" presId="urn:microsoft.com/office/officeart/2005/8/layout/orgChart1"/>
    <dgm:cxn modelId="{B0B797C3-A911-4301-813F-79D4C6DE37A8}" type="presParOf" srcId="{1C81EC82-3B24-43DA-A1AE-EFE8EB5BFB11}" destId="{6C5E0488-F69B-46E0-9168-D8BFB94FEAAE}" srcOrd="1" destOrd="0" presId="urn:microsoft.com/office/officeart/2005/8/layout/orgChart1"/>
    <dgm:cxn modelId="{126802AC-C5ED-45CC-B2AA-E7BE26AABB04}" type="presParOf" srcId="{6C5E0488-F69B-46E0-9168-D8BFB94FEAAE}" destId="{FA7AB458-88C1-4C37-A4E5-69053342AB62}" srcOrd="0" destOrd="0" presId="urn:microsoft.com/office/officeart/2005/8/layout/orgChart1"/>
    <dgm:cxn modelId="{77A58B84-9BB3-493F-957B-40798A47B0C0}" type="presParOf" srcId="{6C5E0488-F69B-46E0-9168-D8BFB94FEAAE}" destId="{EB190435-0030-46D4-9DB0-F9099CE4D8E5}" srcOrd="1" destOrd="0" presId="urn:microsoft.com/office/officeart/2005/8/layout/orgChart1"/>
    <dgm:cxn modelId="{EAF8DEE2-F98B-436D-87B5-3415A41EB92D}" type="presParOf" srcId="{EB190435-0030-46D4-9DB0-F9099CE4D8E5}" destId="{D76A3F44-00CC-4979-9742-958FED33CD79}" srcOrd="0" destOrd="0" presId="urn:microsoft.com/office/officeart/2005/8/layout/orgChart1"/>
    <dgm:cxn modelId="{F50B6273-2F4F-4349-A6D9-98F905759C75}" type="presParOf" srcId="{D76A3F44-00CC-4979-9742-958FED33CD79}" destId="{23585F99-A1F8-41AF-B5DA-C126FB4C815D}" srcOrd="0" destOrd="0" presId="urn:microsoft.com/office/officeart/2005/8/layout/orgChart1"/>
    <dgm:cxn modelId="{24224827-75D3-4360-B3B1-E2240DA43094}" type="presParOf" srcId="{D76A3F44-00CC-4979-9742-958FED33CD79}" destId="{CB5E6D32-F606-45A3-827C-276EE86E22D0}" srcOrd="1" destOrd="0" presId="urn:microsoft.com/office/officeart/2005/8/layout/orgChart1"/>
    <dgm:cxn modelId="{0039B943-1ECB-4EAF-9935-D2B7166B957E}" type="presParOf" srcId="{EB190435-0030-46D4-9DB0-F9099CE4D8E5}" destId="{79E4EF1D-E88B-4ED4-932D-EC6DBBE1482C}" srcOrd="1" destOrd="0" presId="urn:microsoft.com/office/officeart/2005/8/layout/orgChart1"/>
    <dgm:cxn modelId="{9C60C791-B564-421C-8ABB-4A8AA2C09248}" type="presParOf" srcId="{EB190435-0030-46D4-9DB0-F9099CE4D8E5}" destId="{2926782D-0B06-41BC-AD59-C3F38A7746C6}" srcOrd="2" destOrd="0" presId="urn:microsoft.com/office/officeart/2005/8/layout/orgChart1"/>
    <dgm:cxn modelId="{A43D7A99-97DF-4BEC-84BB-218BDD29CCEA}" type="presParOf" srcId="{6C5E0488-F69B-46E0-9168-D8BFB94FEAAE}" destId="{23D943B0-3A8F-4625-B3A9-9A7128BF7FA7}" srcOrd="2" destOrd="0" presId="urn:microsoft.com/office/officeart/2005/8/layout/orgChart1"/>
    <dgm:cxn modelId="{4765B157-1CCA-42E9-9FC8-FD59B1057C3A}" type="presParOf" srcId="{6C5E0488-F69B-46E0-9168-D8BFB94FEAAE}" destId="{75383EA6-362E-4875-8ED1-0AFB9ACFF277}" srcOrd="3" destOrd="0" presId="urn:microsoft.com/office/officeart/2005/8/layout/orgChart1"/>
    <dgm:cxn modelId="{05D8BEB4-F19A-4F1D-BB60-C3E5175D660A}" type="presParOf" srcId="{75383EA6-362E-4875-8ED1-0AFB9ACFF277}" destId="{C312E41C-E62F-4403-A6EB-27C0F6146618}" srcOrd="0" destOrd="0" presId="urn:microsoft.com/office/officeart/2005/8/layout/orgChart1"/>
    <dgm:cxn modelId="{55F72CF2-B376-41B4-8A10-4290FFD6BAB1}" type="presParOf" srcId="{C312E41C-E62F-4403-A6EB-27C0F6146618}" destId="{CE1F9F12-8C48-4F87-BBC1-403DD333319D}" srcOrd="0" destOrd="0" presId="urn:microsoft.com/office/officeart/2005/8/layout/orgChart1"/>
    <dgm:cxn modelId="{66794D10-40D1-4D40-91F6-2B41DE5EFA88}" type="presParOf" srcId="{C312E41C-E62F-4403-A6EB-27C0F6146618}" destId="{638F8CB0-CD87-445E-99B3-F41278287BCE}" srcOrd="1" destOrd="0" presId="urn:microsoft.com/office/officeart/2005/8/layout/orgChart1"/>
    <dgm:cxn modelId="{907B775B-BE67-4C64-8B67-6D5CFB038E98}" type="presParOf" srcId="{75383EA6-362E-4875-8ED1-0AFB9ACFF277}" destId="{AA7BCE7B-D588-4B0C-AE10-4E6BDA5A7480}" srcOrd="1" destOrd="0" presId="urn:microsoft.com/office/officeart/2005/8/layout/orgChart1"/>
    <dgm:cxn modelId="{923AF1DB-ADBC-463F-A706-B380EE88CEC1}" type="presParOf" srcId="{75383EA6-362E-4875-8ED1-0AFB9ACFF277}" destId="{F7D4714B-D08E-4989-9CEE-D6EF3934AA51}" srcOrd="2" destOrd="0" presId="urn:microsoft.com/office/officeart/2005/8/layout/orgChart1"/>
    <dgm:cxn modelId="{B037068B-3D44-434C-A2BE-4A2434088B50}" type="presParOf" srcId="{6C5E0488-F69B-46E0-9168-D8BFB94FEAAE}" destId="{01991087-7949-43B6-A7A4-BC128B0E420B}" srcOrd="4" destOrd="0" presId="urn:microsoft.com/office/officeart/2005/8/layout/orgChart1"/>
    <dgm:cxn modelId="{72220CC0-2AEE-4DCF-A16B-8500AA40FC82}" type="presParOf" srcId="{6C5E0488-F69B-46E0-9168-D8BFB94FEAAE}" destId="{F7AD0416-92C7-4878-A0EA-5FF403C482D4}" srcOrd="5" destOrd="0" presId="urn:microsoft.com/office/officeart/2005/8/layout/orgChart1"/>
    <dgm:cxn modelId="{3752416B-361B-4EC8-B803-7A841A398BF7}" type="presParOf" srcId="{F7AD0416-92C7-4878-A0EA-5FF403C482D4}" destId="{AD6CA055-9BD6-4C18-83DE-CA7FA5DC5D58}" srcOrd="0" destOrd="0" presId="urn:microsoft.com/office/officeart/2005/8/layout/orgChart1"/>
    <dgm:cxn modelId="{EF406B42-F149-4FA7-90EF-4975D7F1F607}" type="presParOf" srcId="{AD6CA055-9BD6-4C18-83DE-CA7FA5DC5D58}" destId="{DC303BCB-028D-49AF-9E31-2054C9A48CF0}" srcOrd="0" destOrd="0" presId="urn:microsoft.com/office/officeart/2005/8/layout/orgChart1"/>
    <dgm:cxn modelId="{88E8D888-48A3-4088-AF43-327166B53CFC}" type="presParOf" srcId="{AD6CA055-9BD6-4C18-83DE-CA7FA5DC5D58}" destId="{D1A07332-ED02-4F5B-918D-D29CB7D73C38}" srcOrd="1" destOrd="0" presId="urn:microsoft.com/office/officeart/2005/8/layout/orgChart1"/>
    <dgm:cxn modelId="{B6B086BE-EEB1-46E8-B418-7331DA2A54DA}" type="presParOf" srcId="{F7AD0416-92C7-4878-A0EA-5FF403C482D4}" destId="{50BC5C64-C967-4465-B1E7-83B96D672EB9}" srcOrd="1" destOrd="0" presId="urn:microsoft.com/office/officeart/2005/8/layout/orgChart1"/>
    <dgm:cxn modelId="{53314A9B-57DA-4439-944A-55F58BED986F}" type="presParOf" srcId="{F7AD0416-92C7-4878-A0EA-5FF403C482D4}" destId="{4812BC93-1DDB-4C9A-800A-268D7ED88A4E}" srcOrd="2" destOrd="0" presId="urn:microsoft.com/office/officeart/2005/8/layout/orgChart1"/>
    <dgm:cxn modelId="{DDDA36CC-EE80-4F3B-8E05-F8454C0F6204}" type="presParOf" srcId="{6C5E0488-F69B-46E0-9168-D8BFB94FEAAE}" destId="{CD02782E-8F96-4D45-8AAC-CD463B9CB54C}" srcOrd="6" destOrd="0" presId="urn:microsoft.com/office/officeart/2005/8/layout/orgChart1"/>
    <dgm:cxn modelId="{8647CFDF-E84E-401B-B0B2-61DCAB46CA05}" type="presParOf" srcId="{6C5E0488-F69B-46E0-9168-D8BFB94FEAAE}" destId="{F9A4E0F3-BEDE-42A1-B0CB-C363A131BE90}" srcOrd="7" destOrd="0" presId="urn:microsoft.com/office/officeart/2005/8/layout/orgChart1"/>
    <dgm:cxn modelId="{6B844626-F8B2-495B-AA39-DD20743C6CF9}" type="presParOf" srcId="{F9A4E0F3-BEDE-42A1-B0CB-C363A131BE90}" destId="{B63D9F63-6686-47CC-861C-D91AC9C9E34B}" srcOrd="0" destOrd="0" presId="urn:microsoft.com/office/officeart/2005/8/layout/orgChart1"/>
    <dgm:cxn modelId="{BFA01185-991B-4835-A60A-883C8C2B4150}" type="presParOf" srcId="{B63D9F63-6686-47CC-861C-D91AC9C9E34B}" destId="{099C6949-E0B4-4363-86D6-16285D3E84D9}" srcOrd="0" destOrd="0" presId="urn:microsoft.com/office/officeart/2005/8/layout/orgChart1"/>
    <dgm:cxn modelId="{486666DE-ADE3-45F5-B100-B632E17A7F33}" type="presParOf" srcId="{B63D9F63-6686-47CC-861C-D91AC9C9E34B}" destId="{3D234B7D-35D0-42BF-AED9-08D74D735EBD}" srcOrd="1" destOrd="0" presId="urn:microsoft.com/office/officeart/2005/8/layout/orgChart1"/>
    <dgm:cxn modelId="{8057DF5C-B4FB-4606-8D7D-AE218E924E71}" type="presParOf" srcId="{F9A4E0F3-BEDE-42A1-B0CB-C363A131BE90}" destId="{1147A9BD-5391-4FC7-A437-89EE5CA38873}" srcOrd="1" destOrd="0" presId="urn:microsoft.com/office/officeart/2005/8/layout/orgChart1"/>
    <dgm:cxn modelId="{E6229D51-3537-4358-A203-FAAA6576CC0F}" type="presParOf" srcId="{F9A4E0F3-BEDE-42A1-B0CB-C363A131BE90}" destId="{3C5542EB-4C49-484C-880F-2E729C6B1546}" srcOrd="2" destOrd="0" presId="urn:microsoft.com/office/officeart/2005/8/layout/orgChart1"/>
    <dgm:cxn modelId="{F3BB1C00-C147-47C1-9378-3195A01D41FB}" type="presParOf" srcId="{1C81EC82-3B24-43DA-A1AE-EFE8EB5BFB11}" destId="{4E6745E2-65FD-40CA-9BC5-58EA3D63AE4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A83E46-A614-4098-84ED-DDE812EF11D6}" type="doc">
      <dgm:prSet loTypeId="urn:microsoft.com/office/officeart/2005/8/layout/chart3" loCatId="cycle" qsTypeId="urn:microsoft.com/office/officeart/2005/8/quickstyle/simple4" qsCatId="simple" csTypeId="urn:microsoft.com/office/officeart/2005/8/colors/accent1_2" csCatId="accent1" phldr="1"/>
      <dgm:spPr/>
    </dgm:pt>
    <dgm:pt modelId="{7D033AFD-146E-480A-A0DD-8229BA2801DD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>
              <a:solidFill>
                <a:srgbClr val="7030A0"/>
              </a:solidFill>
            </a:rPr>
            <a:t>Nonclinical</a:t>
          </a:r>
        </a:p>
      </dgm:t>
    </dgm:pt>
    <dgm:pt modelId="{93311CAA-31FC-42AC-AB63-486CB0FD1AB7}" type="parTrans" cxnId="{E33BA667-9D99-48D4-8726-932A370F9920}">
      <dgm:prSet/>
      <dgm:spPr/>
      <dgm:t>
        <a:bodyPr/>
        <a:lstStyle/>
        <a:p>
          <a:endParaRPr lang="en-US"/>
        </a:p>
      </dgm:t>
    </dgm:pt>
    <dgm:pt modelId="{31649A45-F05C-470E-8AF8-66E1B60A5A0F}" type="sibTrans" cxnId="{E33BA667-9D99-48D4-8726-932A370F9920}">
      <dgm:prSet/>
      <dgm:spPr/>
      <dgm:t>
        <a:bodyPr/>
        <a:lstStyle/>
        <a:p>
          <a:endParaRPr lang="en-US"/>
        </a:p>
      </dgm:t>
    </dgm:pt>
    <dgm:pt modelId="{134B1C05-B5B3-4DAF-9DE2-D61977801068}">
      <dgm:prSet phldrT="[Text]"/>
      <dgm:spPr>
        <a:solidFill>
          <a:srgbClr val="7030A0"/>
        </a:solidFill>
      </dgm:spPr>
      <dgm:t>
        <a:bodyPr/>
        <a:lstStyle/>
        <a:p>
          <a:endParaRPr lang="en-US" dirty="0"/>
        </a:p>
      </dgm:t>
    </dgm:pt>
    <dgm:pt modelId="{7D04B6DE-5724-406F-A79A-725E75DAB525}" type="parTrans" cxnId="{4AFC9C27-E63A-4769-AB05-CCBD571F670E}">
      <dgm:prSet/>
      <dgm:spPr/>
      <dgm:t>
        <a:bodyPr/>
        <a:lstStyle/>
        <a:p>
          <a:endParaRPr lang="en-US"/>
        </a:p>
      </dgm:t>
    </dgm:pt>
    <dgm:pt modelId="{F60F5750-4318-434A-9AE8-762403581D25}" type="sibTrans" cxnId="{4AFC9C27-E63A-4769-AB05-CCBD571F670E}">
      <dgm:prSet/>
      <dgm:spPr/>
      <dgm:t>
        <a:bodyPr/>
        <a:lstStyle/>
        <a:p>
          <a:endParaRPr lang="en-US"/>
        </a:p>
      </dgm:t>
    </dgm:pt>
    <dgm:pt modelId="{2253DE08-0F42-463D-B67B-21B5C4A38C71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>
              <a:solidFill>
                <a:schemeClr val="accent4"/>
              </a:solidFill>
            </a:rPr>
            <a:t>Clinical</a:t>
          </a:r>
        </a:p>
      </dgm:t>
    </dgm:pt>
    <dgm:pt modelId="{B9B54E84-9717-4359-86AC-E7BAEF0ED5C6}" type="parTrans" cxnId="{DD94F77A-CD42-4C68-B104-0099FF0BCB84}">
      <dgm:prSet/>
      <dgm:spPr/>
      <dgm:t>
        <a:bodyPr/>
        <a:lstStyle/>
        <a:p>
          <a:endParaRPr lang="en-US"/>
        </a:p>
      </dgm:t>
    </dgm:pt>
    <dgm:pt modelId="{ECA27293-A251-4296-9323-A838CB9C8B6C}" type="sibTrans" cxnId="{DD94F77A-CD42-4C68-B104-0099FF0BCB84}">
      <dgm:prSet/>
      <dgm:spPr/>
      <dgm:t>
        <a:bodyPr/>
        <a:lstStyle/>
        <a:p>
          <a:endParaRPr lang="en-US"/>
        </a:p>
      </dgm:t>
    </dgm:pt>
    <dgm:pt modelId="{8EC010AA-84E7-4CB8-80AB-5400A2340170}">
      <dgm:prSet phldrT="[Text]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endParaRPr lang="en-US" dirty="0"/>
        </a:p>
      </dgm:t>
    </dgm:pt>
    <dgm:pt modelId="{821E46C8-2DF8-491F-8C9A-318E98847B80}" type="parTrans" cxnId="{698248C0-0948-4D10-8435-A0B3EC27DEED}">
      <dgm:prSet/>
      <dgm:spPr/>
      <dgm:t>
        <a:bodyPr/>
        <a:lstStyle/>
        <a:p>
          <a:endParaRPr lang="en-US"/>
        </a:p>
      </dgm:t>
    </dgm:pt>
    <dgm:pt modelId="{97248F9A-476D-410A-BB0A-870265DBDD7C}" type="sibTrans" cxnId="{698248C0-0948-4D10-8435-A0B3EC27DEED}">
      <dgm:prSet/>
      <dgm:spPr/>
      <dgm:t>
        <a:bodyPr/>
        <a:lstStyle/>
        <a:p>
          <a:endParaRPr lang="en-US"/>
        </a:p>
      </dgm:t>
    </dgm:pt>
    <dgm:pt modelId="{D5C68A67-1439-4192-9664-2641371F907D}" type="pres">
      <dgm:prSet presAssocID="{84A83E46-A614-4098-84ED-DDE812EF11D6}" presName="compositeShape" presStyleCnt="0">
        <dgm:presLayoutVars>
          <dgm:chMax val="7"/>
          <dgm:dir/>
          <dgm:resizeHandles val="exact"/>
        </dgm:presLayoutVars>
      </dgm:prSet>
      <dgm:spPr/>
    </dgm:pt>
    <dgm:pt modelId="{E74E1D27-1EC9-4E5E-BA0C-53BC2837337C}" type="pres">
      <dgm:prSet presAssocID="{84A83E46-A614-4098-84ED-DDE812EF11D6}" presName="wedge1" presStyleLbl="node1" presStyleIdx="0" presStyleCnt="4"/>
      <dgm:spPr/>
    </dgm:pt>
    <dgm:pt modelId="{25FD20BD-FFA9-4A33-AAFE-C87A83C20956}" type="pres">
      <dgm:prSet presAssocID="{84A83E46-A614-4098-84ED-DDE812EF11D6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A5E7D40-6794-4FDC-835C-DCFA5FCE2CED}" type="pres">
      <dgm:prSet presAssocID="{84A83E46-A614-4098-84ED-DDE812EF11D6}" presName="wedge2" presStyleLbl="node1" presStyleIdx="1" presStyleCnt="4" custLinFactNeighborX="-618" custLinFactNeighborY="-195"/>
      <dgm:spPr/>
    </dgm:pt>
    <dgm:pt modelId="{AD85E146-A662-47EA-8A0B-7E8DF55EDEE1}" type="pres">
      <dgm:prSet presAssocID="{84A83E46-A614-4098-84ED-DDE812EF11D6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B3E28A1-8C3D-430C-BB7E-B7033DA2947F}" type="pres">
      <dgm:prSet presAssocID="{84A83E46-A614-4098-84ED-DDE812EF11D6}" presName="wedge3" presStyleLbl="node1" presStyleIdx="2" presStyleCnt="4"/>
      <dgm:spPr/>
    </dgm:pt>
    <dgm:pt modelId="{8C6E2A22-1EDA-4EC1-8CEC-544FEEDAD8C1}" type="pres">
      <dgm:prSet presAssocID="{84A83E46-A614-4098-84ED-DDE812EF11D6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1C1D260-FF12-4A89-B573-3983D3D5D84E}" type="pres">
      <dgm:prSet presAssocID="{84A83E46-A614-4098-84ED-DDE812EF11D6}" presName="wedge4" presStyleLbl="node1" presStyleIdx="3" presStyleCnt="4"/>
      <dgm:spPr/>
    </dgm:pt>
    <dgm:pt modelId="{CFBA288E-555E-41B2-8B05-033C0186291B}" type="pres">
      <dgm:prSet presAssocID="{84A83E46-A614-4098-84ED-DDE812EF11D6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D9A4301-9143-4449-9640-A65F45B7FE06}" type="presOf" srcId="{7D033AFD-146E-480A-A0DD-8229BA2801DD}" destId="{25FD20BD-FFA9-4A33-AAFE-C87A83C20956}" srcOrd="1" destOrd="0" presId="urn:microsoft.com/office/officeart/2005/8/layout/chart3"/>
    <dgm:cxn modelId="{AB81F023-F10E-4344-B52E-4E535F4A344C}" type="presOf" srcId="{134B1C05-B5B3-4DAF-9DE2-D61977801068}" destId="{DA5E7D40-6794-4FDC-835C-DCFA5FCE2CED}" srcOrd="0" destOrd="0" presId="urn:microsoft.com/office/officeart/2005/8/layout/chart3"/>
    <dgm:cxn modelId="{4AFC9C27-E63A-4769-AB05-CCBD571F670E}" srcId="{84A83E46-A614-4098-84ED-DDE812EF11D6}" destId="{134B1C05-B5B3-4DAF-9DE2-D61977801068}" srcOrd="1" destOrd="0" parTransId="{7D04B6DE-5724-406F-A79A-725E75DAB525}" sibTransId="{F60F5750-4318-434A-9AE8-762403581D25}"/>
    <dgm:cxn modelId="{E33BA667-9D99-48D4-8726-932A370F9920}" srcId="{84A83E46-A614-4098-84ED-DDE812EF11D6}" destId="{7D033AFD-146E-480A-A0DD-8229BA2801DD}" srcOrd="0" destOrd="0" parTransId="{93311CAA-31FC-42AC-AB63-486CB0FD1AB7}" sibTransId="{31649A45-F05C-470E-8AF8-66E1B60A5A0F}"/>
    <dgm:cxn modelId="{A0F38A57-0327-43EC-9168-43FC78A17B11}" type="presOf" srcId="{84A83E46-A614-4098-84ED-DDE812EF11D6}" destId="{D5C68A67-1439-4192-9664-2641371F907D}" srcOrd="0" destOrd="0" presId="urn:microsoft.com/office/officeart/2005/8/layout/chart3"/>
    <dgm:cxn modelId="{DD94F77A-CD42-4C68-B104-0099FF0BCB84}" srcId="{84A83E46-A614-4098-84ED-DDE812EF11D6}" destId="{2253DE08-0F42-463D-B67B-21B5C4A38C71}" srcOrd="2" destOrd="0" parTransId="{B9B54E84-9717-4359-86AC-E7BAEF0ED5C6}" sibTransId="{ECA27293-A251-4296-9323-A838CB9C8B6C}"/>
    <dgm:cxn modelId="{1483A589-7AFF-4792-9CAB-F7BEA5436DA4}" type="presOf" srcId="{8EC010AA-84E7-4CB8-80AB-5400A2340170}" destId="{91C1D260-FF12-4A89-B573-3983D3D5D84E}" srcOrd="0" destOrd="0" presId="urn:microsoft.com/office/officeart/2005/8/layout/chart3"/>
    <dgm:cxn modelId="{16E7018A-6F42-4B34-A5F6-A77D1B2B79CA}" type="presOf" srcId="{2253DE08-0F42-463D-B67B-21B5C4A38C71}" destId="{8C6E2A22-1EDA-4EC1-8CEC-544FEEDAD8C1}" srcOrd="1" destOrd="0" presId="urn:microsoft.com/office/officeart/2005/8/layout/chart3"/>
    <dgm:cxn modelId="{0ECDCE8C-237B-4664-9808-8450C4E9C4FE}" type="presOf" srcId="{8EC010AA-84E7-4CB8-80AB-5400A2340170}" destId="{CFBA288E-555E-41B2-8B05-033C0186291B}" srcOrd="1" destOrd="0" presId="urn:microsoft.com/office/officeart/2005/8/layout/chart3"/>
    <dgm:cxn modelId="{B0AFD9B4-FFD5-4D5A-83C8-555D25F0335E}" type="presOf" srcId="{2253DE08-0F42-463D-B67B-21B5C4A38C71}" destId="{FB3E28A1-8C3D-430C-BB7E-B7033DA2947F}" srcOrd="0" destOrd="0" presId="urn:microsoft.com/office/officeart/2005/8/layout/chart3"/>
    <dgm:cxn modelId="{698248C0-0948-4D10-8435-A0B3EC27DEED}" srcId="{84A83E46-A614-4098-84ED-DDE812EF11D6}" destId="{8EC010AA-84E7-4CB8-80AB-5400A2340170}" srcOrd="3" destOrd="0" parTransId="{821E46C8-2DF8-491F-8C9A-318E98847B80}" sibTransId="{97248F9A-476D-410A-BB0A-870265DBDD7C}"/>
    <dgm:cxn modelId="{B6EE40DC-8E86-4A3E-9B68-33FF88379986}" type="presOf" srcId="{134B1C05-B5B3-4DAF-9DE2-D61977801068}" destId="{AD85E146-A662-47EA-8A0B-7E8DF55EDEE1}" srcOrd="1" destOrd="0" presId="urn:microsoft.com/office/officeart/2005/8/layout/chart3"/>
    <dgm:cxn modelId="{C47AEDF5-16F4-4481-9E7E-B3809C38431B}" type="presOf" srcId="{7D033AFD-146E-480A-A0DD-8229BA2801DD}" destId="{E74E1D27-1EC9-4E5E-BA0C-53BC2837337C}" srcOrd="0" destOrd="0" presId="urn:microsoft.com/office/officeart/2005/8/layout/chart3"/>
    <dgm:cxn modelId="{EC8D207A-0E36-4990-BD51-21FE42AEC932}" type="presParOf" srcId="{D5C68A67-1439-4192-9664-2641371F907D}" destId="{E74E1D27-1EC9-4E5E-BA0C-53BC2837337C}" srcOrd="0" destOrd="0" presId="urn:microsoft.com/office/officeart/2005/8/layout/chart3"/>
    <dgm:cxn modelId="{0091E46F-3BEA-411F-B9E7-363CD5D9DC66}" type="presParOf" srcId="{D5C68A67-1439-4192-9664-2641371F907D}" destId="{25FD20BD-FFA9-4A33-AAFE-C87A83C20956}" srcOrd="1" destOrd="0" presId="urn:microsoft.com/office/officeart/2005/8/layout/chart3"/>
    <dgm:cxn modelId="{D7AC3344-BB3D-495E-9A96-4696DA211706}" type="presParOf" srcId="{D5C68A67-1439-4192-9664-2641371F907D}" destId="{DA5E7D40-6794-4FDC-835C-DCFA5FCE2CED}" srcOrd="2" destOrd="0" presId="urn:microsoft.com/office/officeart/2005/8/layout/chart3"/>
    <dgm:cxn modelId="{2B3097FB-043C-4FAA-B15B-C89C353787B3}" type="presParOf" srcId="{D5C68A67-1439-4192-9664-2641371F907D}" destId="{AD85E146-A662-47EA-8A0B-7E8DF55EDEE1}" srcOrd="3" destOrd="0" presId="urn:microsoft.com/office/officeart/2005/8/layout/chart3"/>
    <dgm:cxn modelId="{90586065-0A5B-4717-BE8F-A4FF3DA69353}" type="presParOf" srcId="{D5C68A67-1439-4192-9664-2641371F907D}" destId="{FB3E28A1-8C3D-430C-BB7E-B7033DA2947F}" srcOrd="4" destOrd="0" presId="urn:microsoft.com/office/officeart/2005/8/layout/chart3"/>
    <dgm:cxn modelId="{FEF35114-1FC3-438C-ABED-110E5CB07E49}" type="presParOf" srcId="{D5C68A67-1439-4192-9664-2641371F907D}" destId="{8C6E2A22-1EDA-4EC1-8CEC-544FEEDAD8C1}" srcOrd="5" destOrd="0" presId="urn:microsoft.com/office/officeart/2005/8/layout/chart3"/>
    <dgm:cxn modelId="{E7872A09-4F14-4796-A672-0C00D53C86E7}" type="presParOf" srcId="{D5C68A67-1439-4192-9664-2641371F907D}" destId="{91C1D260-FF12-4A89-B573-3983D3D5D84E}" srcOrd="6" destOrd="0" presId="urn:microsoft.com/office/officeart/2005/8/layout/chart3"/>
    <dgm:cxn modelId="{88FB6B1E-8709-4F39-9191-A405F0B5CC3F}" type="presParOf" srcId="{D5C68A67-1439-4192-9664-2641371F907D}" destId="{CFBA288E-555E-41B2-8B05-033C0186291B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6F1F34-4579-419E-980D-CC5108F0DFC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D86CC7-E708-4AB6-A006-8CB522900B64}">
      <dgm:prSet phldrT="[Text]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dirty="0">
              <a:solidFill>
                <a:srgbClr val="7030A0"/>
              </a:solidFill>
            </a:rPr>
            <a:t>Nonclinical</a:t>
          </a:r>
        </a:p>
      </dgm:t>
    </dgm:pt>
    <dgm:pt modelId="{1BECA657-7EEC-49B4-AE1E-EBCCDFCA1E46}" type="parTrans" cxnId="{7F823BFE-010E-4AEB-90E2-63BDF3C22C5C}">
      <dgm:prSet/>
      <dgm:spPr/>
      <dgm:t>
        <a:bodyPr/>
        <a:lstStyle/>
        <a:p>
          <a:endParaRPr lang="en-US"/>
        </a:p>
      </dgm:t>
    </dgm:pt>
    <dgm:pt modelId="{12915EE2-3B11-4CD2-931A-63CA12D39FB9}" type="sibTrans" cxnId="{7F823BFE-010E-4AEB-90E2-63BDF3C22C5C}">
      <dgm:prSet/>
      <dgm:spPr/>
      <dgm:t>
        <a:bodyPr/>
        <a:lstStyle/>
        <a:p>
          <a:endParaRPr lang="en-US"/>
        </a:p>
      </dgm:t>
    </dgm:pt>
    <dgm:pt modelId="{D9662E96-22E6-4411-8A0A-351954033F47}">
      <dgm:prSet phldrT="[Text]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dirty="0">
              <a:solidFill>
                <a:srgbClr val="7030A0"/>
              </a:solidFill>
            </a:rPr>
            <a:t>US Healthcare Didactics</a:t>
          </a:r>
        </a:p>
      </dgm:t>
    </dgm:pt>
    <dgm:pt modelId="{8A15B14D-B340-4EA6-96D6-EF021EE7BA68}" type="parTrans" cxnId="{B2171B3E-E3A3-4E05-BE61-B0AC4736E5D9}">
      <dgm:prSet/>
      <dgm:spPr/>
      <dgm:t>
        <a:bodyPr/>
        <a:lstStyle/>
        <a:p>
          <a:endParaRPr lang="en-US"/>
        </a:p>
      </dgm:t>
    </dgm:pt>
    <dgm:pt modelId="{36ACA8DE-88DB-4D6D-AA40-07264911B5CD}" type="sibTrans" cxnId="{B2171B3E-E3A3-4E05-BE61-B0AC4736E5D9}">
      <dgm:prSet/>
      <dgm:spPr/>
      <dgm:t>
        <a:bodyPr/>
        <a:lstStyle/>
        <a:p>
          <a:endParaRPr lang="en-US"/>
        </a:p>
      </dgm:t>
    </dgm:pt>
    <dgm:pt modelId="{7C88B9D9-3CC2-4011-9978-214433EAA73A}">
      <dgm:prSet phldrT="[Text]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dirty="0">
              <a:solidFill>
                <a:srgbClr val="7030A0"/>
              </a:solidFill>
            </a:rPr>
            <a:t>Simulation Lab Modules</a:t>
          </a:r>
        </a:p>
      </dgm:t>
    </dgm:pt>
    <dgm:pt modelId="{DA620DBB-EADA-413C-882E-8584B38AB8C7}" type="parTrans" cxnId="{0BFB1650-A7CC-43C5-B0B1-765BAED4F9D8}">
      <dgm:prSet/>
      <dgm:spPr/>
      <dgm:t>
        <a:bodyPr/>
        <a:lstStyle/>
        <a:p>
          <a:endParaRPr lang="en-US"/>
        </a:p>
      </dgm:t>
    </dgm:pt>
    <dgm:pt modelId="{C2F22404-ADC7-4B86-BC88-203DD065268A}" type="sibTrans" cxnId="{0BFB1650-A7CC-43C5-B0B1-765BAED4F9D8}">
      <dgm:prSet/>
      <dgm:spPr/>
      <dgm:t>
        <a:bodyPr/>
        <a:lstStyle/>
        <a:p>
          <a:endParaRPr lang="en-US"/>
        </a:p>
      </dgm:t>
    </dgm:pt>
    <dgm:pt modelId="{7A54489C-0A8E-467D-82B8-91556AF07FB7}">
      <dgm:prSet phldrT="[Text]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dirty="0">
              <a:solidFill>
                <a:srgbClr val="7030A0"/>
              </a:solidFill>
            </a:rPr>
            <a:t>M3 Lectures</a:t>
          </a:r>
        </a:p>
      </dgm:t>
    </dgm:pt>
    <dgm:pt modelId="{7CFF41C7-A7DC-43A0-9194-96DCCF044738}" type="sibTrans" cxnId="{F667051A-D52E-464B-94A3-B4E8CE27AE9A}">
      <dgm:prSet/>
      <dgm:spPr/>
      <dgm:t>
        <a:bodyPr/>
        <a:lstStyle/>
        <a:p>
          <a:endParaRPr lang="en-US"/>
        </a:p>
      </dgm:t>
    </dgm:pt>
    <dgm:pt modelId="{50670E4A-E962-44BC-9113-90E9237F4D43}" type="parTrans" cxnId="{F667051A-D52E-464B-94A3-B4E8CE27AE9A}">
      <dgm:prSet/>
      <dgm:spPr/>
      <dgm:t>
        <a:bodyPr/>
        <a:lstStyle/>
        <a:p>
          <a:endParaRPr lang="en-US"/>
        </a:p>
      </dgm:t>
    </dgm:pt>
    <dgm:pt modelId="{402BC912-75AC-4C7C-9E77-8EE288B6AC4F}">
      <dgm:prSet phldrT="[Text]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dirty="0">
              <a:solidFill>
                <a:srgbClr val="7030A0"/>
              </a:solidFill>
            </a:rPr>
            <a:t>Da Vinci Training Modules</a:t>
          </a:r>
        </a:p>
      </dgm:t>
    </dgm:pt>
    <dgm:pt modelId="{B8F5BEA3-8CDB-4409-A988-27DA8D1D2A6C}" type="parTrans" cxnId="{968A88AF-8CDE-4D8F-B49F-36C9480656BF}">
      <dgm:prSet/>
      <dgm:spPr/>
      <dgm:t>
        <a:bodyPr/>
        <a:lstStyle/>
        <a:p>
          <a:endParaRPr lang="en-US"/>
        </a:p>
      </dgm:t>
    </dgm:pt>
    <dgm:pt modelId="{BCE07AE8-E298-4056-AF65-E7964C7279A8}" type="sibTrans" cxnId="{968A88AF-8CDE-4D8F-B49F-36C9480656BF}">
      <dgm:prSet/>
      <dgm:spPr/>
      <dgm:t>
        <a:bodyPr/>
        <a:lstStyle/>
        <a:p>
          <a:endParaRPr lang="en-US"/>
        </a:p>
      </dgm:t>
    </dgm:pt>
    <dgm:pt modelId="{B54FE4C8-0401-4D81-9C5C-8F98BEE9ABB3}">
      <dgm:prSet phldrT="[Text]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dirty="0">
              <a:solidFill>
                <a:srgbClr val="7030A0"/>
              </a:solidFill>
            </a:rPr>
            <a:t>US Healthcare Funding</a:t>
          </a:r>
        </a:p>
      </dgm:t>
    </dgm:pt>
    <dgm:pt modelId="{3078D191-AC41-4863-85F8-DD85F2475224}" type="parTrans" cxnId="{FAF6E24F-969B-465E-A297-7BA9B6814E0A}">
      <dgm:prSet/>
      <dgm:spPr/>
      <dgm:t>
        <a:bodyPr/>
        <a:lstStyle/>
        <a:p>
          <a:endParaRPr lang="en-US"/>
        </a:p>
      </dgm:t>
    </dgm:pt>
    <dgm:pt modelId="{CC95CD4F-143A-4CF2-8BA6-CB20478F313F}" type="sibTrans" cxnId="{FAF6E24F-969B-465E-A297-7BA9B6814E0A}">
      <dgm:prSet/>
      <dgm:spPr/>
      <dgm:t>
        <a:bodyPr/>
        <a:lstStyle/>
        <a:p>
          <a:endParaRPr lang="en-US"/>
        </a:p>
      </dgm:t>
    </dgm:pt>
    <dgm:pt modelId="{03A93D8B-D31C-4F4A-9B63-B327D7F9C66E}">
      <dgm:prSet phldrT="[Text]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dirty="0">
              <a:solidFill>
                <a:srgbClr val="7030A0"/>
              </a:solidFill>
            </a:rPr>
            <a:t>Advantages and Disadvantages of US Healthcare</a:t>
          </a:r>
        </a:p>
      </dgm:t>
    </dgm:pt>
    <dgm:pt modelId="{D74ECDCF-8D8B-4391-85B2-BFA535D509DF}" type="parTrans" cxnId="{0A3C5E55-4924-467E-8352-D9D4E47D667E}">
      <dgm:prSet/>
      <dgm:spPr/>
      <dgm:t>
        <a:bodyPr/>
        <a:lstStyle/>
        <a:p>
          <a:endParaRPr lang="en-US"/>
        </a:p>
      </dgm:t>
    </dgm:pt>
    <dgm:pt modelId="{B58BE2A7-8A36-4D86-9C72-76094C78BBD8}" type="sibTrans" cxnId="{0A3C5E55-4924-467E-8352-D9D4E47D667E}">
      <dgm:prSet/>
      <dgm:spPr/>
      <dgm:t>
        <a:bodyPr/>
        <a:lstStyle/>
        <a:p>
          <a:endParaRPr lang="en-US"/>
        </a:p>
      </dgm:t>
    </dgm:pt>
    <dgm:pt modelId="{982B8630-A482-4BB3-AD61-0F7A84CC55F7}">
      <dgm:prSet phldrT="[Text]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dirty="0">
              <a:solidFill>
                <a:srgbClr val="7030A0"/>
              </a:solidFill>
            </a:rPr>
            <a:t>Comparison to Ecuadorian Healthcare</a:t>
          </a:r>
        </a:p>
      </dgm:t>
    </dgm:pt>
    <dgm:pt modelId="{B919917C-6E31-4C04-99A2-2EFDB9A76256}" type="parTrans" cxnId="{367B9D1F-1461-4997-B2DA-431C9B3253EA}">
      <dgm:prSet/>
      <dgm:spPr/>
      <dgm:t>
        <a:bodyPr/>
        <a:lstStyle/>
        <a:p>
          <a:endParaRPr lang="en-US"/>
        </a:p>
      </dgm:t>
    </dgm:pt>
    <dgm:pt modelId="{3B3FBFFF-8192-498B-A717-C9B0B647CDB8}" type="sibTrans" cxnId="{367B9D1F-1461-4997-B2DA-431C9B3253EA}">
      <dgm:prSet/>
      <dgm:spPr/>
      <dgm:t>
        <a:bodyPr/>
        <a:lstStyle/>
        <a:p>
          <a:endParaRPr lang="en-US"/>
        </a:p>
      </dgm:t>
    </dgm:pt>
    <dgm:pt modelId="{B247E06B-3BD6-48BB-A063-AE52B410CFE6}">
      <dgm:prSet phldrT="[Text]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>
              <a:solidFill>
                <a:srgbClr val="7030A0"/>
              </a:solidFill>
            </a:rPr>
            <a:t>M&amp;M/Grand Rounds</a:t>
          </a:r>
          <a:endParaRPr lang="en-US" dirty="0">
            <a:solidFill>
              <a:srgbClr val="7030A0"/>
            </a:solidFill>
          </a:endParaRPr>
        </a:p>
      </dgm:t>
    </dgm:pt>
    <dgm:pt modelId="{E8DB3272-E6AC-4678-BFB1-C0DC79B14B0A}" type="parTrans" cxnId="{C62962C6-B8EB-4C02-80BB-179C9B390DB0}">
      <dgm:prSet/>
      <dgm:spPr/>
      <dgm:t>
        <a:bodyPr/>
        <a:lstStyle/>
        <a:p>
          <a:endParaRPr lang="en-US"/>
        </a:p>
      </dgm:t>
    </dgm:pt>
    <dgm:pt modelId="{3BFD6E06-5AE9-413F-878A-C2809F456288}" type="sibTrans" cxnId="{C62962C6-B8EB-4C02-80BB-179C9B390DB0}">
      <dgm:prSet/>
      <dgm:spPr/>
      <dgm:t>
        <a:bodyPr/>
        <a:lstStyle/>
        <a:p>
          <a:endParaRPr lang="en-US"/>
        </a:p>
      </dgm:t>
    </dgm:pt>
    <dgm:pt modelId="{D19C0F27-54EF-4046-99FE-FB879C79D832}" type="pres">
      <dgm:prSet presAssocID="{5E6F1F34-4579-419E-980D-CC5108F0DF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C81EC82-3B24-43DA-A1AE-EFE8EB5BFB11}" type="pres">
      <dgm:prSet presAssocID="{DBD86CC7-E708-4AB6-A006-8CB522900B64}" presName="hierRoot1" presStyleCnt="0">
        <dgm:presLayoutVars>
          <dgm:hierBranch val="init"/>
        </dgm:presLayoutVars>
      </dgm:prSet>
      <dgm:spPr/>
    </dgm:pt>
    <dgm:pt modelId="{1B96F973-593E-4248-9BD5-B8F53FAA4F93}" type="pres">
      <dgm:prSet presAssocID="{DBD86CC7-E708-4AB6-A006-8CB522900B64}" presName="rootComposite1" presStyleCnt="0"/>
      <dgm:spPr/>
    </dgm:pt>
    <dgm:pt modelId="{750F193C-35C6-4037-AB5D-8845CFBF0BE3}" type="pres">
      <dgm:prSet presAssocID="{DBD86CC7-E708-4AB6-A006-8CB522900B64}" presName="rootText1" presStyleLbl="node0" presStyleIdx="0" presStyleCnt="1">
        <dgm:presLayoutVars>
          <dgm:chPref val="3"/>
        </dgm:presLayoutVars>
      </dgm:prSet>
      <dgm:spPr/>
    </dgm:pt>
    <dgm:pt modelId="{F56DD8CF-0BA4-43FB-85C4-7F4EE6589E50}" type="pres">
      <dgm:prSet presAssocID="{DBD86CC7-E708-4AB6-A006-8CB522900B64}" presName="rootConnector1" presStyleLbl="node1" presStyleIdx="0" presStyleCnt="0"/>
      <dgm:spPr/>
    </dgm:pt>
    <dgm:pt modelId="{6C5E0488-F69B-46E0-9168-D8BFB94FEAAE}" type="pres">
      <dgm:prSet presAssocID="{DBD86CC7-E708-4AB6-A006-8CB522900B64}" presName="hierChild2" presStyleCnt="0"/>
      <dgm:spPr/>
    </dgm:pt>
    <dgm:pt modelId="{FA7AB458-88C1-4C37-A4E5-69053342AB62}" type="pres">
      <dgm:prSet presAssocID="{50670E4A-E962-44BC-9113-90E9237F4D43}" presName="Name37" presStyleLbl="parChTrans1D2" presStyleIdx="0" presStyleCnt="5"/>
      <dgm:spPr/>
    </dgm:pt>
    <dgm:pt modelId="{EB190435-0030-46D4-9DB0-F9099CE4D8E5}" type="pres">
      <dgm:prSet presAssocID="{7A54489C-0A8E-467D-82B8-91556AF07FB7}" presName="hierRoot2" presStyleCnt="0">
        <dgm:presLayoutVars>
          <dgm:hierBranch val="init"/>
        </dgm:presLayoutVars>
      </dgm:prSet>
      <dgm:spPr/>
    </dgm:pt>
    <dgm:pt modelId="{D76A3F44-00CC-4979-9742-958FED33CD79}" type="pres">
      <dgm:prSet presAssocID="{7A54489C-0A8E-467D-82B8-91556AF07FB7}" presName="rootComposite" presStyleCnt="0"/>
      <dgm:spPr/>
    </dgm:pt>
    <dgm:pt modelId="{23585F99-A1F8-41AF-B5DA-C126FB4C815D}" type="pres">
      <dgm:prSet presAssocID="{7A54489C-0A8E-467D-82B8-91556AF07FB7}" presName="rootText" presStyleLbl="node2" presStyleIdx="0" presStyleCnt="5">
        <dgm:presLayoutVars>
          <dgm:chPref val="3"/>
        </dgm:presLayoutVars>
      </dgm:prSet>
      <dgm:spPr/>
    </dgm:pt>
    <dgm:pt modelId="{CB5E6D32-F606-45A3-827C-276EE86E22D0}" type="pres">
      <dgm:prSet presAssocID="{7A54489C-0A8E-467D-82B8-91556AF07FB7}" presName="rootConnector" presStyleLbl="node2" presStyleIdx="0" presStyleCnt="5"/>
      <dgm:spPr/>
    </dgm:pt>
    <dgm:pt modelId="{79E4EF1D-E88B-4ED4-932D-EC6DBBE1482C}" type="pres">
      <dgm:prSet presAssocID="{7A54489C-0A8E-467D-82B8-91556AF07FB7}" presName="hierChild4" presStyleCnt="0"/>
      <dgm:spPr/>
    </dgm:pt>
    <dgm:pt modelId="{2926782D-0B06-41BC-AD59-C3F38A7746C6}" type="pres">
      <dgm:prSet presAssocID="{7A54489C-0A8E-467D-82B8-91556AF07FB7}" presName="hierChild5" presStyleCnt="0"/>
      <dgm:spPr/>
    </dgm:pt>
    <dgm:pt modelId="{96F33839-03E6-47E8-9F2B-D29A92A7669C}" type="pres">
      <dgm:prSet presAssocID="{E8DB3272-E6AC-4678-BFB1-C0DC79B14B0A}" presName="Name37" presStyleLbl="parChTrans1D2" presStyleIdx="1" presStyleCnt="5"/>
      <dgm:spPr/>
    </dgm:pt>
    <dgm:pt modelId="{8C9E2546-92F8-4F35-B4FF-1E9BD13804A6}" type="pres">
      <dgm:prSet presAssocID="{B247E06B-3BD6-48BB-A063-AE52B410CFE6}" presName="hierRoot2" presStyleCnt="0">
        <dgm:presLayoutVars>
          <dgm:hierBranch val="init"/>
        </dgm:presLayoutVars>
      </dgm:prSet>
      <dgm:spPr/>
    </dgm:pt>
    <dgm:pt modelId="{54DB47A8-3672-47AB-8CEF-7909E5F47D7D}" type="pres">
      <dgm:prSet presAssocID="{B247E06B-3BD6-48BB-A063-AE52B410CFE6}" presName="rootComposite" presStyleCnt="0"/>
      <dgm:spPr/>
    </dgm:pt>
    <dgm:pt modelId="{9C3B206D-FE74-47A5-BEA8-2905DF6AA72E}" type="pres">
      <dgm:prSet presAssocID="{B247E06B-3BD6-48BB-A063-AE52B410CFE6}" presName="rootText" presStyleLbl="node2" presStyleIdx="1" presStyleCnt="5">
        <dgm:presLayoutVars>
          <dgm:chPref val="3"/>
        </dgm:presLayoutVars>
      </dgm:prSet>
      <dgm:spPr/>
    </dgm:pt>
    <dgm:pt modelId="{4B99D630-0F58-4C55-8D86-DE67996EB58A}" type="pres">
      <dgm:prSet presAssocID="{B247E06B-3BD6-48BB-A063-AE52B410CFE6}" presName="rootConnector" presStyleLbl="node2" presStyleIdx="1" presStyleCnt="5"/>
      <dgm:spPr/>
    </dgm:pt>
    <dgm:pt modelId="{37A7A377-2DE7-4D62-BB6C-ABDD91D601C5}" type="pres">
      <dgm:prSet presAssocID="{B247E06B-3BD6-48BB-A063-AE52B410CFE6}" presName="hierChild4" presStyleCnt="0"/>
      <dgm:spPr/>
    </dgm:pt>
    <dgm:pt modelId="{5A5C6128-20D8-4F78-AFB5-74C45FE8F8FD}" type="pres">
      <dgm:prSet presAssocID="{B247E06B-3BD6-48BB-A063-AE52B410CFE6}" presName="hierChild5" presStyleCnt="0"/>
      <dgm:spPr/>
    </dgm:pt>
    <dgm:pt modelId="{23D943B0-3A8F-4625-B3A9-9A7128BF7FA7}" type="pres">
      <dgm:prSet presAssocID="{8A15B14D-B340-4EA6-96D6-EF021EE7BA68}" presName="Name37" presStyleLbl="parChTrans1D2" presStyleIdx="2" presStyleCnt="5"/>
      <dgm:spPr/>
    </dgm:pt>
    <dgm:pt modelId="{75383EA6-362E-4875-8ED1-0AFB9ACFF277}" type="pres">
      <dgm:prSet presAssocID="{D9662E96-22E6-4411-8A0A-351954033F47}" presName="hierRoot2" presStyleCnt="0">
        <dgm:presLayoutVars>
          <dgm:hierBranch val="init"/>
        </dgm:presLayoutVars>
      </dgm:prSet>
      <dgm:spPr/>
    </dgm:pt>
    <dgm:pt modelId="{C312E41C-E62F-4403-A6EB-27C0F6146618}" type="pres">
      <dgm:prSet presAssocID="{D9662E96-22E6-4411-8A0A-351954033F47}" presName="rootComposite" presStyleCnt="0"/>
      <dgm:spPr/>
    </dgm:pt>
    <dgm:pt modelId="{CE1F9F12-8C48-4F87-BBC1-403DD333319D}" type="pres">
      <dgm:prSet presAssocID="{D9662E96-22E6-4411-8A0A-351954033F47}" presName="rootText" presStyleLbl="node2" presStyleIdx="2" presStyleCnt="5">
        <dgm:presLayoutVars>
          <dgm:chPref val="3"/>
        </dgm:presLayoutVars>
      </dgm:prSet>
      <dgm:spPr/>
    </dgm:pt>
    <dgm:pt modelId="{638F8CB0-CD87-445E-99B3-F41278287BCE}" type="pres">
      <dgm:prSet presAssocID="{D9662E96-22E6-4411-8A0A-351954033F47}" presName="rootConnector" presStyleLbl="node2" presStyleIdx="2" presStyleCnt="5"/>
      <dgm:spPr/>
    </dgm:pt>
    <dgm:pt modelId="{AA7BCE7B-D588-4B0C-AE10-4E6BDA5A7480}" type="pres">
      <dgm:prSet presAssocID="{D9662E96-22E6-4411-8A0A-351954033F47}" presName="hierChild4" presStyleCnt="0"/>
      <dgm:spPr/>
    </dgm:pt>
    <dgm:pt modelId="{5CAB404F-5800-4D88-B9B9-36596997B82A}" type="pres">
      <dgm:prSet presAssocID="{3078D191-AC41-4863-85F8-DD85F2475224}" presName="Name37" presStyleLbl="parChTrans1D3" presStyleIdx="0" presStyleCnt="3"/>
      <dgm:spPr/>
    </dgm:pt>
    <dgm:pt modelId="{B13236CA-765D-4CA6-91CC-55C69B7CFC40}" type="pres">
      <dgm:prSet presAssocID="{B54FE4C8-0401-4D81-9C5C-8F98BEE9ABB3}" presName="hierRoot2" presStyleCnt="0">
        <dgm:presLayoutVars>
          <dgm:hierBranch val="init"/>
        </dgm:presLayoutVars>
      </dgm:prSet>
      <dgm:spPr/>
    </dgm:pt>
    <dgm:pt modelId="{A386D8F7-E499-435E-842A-743B606DF585}" type="pres">
      <dgm:prSet presAssocID="{B54FE4C8-0401-4D81-9C5C-8F98BEE9ABB3}" presName="rootComposite" presStyleCnt="0"/>
      <dgm:spPr/>
    </dgm:pt>
    <dgm:pt modelId="{03A8D77D-734B-4777-86AC-B347B6622335}" type="pres">
      <dgm:prSet presAssocID="{B54FE4C8-0401-4D81-9C5C-8F98BEE9ABB3}" presName="rootText" presStyleLbl="node3" presStyleIdx="0" presStyleCnt="3">
        <dgm:presLayoutVars>
          <dgm:chPref val="3"/>
        </dgm:presLayoutVars>
      </dgm:prSet>
      <dgm:spPr/>
    </dgm:pt>
    <dgm:pt modelId="{B20E64F6-7CE7-40FB-B427-5CBFD92213B0}" type="pres">
      <dgm:prSet presAssocID="{B54FE4C8-0401-4D81-9C5C-8F98BEE9ABB3}" presName="rootConnector" presStyleLbl="node3" presStyleIdx="0" presStyleCnt="3"/>
      <dgm:spPr/>
    </dgm:pt>
    <dgm:pt modelId="{60DB2859-247D-4336-AE50-CD65964ED9C2}" type="pres">
      <dgm:prSet presAssocID="{B54FE4C8-0401-4D81-9C5C-8F98BEE9ABB3}" presName="hierChild4" presStyleCnt="0"/>
      <dgm:spPr/>
    </dgm:pt>
    <dgm:pt modelId="{37E271D3-9E4D-4868-8956-DBE0823C28EA}" type="pres">
      <dgm:prSet presAssocID="{B54FE4C8-0401-4D81-9C5C-8F98BEE9ABB3}" presName="hierChild5" presStyleCnt="0"/>
      <dgm:spPr/>
    </dgm:pt>
    <dgm:pt modelId="{9C8884B2-BED2-4BAE-B1FB-CD564ADA8900}" type="pres">
      <dgm:prSet presAssocID="{D74ECDCF-8D8B-4391-85B2-BFA535D509DF}" presName="Name37" presStyleLbl="parChTrans1D3" presStyleIdx="1" presStyleCnt="3"/>
      <dgm:spPr/>
    </dgm:pt>
    <dgm:pt modelId="{F0220414-AD2D-4E31-838B-225BAC9D8606}" type="pres">
      <dgm:prSet presAssocID="{03A93D8B-D31C-4F4A-9B63-B327D7F9C66E}" presName="hierRoot2" presStyleCnt="0">
        <dgm:presLayoutVars>
          <dgm:hierBranch val="init"/>
        </dgm:presLayoutVars>
      </dgm:prSet>
      <dgm:spPr/>
    </dgm:pt>
    <dgm:pt modelId="{EA722157-FAE0-4576-8331-AD0B5D18C4CD}" type="pres">
      <dgm:prSet presAssocID="{03A93D8B-D31C-4F4A-9B63-B327D7F9C66E}" presName="rootComposite" presStyleCnt="0"/>
      <dgm:spPr/>
    </dgm:pt>
    <dgm:pt modelId="{55A1A217-03A0-402B-9788-5834C0E5560E}" type="pres">
      <dgm:prSet presAssocID="{03A93D8B-D31C-4F4A-9B63-B327D7F9C66E}" presName="rootText" presStyleLbl="node3" presStyleIdx="1" presStyleCnt="3">
        <dgm:presLayoutVars>
          <dgm:chPref val="3"/>
        </dgm:presLayoutVars>
      </dgm:prSet>
      <dgm:spPr/>
    </dgm:pt>
    <dgm:pt modelId="{893B671C-1B1C-481D-A097-D87CC6A52FC3}" type="pres">
      <dgm:prSet presAssocID="{03A93D8B-D31C-4F4A-9B63-B327D7F9C66E}" presName="rootConnector" presStyleLbl="node3" presStyleIdx="1" presStyleCnt="3"/>
      <dgm:spPr/>
    </dgm:pt>
    <dgm:pt modelId="{7CA011A5-FD73-4CDB-85F3-6EBAB9397C9D}" type="pres">
      <dgm:prSet presAssocID="{03A93D8B-D31C-4F4A-9B63-B327D7F9C66E}" presName="hierChild4" presStyleCnt="0"/>
      <dgm:spPr/>
    </dgm:pt>
    <dgm:pt modelId="{76D1D5EA-4152-473A-BC2B-D29A636FCC7F}" type="pres">
      <dgm:prSet presAssocID="{03A93D8B-D31C-4F4A-9B63-B327D7F9C66E}" presName="hierChild5" presStyleCnt="0"/>
      <dgm:spPr/>
    </dgm:pt>
    <dgm:pt modelId="{D4BB10EF-DA27-4950-8DF1-46C8196C58C3}" type="pres">
      <dgm:prSet presAssocID="{B919917C-6E31-4C04-99A2-2EFDB9A76256}" presName="Name37" presStyleLbl="parChTrans1D3" presStyleIdx="2" presStyleCnt="3"/>
      <dgm:spPr/>
    </dgm:pt>
    <dgm:pt modelId="{B947589B-B75E-409A-AD54-64ACA958FA5A}" type="pres">
      <dgm:prSet presAssocID="{982B8630-A482-4BB3-AD61-0F7A84CC55F7}" presName="hierRoot2" presStyleCnt="0">
        <dgm:presLayoutVars>
          <dgm:hierBranch val="init"/>
        </dgm:presLayoutVars>
      </dgm:prSet>
      <dgm:spPr/>
    </dgm:pt>
    <dgm:pt modelId="{1439F34A-6964-48E2-8D75-86D8758E085E}" type="pres">
      <dgm:prSet presAssocID="{982B8630-A482-4BB3-AD61-0F7A84CC55F7}" presName="rootComposite" presStyleCnt="0"/>
      <dgm:spPr/>
    </dgm:pt>
    <dgm:pt modelId="{6CE22DFB-FE90-4BE2-BA16-CBB2138EF0A3}" type="pres">
      <dgm:prSet presAssocID="{982B8630-A482-4BB3-AD61-0F7A84CC55F7}" presName="rootText" presStyleLbl="node3" presStyleIdx="2" presStyleCnt="3">
        <dgm:presLayoutVars>
          <dgm:chPref val="3"/>
        </dgm:presLayoutVars>
      </dgm:prSet>
      <dgm:spPr/>
    </dgm:pt>
    <dgm:pt modelId="{8131C6EA-7887-428A-8A03-97C68CA565F2}" type="pres">
      <dgm:prSet presAssocID="{982B8630-A482-4BB3-AD61-0F7A84CC55F7}" presName="rootConnector" presStyleLbl="node3" presStyleIdx="2" presStyleCnt="3"/>
      <dgm:spPr/>
    </dgm:pt>
    <dgm:pt modelId="{CFA39D8A-848E-4FD2-802D-7D712837A372}" type="pres">
      <dgm:prSet presAssocID="{982B8630-A482-4BB3-AD61-0F7A84CC55F7}" presName="hierChild4" presStyleCnt="0"/>
      <dgm:spPr/>
    </dgm:pt>
    <dgm:pt modelId="{4CB29596-EFD4-4C0C-9A54-B742549775D6}" type="pres">
      <dgm:prSet presAssocID="{982B8630-A482-4BB3-AD61-0F7A84CC55F7}" presName="hierChild5" presStyleCnt="0"/>
      <dgm:spPr/>
    </dgm:pt>
    <dgm:pt modelId="{F7D4714B-D08E-4989-9CEE-D6EF3934AA51}" type="pres">
      <dgm:prSet presAssocID="{D9662E96-22E6-4411-8A0A-351954033F47}" presName="hierChild5" presStyleCnt="0"/>
      <dgm:spPr/>
    </dgm:pt>
    <dgm:pt modelId="{CD02782E-8F96-4D45-8AAC-CD463B9CB54C}" type="pres">
      <dgm:prSet presAssocID="{DA620DBB-EADA-413C-882E-8584B38AB8C7}" presName="Name37" presStyleLbl="parChTrans1D2" presStyleIdx="3" presStyleCnt="5"/>
      <dgm:spPr/>
    </dgm:pt>
    <dgm:pt modelId="{F9A4E0F3-BEDE-42A1-B0CB-C363A131BE90}" type="pres">
      <dgm:prSet presAssocID="{7C88B9D9-3CC2-4011-9978-214433EAA73A}" presName="hierRoot2" presStyleCnt="0">
        <dgm:presLayoutVars>
          <dgm:hierBranch val="init"/>
        </dgm:presLayoutVars>
      </dgm:prSet>
      <dgm:spPr/>
    </dgm:pt>
    <dgm:pt modelId="{B63D9F63-6686-47CC-861C-D91AC9C9E34B}" type="pres">
      <dgm:prSet presAssocID="{7C88B9D9-3CC2-4011-9978-214433EAA73A}" presName="rootComposite" presStyleCnt="0"/>
      <dgm:spPr/>
    </dgm:pt>
    <dgm:pt modelId="{099C6949-E0B4-4363-86D6-16285D3E84D9}" type="pres">
      <dgm:prSet presAssocID="{7C88B9D9-3CC2-4011-9978-214433EAA73A}" presName="rootText" presStyleLbl="node2" presStyleIdx="3" presStyleCnt="5">
        <dgm:presLayoutVars>
          <dgm:chPref val="3"/>
        </dgm:presLayoutVars>
      </dgm:prSet>
      <dgm:spPr/>
    </dgm:pt>
    <dgm:pt modelId="{3D234B7D-35D0-42BF-AED9-08D74D735EBD}" type="pres">
      <dgm:prSet presAssocID="{7C88B9D9-3CC2-4011-9978-214433EAA73A}" presName="rootConnector" presStyleLbl="node2" presStyleIdx="3" presStyleCnt="5"/>
      <dgm:spPr/>
    </dgm:pt>
    <dgm:pt modelId="{1147A9BD-5391-4FC7-A437-89EE5CA38873}" type="pres">
      <dgm:prSet presAssocID="{7C88B9D9-3CC2-4011-9978-214433EAA73A}" presName="hierChild4" presStyleCnt="0"/>
      <dgm:spPr/>
    </dgm:pt>
    <dgm:pt modelId="{3C5542EB-4C49-484C-880F-2E729C6B1546}" type="pres">
      <dgm:prSet presAssocID="{7C88B9D9-3CC2-4011-9978-214433EAA73A}" presName="hierChild5" presStyleCnt="0"/>
      <dgm:spPr/>
    </dgm:pt>
    <dgm:pt modelId="{A3DADAD0-0132-409B-8094-4354F3C1F44F}" type="pres">
      <dgm:prSet presAssocID="{B8F5BEA3-8CDB-4409-A988-27DA8D1D2A6C}" presName="Name37" presStyleLbl="parChTrans1D2" presStyleIdx="4" presStyleCnt="5"/>
      <dgm:spPr/>
    </dgm:pt>
    <dgm:pt modelId="{FB206822-A439-4845-BC6B-E7B6D7C9C1B3}" type="pres">
      <dgm:prSet presAssocID="{402BC912-75AC-4C7C-9E77-8EE288B6AC4F}" presName="hierRoot2" presStyleCnt="0">
        <dgm:presLayoutVars>
          <dgm:hierBranch val="init"/>
        </dgm:presLayoutVars>
      </dgm:prSet>
      <dgm:spPr/>
    </dgm:pt>
    <dgm:pt modelId="{BF3ADFD0-439B-462D-B3C0-A59817FBD105}" type="pres">
      <dgm:prSet presAssocID="{402BC912-75AC-4C7C-9E77-8EE288B6AC4F}" presName="rootComposite" presStyleCnt="0"/>
      <dgm:spPr/>
    </dgm:pt>
    <dgm:pt modelId="{DCB45D4C-4BCB-47FD-8179-F228FBBE591D}" type="pres">
      <dgm:prSet presAssocID="{402BC912-75AC-4C7C-9E77-8EE288B6AC4F}" presName="rootText" presStyleLbl="node2" presStyleIdx="4" presStyleCnt="5">
        <dgm:presLayoutVars>
          <dgm:chPref val="3"/>
        </dgm:presLayoutVars>
      </dgm:prSet>
      <dgm:spPr/>
    </dgm:pt>
    <dgm:pt modelId="{530282C8-D42A-4508-8E5D-4A9E41D396E1}" type="pres">
      <dgm:prSet presAssocID="{402BC912-75AC-4C7C-9E77-8EE288B6AC4F}" presName="rootConnector" presStyleLbl="node2" presStyleIdx="4" presStyleCnt="5"/>
      <dgm:spPr/>
    </dgm:pt>
    <dgm:pt modelId="{B841FD8E-A0F6-4BD9-98EA-4D7361CCAF85}" type="pres">
      <dgm:prSet presAssocID="{402BC912-75AC-4C7C-9E77-8EE288B6AC4F}" presName="hierChild4" presStyleCnt="0"/>
      <dgm:spPr/>
    </dgm:pt>
    <dgm:pt modelId="{0F968E94-4F53-43D7-9381-298E4B387C99}" type="pres">
      <dgm:prSet presAssocID="{402BC912-75AC-4C7C-9E77-8EE288B6AC4F}" presName="hierChild5" presStyleCnt="0"/>
      <dgm:spPr/>
    </dgm:pt>
    <dgm:pt modelId="{4E6745E2-65FD-40CA-9BC5-58EA3D63AE48}" type="pres">
      <dgm:prSet presAssocID="{DBD86CC7-E708-4AB6-A006-8CB522900B64}" presName="hierChild3" presStyleCnt="0"/>
      <dgm:spPr/>
    </dgm:pt>
  </dgm:ptLst>
  <dgm:cxnLst>
    <dgm:cxn modelId="{B501CA0E-5D8A-4626-9B36-13FF699766FA}" type="presOf" srcId="{D74ECDCF-8D8B-4391-85B2-BFA535D509DF}" destId="{9C8884B2-BED2-4BAE-B1FB-CD564ADA8900}" srcOrd="0" destOrd="0" presId="urn:microsoft.com/office/officeart/2005/8/layout/orgChart1"/>
    <dgm:cxn modelId="{B9B03916-BBCC-4531-9A9C-D92C7386CC74}" type="presOf" srcId="{B54FE4C8-0401-4D81-9C5C-8F98BEE9ABB3}" destId="{B20E64F6-7CE7-40FB-B427-5CBFD92213B0}" srcOrd="1" destOrd="0" presId="urn:microsoft.com/office/officeart/2005/8/layout/orgChart1"/>
    <dgm:cxn modelId="{F667051A-D52E-464B-94A3-B4E8CE27AE9A}" srcId="{DBD86CC7-E708-4AB6-A006-8CB522900B64}" destId="{7A54489C-0A8E-467D-82B8-91556AF07FB7}" srcOrd="0" destOrd="0" parTransId="{50670E4A-E962-44BC-9113-90E9237F4D43}" sibTransId="{7CFF41C7-A7DC-43A0-9194-96DCCF044738}"/>
    <dgm:cxn modelId="{367B9D1F-1461-4997-B2DA-431C9B3253EA}" srcId="{D9662E96-22E6-4411-8A0A-351954033F47}" destId="{982B8630-A482-4BB3-AD61-0F7A84CC55F7}" srcOrd="2" destOrd="0" parTransId="{B919917C-6E31-4C04-99A2-2EFDB9A76256}" sibTransId="{3B3FBFFF-8192-498B-A717-C9B0B647CDB8}"/>
    <dgm:cxn modelId="{D03B4938-ECD4-4E14-80CE-0DAEC1A14CE1}" type="presOf" srcId="{3078D191-AC41-4863-85F8-DD85F2475224}" destId="{5CAB404F-5800-4D88-B9B9-36596997B82A}" srcOrd="0" destOrd="0" presId="urn:microsoft.com/office/officeart/2005/8/layout/orgChart1"/>
    <dgm:cxn modelId="{B2171B3E-E3A3-4E05-BE61-B0AC4736E5D9}" srcId="{DBD86CC7-E708-4AB6-A006-8CB522900B64}" destId="{D9662E96-22E6-4411-8A0A-351954033F47}" srcOrd="2" destOrd="0" parTransId="{8A15B14D-B340-4EA6-96D6-EF021EE7BA68}" sibTransId="{36ACA8DE-88DB-4D6D-AA40-07264911B5CD}"/>
    <dgm:cxn modelId="{B718A443-4B04-495B-8C6A-AED1C91FD3AD}" type="presOf" srcId="{03A93D8B-D31C-4F4A-9B63-B327D7F9C66E}" destId="{893B671C-1B1C-481D-A097-D87CC6A52FC3}" srcOrd="1" destOrd="0" presId="urn:microsoft.com/office/officeart/2005/8/layout/orgChart1"/>
    <dgm:cxn modelId="{0F4BB945-1796-4C26-9AFA-6B25DC443223}" type="presOf" srcId="{402BC912-75AC-4C7C-9E77-8EE288B6AC4F}" destId="{DCB45D4C-4BCB-47FD-8179-F228FBBE591D}" srcOrd="0" destOrd="0" presId="urn:microsoft.com/office/officeart/2005/8/layout/orgChart1"/>
    <dgm:cxn modelId="{B53ABC48-48CF-46F7-9B43-62032538DCBC}" type="presOf" srcId="{982B8630-A482-4BB3-AD61-0F7A84CC55F7}" destId="{8131C6EA-7887-428A-8A03-97C68CA565F2}" srcOrd="1" destOrd="0" presId="urn:microsoft.com/office/officeart/2005/8/layout/orgChart1"/>
    <dgm:cxn modelId="{C545ED48-A070-450A-BD2F-7A93AB651357}" type="presOf" srcId="{7C88B9D9-3CC2-4011-9978-214433EAA73A}" destId="{3D234B7D-35D0-42BF-AED9-08D74D735EBD}" srcOrd="1" destOrd="0" presId="urn:microsoft.com/office/officeart/2005/8/layout/orgChart1"/>
    <dgm:cxn modelId="{06BE886D-7ABD-454C-BE9E-584A40F30F7E}" type="presOf" srcId="{B247E06B-3BD6-48BB-A063-AE52B410CFE6}" destId="{4B99D630-0F58-4C55-8D86-DE67996EB58A}" srcOrd="1" destOrd="0" presId="urn:microsoft.com/office/officeart/2005/8/layout/orgChart1"/>
    <dgm:cxn modelId="{FAF6E24F-969B-465E-A297-7BA9B6814E0A}" srcId="{D9662E96-22E6-4411-8A0A-351954033F47}" destId="{B54FE4C8-0401-4D81-9C5C-8F98BEE9ABB3}" srcOrd="0" destOrd="0" parTransId="{3078D191-AC41-4863-85F8-DD85F2475224}" sibTransId="{CC95CD4F-143A-4CF2-8BA6-CB20478F313F}"/>
    <dgm:cxn modelId="{B9B2FF4F-4444-4428-A4DC-6BAC4812DFE6}" type="presOf" srcId="{5E6F1F34-4579-419E-980D-CC5108F0DFC8}" destId="{D19C0F27-54EF-4046-99FE-FB879C79D832}" srcOrd="0" destOrd="0" presId="urn:microsoft.com/office/officeart/2005/8/layout/orgChart1"/>
    <dgm:cxn modelId="{0BFB1650-A7CC-43C5-B0B1-765BAED4F9D8}" srcId="{DBD86CC7-E708-4AB6-A006-8CB522900B64}" destId="{7C88B9D9-3CC2-4011-9978-214433EAA73A}" srcOrd="3" destOrd="0" parTransId="{DA620DBB-EADA-413C-882E-8584B38AB8C7}" sibTransId="{C2F22404-ADC7-4B86-BC88-203DD065268A}"/>
    <dgm:cxn modelId="{21F81A51-3093-4E83-94C3-B77B31D21454}" type="presOf" srcId="{7A54489C-0A8E-467D-82B8-91556AF07FB7}" destId="{23585F99-A1F8-41AF-B5DA-C126FB4C815D}" srcOrd="0" destOrd="0" presId="urn:microsoft.com/office/officeart/2005/8/layout/orgChart1"/>
    <dgm:cxn modelId="{A9F43852-8ACF-4DEC-9EBF-2C13D3AA691F}" type="presOf" srcId="{B919917C-6E31-4C04-99A2-2EFDB9A76256}" destId="{D4BB10EF-DA27-4950-8DF1-46C8196C58C3}" srcOrd="0" destOrd="0" presId="urn:microsoft.com/office/officeart/2005/8/layout/orgChart1"/>
    <dgm:cxn modelId="{B2060855-942F-4EB5-8DD2-258A9CC6B71B}" type="presOf" srcId="{E8DB3272-E6AC-4678-BFB1-C0DC79B14B0A}" destId="{96F33839-03E6-47E8-9F2B-D29A92A7669C}" srcOrd="0" destOrd="0" presId="urn:microsoft.com/office/officeart/2005/8/layout/orgChart1"/>
    <dgm:cxn modelId="{0A3C5E55-4924-467E-8352-D9D4E47D667E}" srcId="{D9662E96-22E6-4411-8A0A-351954033F47}" destId="{03A93D8B-D31C-4F4A-9B63-B327D7F9C66E}" srcOrd="1" destOrd="0" parTransId="{D74ECDCF-8D8B-4391-85B2-BFA535D509DF}" sibTransId="{B58BE2A7-8A36-4D86-9C72-76094C78BBD8}"/>
    <dgm:cxn modelId="{AC816277-D36F-4D89-9928-184469C03FC7}" type="presOf" srcId="{B8F5BEA3-8CDB-4409-A988-27DA8D1D2A6C}" destId="{A3DADAD0-0132-409B-8094-4354F3C1F44F}" srcOrd="0" destOrd="0" presId="urn:microsoft.com/office/officeart/2005/8/layout/orgChart1"/>
    <dgm:cxn modelId="{11CD6182-CA8F-4C05-86BE-98EDB440A576}" type="presOf" srcId="{DA620DBB-EADA-413C-882E-8584B38AB8C7}" destId="{CD02782E-8F96-4D45-8AAC-CD463B9CB54C}" srcOrd="0" destOrd="0" presId="urn:microsoft.com/office/officeart/2005/8/layout/orgChart1"/>
    <dgm:cxn modelId="{A05B808F-3AC8-47B2-9CB8-9DEA41F3B247}" type="presOf" srcId="{D9662E96-22E6-4411-8A0A-351954033F47}" destId="{638F8CB0-CD87-445E-99B3-F41278287BCE}" srcOrd="1" destOrd="0" presId="urn:microsoft.com/office/officeart/2005/8/layout/orgChart1"/>
    <dgm:cxn modelId="{8E9DC591-9AC3-4D3D-8CCE-5B99B112F78D}" type="presOf" srcId="{DBD86CC7-E708-4AB6-A006-8CB522900B64}" destId="{750F193C-35C6-4037-AB5D-8845CFBF0BE3}" srcOrd="0" destOrd="0" presId="urn:microsoft.com/office/officeart/2005/8/layout/orgChart1"/>
    <dgm:cxn modelId="{465B9093-16EF-431A-9FAA-B595F15CAFA9}" type="presOf" srcId="{982B8630-A482-4BB3-AD61-0F7A84CC55F7}" destId="{6CE22DFB-FE90-4BE2-BA16-CBB2138EF0A3}" srcOrd="0" destOrd="0" presId="urn:microsoft.com/office/officeart/2005/8/layout/orgChart1"/>
    <dgm:cxn modelId="{EECF90AA-5D6D-4805-BD66-53E59C5D8DF8}" type="presOf" srcId="{7C88B9D9-3CC2-4011-9978-214433EAA73A}" destId="{099C6949-E0B4-4363-86D6-16285D3E84D9}" srcOrd="0" destOrd="0" presId="urn:microsoft.com/office/officeart/2005/8/layout/orgChart1"/>
    <dgm:cxn modelId="{6D595DAB-B229-4484-BD7D-B3F3BE28D812}" type="presOf" srcId="{03A93D8B-D31C-4F4A-9B63-B327D7F9C66E}" destId="{55A1A217-03A0-402B-9788-5834C0E5560E}" srcOrd="0" destOrd="0" presId="urn:microsoft.com/office/officeart/2005/8/layout/orgChart1"/>
    <dgm:cxn modelId="{968A88AF-8CDE-4D8F-B49F-36C9480656BF}" srcId="{DBD86CC7-E708-4AB6-A006-8CB522900B64}" destId="{402BC912-75AC-4C7C-9E77-8EE288B6AC4F}" srcOrd="4" destOrd="0" parTransId="{B8F5BEA3-8CDB-4409-A988-27DA8D1D2A6C}" sibTransId="{BCE07AE8-E298-4056-AF65-E7964C7279A8}"/>
    <dgm:cxn modelId="{E23DF1B6-12E7-40EB-A3BE-2858E5DFBB16}" type="presOf" srcId="{D9662E96-22E6-4411-8A0A-351954033F47}" destId="{CE1F9F12-8C48-4F87-BBC1-403DD333319D}" srcOrd="0" destOrd="0" presId="urn:microsoft.com/office/officeart/2005/8/layout/orgChart1"/>
    <dgm:cxn modelId="{C62962C6-B8EB-4C02-80BB-179C9B390DB0}" srcId="{DBD86CC7-E708-4AB6-A006-8CB522900B64}" destId="{B247E06B-3BD6-48BB-A063-AE52B410CFE6}" srcOrd="1" destOrd="0" parTransId="{E8DB3272-E6AC-4678-BFB1-C0DC79B14B0A}" sibTransId="{3BFD6E06-5AE9-413F-878A-C2809F456288}"/>
    <dgm:cxn modelId="{15FC92C8-D7A9-46AE-B282-CDFD86817BB8}" type="presOf" srcId="{7A54489C-0A8E-467D-82B8-91556AF07FB7}" destId="{CB5E6D32-F606-45A3-827C-276EE86E22D0}" srcOrd="1" destOrd="0" presId="urn:microsoft.com/office/officeart/2005/8/layout/orgChart1"/>
    <dgm:cxn modelId="{C7AFD1CD-D675-49E0-8287-6D62F061CEE9}" type="presOf" srcId="{402BC912-75AC-4C7C-9E77-8EE288B6AC4F}" destId="{530282C8-D42A-4508-8E5D-4A9E41D396E1}" srcOrd="1" destOrd="0" presId="urn:microsoft.com/office/officeart/2005/8/layout/orgChart1"/>
    <dgm:cxn modelId="{A94B5DDA-CC6F-4A31-90FE-55202782591D}" type="presOf" srcId="{B247E06B-3BD6-48BB-A063-AE52B410CFE6}" destId="{9C3B206D-FE74-47A5-BEA8-2905DF6AA72E}" srcOrd="0" destOrd="0" presId="urn:microsoft.com/office/officeart/2005/8/layout/orgChart1"/>
    <dgm:cxn modelId="{EF2665E5-6736-469A-B1F0-A4DFF9EF7F2D}" type="presOf" srcId="{B54FE4C8-0401-4D81-9C5C-8F98BEE9ABB3}" destId="{03A8D77D-734B-4777-86AC-B347B6622335}" srcOrd="0" destOrd="0" presId="urn:microsoft.com/office/officeart/2005/8/layout/orgChart1"/>
    <dgm:cxn modelId="{335A4DE7-26CC-4915-95A9-75444845DC5D}" type="presOf" srcId="{DBD86CC7-E708-4AB6-A006-8CB522900B64}" destId="{F56DD8CF-0BA4-43FB-85C4-7F4EE6589E50}" srcOrd="1" destOrd="0" presId="urn:microsoft.com/office/officeart/2005/8/layout/orgChart1"/>
    <dgm:cxn modelId="{A887FBEA-0CB3-4BF8-8CE7-B17CD70B0621}" type="presOf" srcId="{50670E4A-E962-44BC-9113-90E9237F4D43}" destId="{FA7AB458-88C1-4C37-A4E5-69053342AB62}" srcOrd="0" destOrd="0" presId="urn:microsoft.com/office/officeart/2005/8/layout/orgChart1"/>
    <dgm:cxn modelId="{D7BD16F2-0F56-443C-BA84-EB65B0218456}" type="presOf" srcId="{8A15B14D-B340-4EA6-96D6-EF021EE7BA68}" destId="{23D943B0-3A8F-4625-B3A9-9A7128BF7FA7}" srcOrd="0" destOrd="0" presId="urn:microsoft.com/office/officeart/2005/8/layout/orgChart1"/>
    <dgm:cxn modelId="{7F823BFE-010E-4AEB-90E2-63BDF3C22C5C}" srcId="{5E6F1F34-4579-419E-980D-CC5108F0DFC8}" destId="{DBD86CC7-E708-4AB6-A006-8CB522900B64}" srcOrd="0" destOrd="0" parTransId="{1BECA657-7EEC-49B4-AE1E-EBCCDFCA1E46}" sibTransId="{12915EE2-3B11-4CD2-931A-63CA12D39FB9}"/>
    <dgm:cxn modelId="{7AC0BC67-D41D-4C46-A4A0-6B77DE19CDCC}" type="presParOf" srcId="{D19C0F27-54EF-4046-99FE-FB879C79D832}" destId="{1C81EC82-3B24-43DA-A1AE-EFE8EB5BFB11}" srcOrd="0" destOrd="0" presId="urn:microsoft.com/office/officeart/2005/8/layout/orgChart1"/>
    <dgm:cxn modelId="{C440FEF3-E2CA-4B4D-B119-177BB3751206}" type="presParOf" srcId="{1C81EC82-3B24-43DA-A1AE-EFE8EB5BFB11}" destId="{1B96F973-593E-4248-9BD5-B8F53FAA4F93}" srcOrd="0" destOrd="0" presId="urn:microsoft.com/office/officeart/2005/8/layout/orgChart1"/>
    <dgm:cxn modelId="{3FD3613E-5204-4C13-83AF-E24E94C3B331}" type="presParOf" srcId="{1B96F973-593E-4248-9BD5-B8F53FAA4F93}" destId="{750F193C-35C6-4037-AB5D-8845CFBF0BE3}" srcOrd="0" destOrd="0" presId="urn:microsoft.com/office/officeart/2005/8/layout/orgChart1"/>
    <dgm:cxn modelId="{063512BE-74B9-4E01-B1CF-48713CFB8055}" type="presParOf" srcId="{1B96F973-593E-4248-9BD5-B8F53FAA4F93}" destId="{F56DD8CF-0BA4-43FB-85C4-7F4EE6589E50}" srcOrd="1" destOrd="0" presId="urn:microsoft.com/office/officeart/2005/8/layout/orgChart1"/>
    <dgm:cxn modelId="{B0B797C3-A911-4301-813F-79D4C6DE37A8}" type="presParOf" srcId="{1C81EC82-3B24-43DA-A1AE-EFE8EB5BFB11}" destId="{6C5E0488-F69B-46E0-9168-D8BFB94FEAAE}" srcOrd="1" destOrd="0" presId="urn:microsoft.com/office/officeart/2005/8/layout/orgChart1"/>
    <dgm:cxn modelId="{126802AC-C5ED-45CC-B2AA-E7BE26AABB04}" type="presParOf" srcId="{6C5E0488-F69B-46E0-9168-D8BFB94FEAAE}" destId="{FA7AB458-88C1-4C37-A4E5-69053342AB62}" srcOrd="0" destOrd="0" presId="urn:microsoft.com/office/officeart/2005/8/layout/orgChart1"/>
    <dgm:cxn modelId="{77A58B84-9BB3-493F-957B-40798A47B0C0}" type="presParOf" srcId="{6C5E0488-F69B-46E0-9168-D8BFB94FEAAE}" destId="{EB190435-0030-46D4-9DB0-F9099CE4D8E5}" srcOrd="1" destOrd="0" presId="urn:microsoft.com/office/officeart/2005/8/layout/orgChart1"/>
    <dgm:cxn modelId="{EAF8DEE2-F98B-436D-87B5-3415A41EB92D}" type="presParOf" srcId="{EB190435-0030-46D4-9DB0-F9099CE4D8E5}" destId="{D76A3F44-00CC-4979-9742-958FED33CD79}" srcOrd="0" destOrd="0" presId="urn:microsoft.com/office/officeart/2005/8/layout/orgChart1"/>
    <dgm:cxn modelId="{F50B6273-2F4F-4349-A6D9-98F905759C75}" type="presParOf" srcId="{D76A3F44-00CC-4979-9742-958FED33CD79}" destId="{23585F99-A1F8-41AF-B5DA-C126FB4C815D}" srcOrd="0" destOrd="0" presId="urn:microsoft.com/office/officeart/2005/8/layout/orgChart1"/>
    <dgm:cxn modelId="{24224827-75D3-4360-B3B1-E2240DA43094}" type="presParOf" srcId="{D76A3F44-00CC-4979-9742-958FED33CD79}" destId="{CB5E6D32-F606-45A3-827C-276EE86E22D0}" srcOrd="1" destOrd="0" presId="urn:microsoft.com/office/officeart/2005/8/layout/orgChart1"/>
    <dgm:cxn modelId="{0039B943-1ECB-4EAF-9935-D2B7166B957E}" type="presParOf" srcId="{EB190435-0030-46D4-9DB0-F9099CE4D8E5}" destId="{79E4EF1D-E88B-4ED4-932D-EC6DBBE1482C}" srcOrd="1" destOrd="0" presId="urn:microsoft.com/office/officeart/2005/8/layout/orgChart1"/>
    <dgm:cxn modelId="{9C60C791-B564-421C-8ABB-4A8AA2C09248}" type="presParOf" srcId="{EB190435-0030-46D4-9DB0-F9099CE4D8E5}" destId="{2926782D-0B06-41BC-AD59-C3F38A7746C6}" srcOrd="2" destOrd="0" presId="urn:microsoft.com/office/officeart/2005/8/layout/orgChart1"/>
    <dgm:cxn modelId="{25BB06C3-CE14-498E-A7BA-BEA3B2C78C6C}" type="presParOf" srcId="{6C5E0488-F69B-46E0-9168-D8BFB94FEAAE}" destId="{96F33839-03E6-47E8-9F2B-D29A92A7669C}" srcOrd="2" destOrd="0" presId="urn:microsoft.com/office/officeart/2005/8/layout/orgChart1"/>
    <dgm:cxn modelId="{3F199A13-EF65-431C-9E74-7E570BB2FE1D}" type="presParOf" srcId="{6C5E0488-F69B-46E0-9168-D8BFB94FEAAE}" destId="{8C9E2546-92F8-4F35-B4FF-1E9BD13804A6}" srcOrd="3" destOrd="0" presId="urn:microsoft.com/office/officeart/2005/8/layout/orgChart1"/>
    <dgm:cxn modelId="{BB77630C-FC1F-4B32-AE48-4328E24E62C2}" type="presParOf" srcId="{8C9E2546-92F8-4F35-B4FF-1E9BD13804A6}" destId="{54DB47A8-3672-47AB-8CEF-7909E5F47D7D}" srcOrd="0" destOrd="0" presId="urn:microsoft.com/office/officeart/2005/8/layout/orgChart1"/>
    <dgm:cxn modelId="{9C3C74E1-7C41-4420-BACC-041C1E898CE0}" type="presParOf" srcId="{54DB47A8-3672-47AB-8CEF-7909E5F47D7D}" destId="{9C3B206D-FE74-47A5-BEA8-2905DF6AA72E}" srcOrd="0" destOrd="0" presId="urn:microsoft.com/office/officeart/2005/8/layout/orgChart1"/>
    <dgm:cxn modelId="{008EB2E8-8C04-4278-8338-6B87E5C0B5CE}" type="presParOf" srcId="{54DB47A8-3672-47AB-8CEF-7909E5F47D7D}" destId="{4B99D630-0F58-4C55-8D86-DE67996EB58A}" srcOrd="1" destOrd="0" presId="urn:microsoft.com/office/officeart/2005/8/layout/orgChart1"/>
    <dgm:cxn modelId="{FCECCE7F-ACC2-4F44-9042-D1C36158DDD9}" type="presParOf" srcId="{8C9E2546-92F8-4F35-B4FF-1E9BD13804A6}" destId="{37A7A377-2DE7-4D62-BB6C-ABDD91D601C5}" srcOrd="1" destOrd="0" presId="urn:microsoft.com/office/officeart/2005/8/layout/orgChart1"/>
    <dgm:cxn modelId="{F2E4045F-C18A-4817-8585-657DAFBB4C72}" type="presParOf" srcId="{8C9E2546-92F8-4F35-B4FF-1E9BD13804A6}" destId="{5A5C6128-20D8-4F78-AFB5-74C45FE8F8FD}" srcOrd="2" destOrd="0" presId="urn:microsoft.com/office/officeart/2005/8/layout/orgChart1"/>
    <dgm:cxn modelId="{A43D7A99-97DF-4BEC-84BB-218BDD29CCEA}" type="presParOf" srcId="{6C5E0488-F69B-46E0-9168-D8BFB94FEAAE}" destId="{23D943B0-3A8F-4625-B3A9-9A7128BF7FA7}" srcOrd="4" destOrd="0" presId="urn:microsoft.com/office/officeart/2005/8/layout/orgChart1"/>
    <dgm:cxn modelId="{4765B157-1CCA-42E9-9FC8-FD59B1057C3A}" type="presParOf" srcId="{6C5E0488-F69B-46E0-9168-D8BFB94FEAAE}" destId="{75383EA6-362E-4875-8ED1-0AFB9ACFF277}" srcOrd="5" destOrd="0" presId="urn:microsoft.com/office/officeart/2005/8/layout/orgChart1"/>
    <dgm:cxn modelId="{05D8BEB4-F19A-4F1D-BB60-C3E5175D660A}" type="presParOf" srcId="{75383EA6-362E-4875-8ED1-0AFB9ACFF277}" destId="{C312E41C-E62F-4403-A6EB-27C0F6146618}" srcOrd="0" destOrd="0" presId="urn:microsoft.com/office/officeart/2005/8/layout/orgChart1"/>
    <dgm:cxn modelId="{55F72CF2-B376-41B4-8A10-4290FFD6BAB1}" type="presParOf" srcId="{C312E41C-E62F-4403-A6EB-27C0F6146618}" destId="{CE1F9F12-8C48-4F87-BBC1-403DD333319D}" srcOrd="0" destOrd="0" presId="urn:microsoft.com/office/officeart/2005/8/layout/orgChart1"/>
    <dgm:cxn modelId="{66794D10-40D1-4D40-91F6-2B41DE5EFA88}" type="presParOf" srcId="{C312E41C-E62F-4403-A6EB-27C0F6146618}" destId="{638F8CB0-CD87-445E-99B3-F41278287BCE}" srcOrd="1" destOrd="0" presId="urn:microsoft.com/office/officeart/2005/8/layout/orgChart1"/>
    <dgm:cxn modelId="{907B775B-BE67-4C64-8B67-6D5CFB038E98}" type="presParOf" srcId="{75383EA6-362E-4875-8ED1-0AFB9ACFF277}" destId="{AA7BCE7B-D588-4B0C-AE10-4E6BDA5A7480}" srcOrd="1" destOrd="0" presId="urn:microsoft.com/office/officeart/2005/8/layout/orgChart1"/>
    <dgm:cxn modelId="{70CC11CA-3339-4667-BBD8-D5FDE492B8E7}" type="presParOf" srcId="{AA7BCE7B-D588-4B0C-AE10-4E6BDA5A7480}" destId="{5CAB404F-5800-4D88-B9B9-36596997B82A}" srcOrd="0" destOrd="0" presId="urn:microsoft.com/office/officeart/2005/8/layout/orgChart1"/>
    <dgm:cxn modelId="{5CDD9960-D8A6-4C5A-8FFC-29F351B5A1C9}" type="presParOf" srcId="{AA7BCE7B-D588-4B0C-AE10-4E6BDA5A7480}" destId="{B13236CA-765D-4CA6-91CC-55C69B7CFC40}" srcOrd="1" destOrd="0" presId="urn:microsoft.com/office/officeart/2005/8/layout/orgChart1"/>
    <dgm:cxn modelId="{FBBF3D64-F395-481C-9CE1-B049C4078E77}" type="presParOf" srcId="{B13236CA-765D-4CA6-91CC-55C69B7CFC40}" destId="{A386D8F7-E499-435E-842A-743B606DF585}" srcOrd="0" destOrd="0" presId="urn:microsoft.com/office/officeart/2005/8/layout/orgChart1"/>
    <dgm:cxn modelId="{15B8FA3E-E879-4A35-ABCB-D7F9ABDE73FA}" type="presParOf" srcId="{A386D8F7-E499-435E-842A-743B606DF585}" destId="{03A8D77D-734B-4777-86AC-B347B6622335}" srcOrd="0" destOrd="0" presId="urn:microsoft.com/office/officeart/2005/8/layout/orgChart1"/>
    <dgm:cxn modelId="{C19DD2D9-B23F-4884-A628-B79E017C18C9}" type="presParOf" srcId="{A386D8F7-E499-435E-842A-743B606DF585}" destId="{B20E64F6-7CE7-40FB-B427-5CBFD92213B0}" srcOrd="1" destOrd="0" presId="urn:microsoft.com/office/officeart/2005/8/layout/orgChart1"/>
    <dgm:cxn modelId="{1BF2AB38-026A-4203-A26B-40E94B78E2BF}" type="presParOf" srcId="{B13236CA-765D-4CA6-91CC-55C69B7CFC40}" destId="{60DB2859-247D-4336-AE50-CD65964ED9C2}" srcOrd="1" destOrd="0" presId="urn:microsoft.com/office/officeart/2005/8/layout/orgChart1"/>
    <dgm:cxn modelId="{C43A8A7D-1D70-4AD9-AAEA-5B78078184B9}" type="presParOf" srcId="{B13236CA-765D-4CA6-91CC-55C69B7CFC40}" destId="{37E271D3-9E4D-4868-8956-DBE0823C28EA}" srcOrd="2" destOrd="0" presId="urn:microsoft.com/office/officeart/2005/8/layout/orgChart1"/>
    <dgm:cxn modelId="{8F8DC147-0977-4811-B7E0-02D30766295E}" type="presParOf" srcId="{AA7BCE7B-D588-4B0C-AE10-4E6BDA5A7480}" destId="{9C8884B2-BED2-4BAE-B1FB-CD564ADA8900}" srcOrd="2" destOrd="0" presId="urn:microsoft.com/office/officeart/2005/8/layout/orgChart1"/>
    <dgm:cxn modelId="{E08FABDB-4EA2-49BE-988F-EF255F4150D1}" type="presParOf" srcId="{AA7BCE7B-D588-4B0C-AE10-4E6BDA5A7480}" destId="{F0220414-AD2D-4E31-838B-225BAC9D8606}" srcOrd="3" destOrd="0" presId="urn:microsoft.com/office/officeart/2005/8/layout/orgChart1"/>
    <dgm:cxn modelId="{1E37FCB2-88D1-441F-AE54-53E9D458976B}" type="presParOf" srcId="{F0220414-AD2D-4E31-838B-225BAC9D8606}" destId="{EA722157-FAE0-4576-8331-AD0B5D18C4CD}" srcOrd="0" destOrd="0" presId="urn:microsoft.com/office/officeart/2005/8/layout/orgChart1"/>
    <dgm:cxn modelId="{4D465BB8-B94F-4F69-8EC5-DA9433FBE072}" type="presParOf" srcId="{EA722157-FAE0-4576-8331-AD0B5D18C4CD}" destId="{55A1A217-03A0-402B-9788-5834C0E5560E}" srcOrd="0" destOrd="0" presId="urn:microsoft.com/office/officeart/2005/8/layout/orgChart1"/>
    <dgm:cxn modelId="{7BAD5629-625A-47BF-84B0-EC7C305F8501}" type="presParOf" srcId="{EA722157-FAE0-4576-8331-AD0B5D18C4CD}" destId="{893B671C-1B1C-481D-A097-D87CC6A52FC3}" srcOrd="1" destOrd="0" presId="urn:microsoft.com/office/officeart/2005/8/layout/orgChart1"/>
    <dgm:cxn modelId="{7DC77749-76B7-4682-A6B4-CC5B8A05C3BE}" type="presParOf" srcId="{F0220414-AD2D-4E31-838B-225BAC9D8606}" destId="{7CA011A5-FD73-4CDB-85F3-6EBAB9397C9D}" srcOrd="1" destOrd="0" presId="urn:microsoft.com/office/officeart/2005/8/layout/orgChart1"/>
    <dgm:cxn modelId="{48F035CD-07A7-4583-B52E-540983BAB123}" type="presParOf" srcId="{F0220414-AD2D-4E31-838B-225BAC9D8606}" destId="{76D1D5EA-4152-473A-BC2B-D29A636FCC7F}" srcOrd="2" destOrd="0" presId="urn:microsoft.com/office/officeart/2005/8/layout/orgChart1"/>
    <dgm:cxn modelId="{D5CCD310-4A64-4D20-BFB9-9BC5852817C2}" type="presParOf" srcId="{AA7BCE7B-D588-4B0C-AE10-4E6BDA5A7480}" destId="{D4BB10EF-DA27-4950-8DF1-46C8196C58C3}" srcOrd="4" destOrd="0" presId="urn:microsoft.com/office/officeart/2005/8/layout/orgChart1"/>
    <dgm:cxn modelId="{FC11C313-924D-4D5C-8A80-B1A281AAF780}" type="presParOf" srcId="{AA7BCE7B-D588-4B0C-AE10-4E6BDA5A7480}" destId="{B947589B-B75E-409A-AD54-64ACA958FA5A}" srcOrd="5" destOrd="0" presId="urn:microsoft.com/office/officeart/2005/8/layout/orgChart1"/>
    <dgm:cxn modelId="{5EC984D9-41D7-4842-8B41-229539C97810}" type="presParOf" srcId="{B947589B-B75E-409A-AD54-64ACA958FA5A}" destId="{1439F34A-6964-48E2-8D75-86D8758E085E}" srcOrd="0" destOrd="0" presId="urn:microsoft.com/office/officeart/2005/8/layout/orgChart1"/>
    <dgm:cxn modelId="{322381B9-8518-4F9F-AAB8-23B3AF37B8F2}" type="presParOf" srcId="{1439F34A-6964-48E2-8D75-86D8758E085E}" destId="{6CE22DFB-FE90-4BE2-BA16-CBB2138EF0A3}" srcOrd="0" destOrd="0" presId="urn:microsoft.com/office/officeart/2005/8/layout/orgChart1"/>
    <dgm:cxn modelId="{096E8AF3-2F60-40C8-9846-13914A85D26D}" type="presParOf" srcId="{1439F34A-6964-48E2-8D75-86D8758E085E}" destId="{8131C6EA-7887-428A-8A03-97C68CA565F2}" srcOrd="1" destOrd="0" presId="urn:microsoft.com/office/officeart/2005/8/layout/orgChart1"/>
    <dgm:cxn modelId="{56E80407-32B6-43A9-B654-59784601ED4E}" type="presParOf" srcId="{B947589B-B75E-409A-AD54-64ACA958FA5A}" destId="{CFA39D8A-848E-4FD2-802D-7D712837A372}" srcOrd="1" destOrd="0" presId="urn:microsoft.com/office/officeart/2005/8/layout/orgChart1"/>
    <dgm:cxn modelId="{0AAEA10A-140B-4D5D-BBBB-EE788BDB25E1}" type="presParOf" srcId="{B947589B-B75E-409A-AD54-64ACA958FA5A}" destId="{4CB29596-EFD4-4C0C-9A54-B742549775D6}" srcOrd="2" destOrd="0" presId="urn:microsoft.com/office/officeart/2005/8/layout/orgChart1"/>
    <dgm:cxn modelId="{923AF1DB-ADBC-463F-A706-B380EE88CEC1}" type="presParOf" srcId="{75383EA6-362E-4875-8ED1-0AFB9ACFF277}" destId="{F7D4714B-D08E-4989-9CEE-D6EF3934AA51}" srcOrd="2" destOrd="0" presId="urn:microsoft.com/office/officeart/2005/8/layout/orgChart1"/>
    <dgm:cxn modelId="{DDDA36CC-EE80-4F3B-8E05-F8454C0F6204}" type="presParOf" srcId="{6C5E0488-F69B-46E0-9168-D8BFB94FEAAE}" destId="{CD02782E-8F96-4D45-8AAC-CD463B9CB54C}" srcOrd="6" destOrd="0" presId="urn:microsoft.com/office/officeart/2005/8/layout/orgChart1"/>
    <dgm:cxn modelId="{8647CFDF-E84E-401B-B0B2-61DCAB46CA05}" type="presParOf" srcId="{6C5E0488-F69B-46E0-9168-D8BFB94FEAAE}" destId="{F9A4E0F3-BEDE-42A1-B0CB-C363A131BE90}" srcOrd="7" destOrd="0" presId="urn:microsoft.com/office/officeart/2005/8/layout/orgChart1"/>
    <dgm:cxn modelId="{6B844626-F8B2-495B-AA39-DD20743C6CF9}" type="presParOf" srcId="{F9A4E0F3-BEDE-42A1-B0CB-C363A131BE90}" destId="{B63D9F63-6686-47CC-861C-D91AC9C9E34B}" srcOrd="0" destOrd="0" presId="urn:microsoft.com/office/officeart/2005/8/layout/orgChart1"/>
    <dgm:cxn modelId="{BFA01185-991B-4835-A60A-883C8C2B4150}" type="presParOf" srcId="{B63D9F63-6686-47CC-861C-D91AC9C9E34B}" destId="{099C6949-E0B4-4363-86D6-16285D3E84D9}" srcOrd="0" destOrd="0" presId="urn:microsoft.com/office/officeart/2005/8/layout/orgChart1"/>
    <dgm:cxn modelId="{486666DE-ADE3-45F5-B100-B632E17A7F33}" type="presParOf" srcId="{B63D9F63-6686-47CC-861C-D91AC9C9E34B}" destId="{3D234B7D-35D0-42BF-AED9-08D74D735EBD}" srcOrd="1" destOrd="0" presId="urn:microsoft.com/office/officeart/2005/8/layout/orgChart1"/>
    <dgm:cxn modelId="{8057DF5C-B4FB-4606-8D7D-AE218E924E71}" type="presParOf" srcId="{F9A4E0F3-BEDE-42A1-B0CB-C363A131BE90}" destId="{1147A9BD-5391-4FC7-A437-89EE5CA38873}" srcOrd="1" destOrd="0" presId="urn:microsoft.com/office/officeart/2005/8/layout/orgChart1"/>
    <dgm:cxn modelId="{E6229D51-3537-4358-A203-FAAA6576CC0F}" type="presParOf" srcId="{F9A4E0F3-BEDE-42A1-B0CB-C363A131BE90}" destId="{3C5542EB-4C49-484C-880F-2E729C6B1546}" srcOrd="2" destOrd="0" presId="urn:microsoft.com/office/officeart/2005/8/layout/orgChart1"/>
    <dgm:cxn modelId="{2A2FE0AB-AA20-4FA7-9E1B-B2F7FD991C88}" type="presParOf" srcId="{6C5E0488-F69B-46E0-9168-D8BFB94FEAAE}" destId="{A3DADAD0-0132-409B-8094-4354F3C1F44F}" srcOrd="8" destOrd="0" presId="urn:microsoft.com/office/officeart/2005/8/layout/orgChart1"/>
    <dgm:cxn modelId="{B1BD4451-2C03-4E26-AEA0-16D012679D84}" type="presParOf" srcId="{6C5E0488-F69B-46E0-9168-D8BFB94FEAAE}" destId="{FB206822-A439-4845-BC6B-E7B6D7C9C1B3}" srcOrd="9" destOrd="0" presId="urn:microsoft.com/office/officeart/2005/8/layout/orgChart1"/>
    <dgm:cxn modelId="{E63BCE52-2529-407A-A91B-288F7FC02A8C}" type="presParOf" srcId="{FB206822-A439-4845-BC6B-E7B6D7C9C1B3}" destId="{BF3ADFD0-439B-462D-B3C0-A59817FBD105}" srcOrd="0" destOrd="0" presId="urn:microsoft.com/office/officeart/2005/8/layout/orgChart1"/>
    <dgm:cxn modelId="{C419A388-719F-4FF8-B5FE-3C2294373798}" type="presParOf" srcId="{BF3ADFD0-439B-462D-B3C0-A59817FBD105}" destId="{DCB45D4C-4BCB-47FD-8179-F228FBBE591D}" srcOrd="0" destOrd="0" presId="urn:microsoft.com/office/officeart/2005/8/layout/orgChart1"/>
    <dgm:cxn modelId="{64DE813C-9CAA-4755-BD87-7ADF528D27F9}" type="presParOf" srcId="{BF3ADFD0-439B-462D-B3C0-A59817FBD105}" destId="{530282C8-D42A-4508-8E5D-4A9E41D396E1}" srcOrd="1" destOrd="0" presId="urn:microsoft.com/office/officeart/2005/8/layout/orgChart1"/>
    <dgm:cxn modelId="{6489FA35-34F8-4913-90C1-78E07E787711}" type="presParOf" srcId="{FB206822-A439-4845-BC6B-E7B6D7C9C1B3}" destId="{B841FD8E-A0F6-4BD9-98EA-4D7361CCAF85}" srcOrd="1" destOrd="0" presId="urn:microsoft.com/office/officeart/2005/8/layout/orgChart1"/>
    <dgm:cxn modelId="{808EFA8C-3B0D-406D-90C4-470D19E145A4}" type="presParOf" srcId="{FB206822-A439-4845-BC6B-E7B6D7C9C1B3}" destId="{0F968E94-4F53-43D7-9381-298E4B387C99}" srcOrd="2" destOrd="0" presId="urn:microsoft.com/office/officeart/2005/8/layout/orgChart1"/>
    <dgm:cxn modelId="{F3BB1C00-C147-47C1-9378-3195A01D41FB}" type="presParOf" srcId="{1C81EC82-3B24-43DA-A1AE-EFE8EB5BFB11}" destId="{4E6745E2-65FD-40CA-9BC5-58EA3D63AE4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E1D27-1EC9-4E5E-BA0C-53BC2837337C}">
      <dsp:nvSpPr>
        <dsp:cNvPr id="0" name=""/>
        <dsp:cNvSpPr/>
      </dsp:nvSpPr>
      <dsp:spPr>
        <a:xfrm>
          <a:off x="1884070" y="337582"/>
          <a:ext cx="4551680" cy="4551680"/>
        </a:xfrm>
        <a:prstGeom prst="pie">
          <a:avLst>
            <a:gd name="adj1" fmla="val 16200000"/>
            <a:gd name="adj2" fmla="val 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7030A0"/>
              </a:solidFill>
            </a:rPr>
            <a:t>Nonclinical</a:t>
          </a:r>
        </a:p>
      </dsp:txBody>
      <dsp:txXfrm>
        <a:off x="4211929" y="1179643"/>
        <a:ext cx="1679786" cy="1354666"/>
      </dsp:txXfrm>
    </dsp:sp>
    <dsp:sp modelId="{DA5E7D40-6794-4FDC-835C-DCFA5FCE2CED}">
      <dsp:nvSpPr>
        <dsp:cNvPr id="0" name=""/>
        <dsp:cNvSpPr/>
      </dsp:nvSpPr>
      <dsp:spPr>
        <a:xfrm>
          <a:off x="1664120" y="520527"/>
          <a:ext cx="4551680" cy="4551680"/>
        </a:xfrm>
        <a:prstGeom prst="pie">
          <a:avLst>
            <a:gd name="adj1" fmla="val 0"/>
            <a:gd name="adj2" fmla="val 540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4021240" y="2877648"/>
        <a:ext cx="1679786" cy="1354666"/>
      </dsp:txXfrm>
    </dsp:sp>
    <dsp:sp modelId="{FB3E28A1-8C3D-430C-BB7E-B7033DA2947F}">
      <dsp:nvSpPr>
        <dsp:cNvPr id="0" name=""/>
        <dsp:cNvSpPr/>
      </dsp:nvSpPr>
      <dsp:spPr>
        <a:xfrm>
          <a:off x="1692249" y="529403"/>
          <a:ext cx="4551680" cy="4551680"/>
        </a:xfrm>
        <a:prstGeom prst="pie">
          <a:avLst>
            <a:gd name="adj1" fmla="val 5400000"/>
            <a:gd name="adj2" fmla="val 1080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accent4"/>
              </a:solidFill>
            </a:rPr>
            <a:t>Clinical</a:t>
          </a:r>
        </a:p>
      </dsp:txBody>
      <dsp:txXfrm>
        <a:off x="2207022" y="2886523"/>
        <a:ext cx="1679786" cy="1354666"/>
      </dsp:txXfrm>
    </dsp:sp>
    <dsp:sp modelId="{91C1D260-FF12-4A89-B573-3983D3D5D84E}">
      <dsp:nvSpPr>
        <dsp:cNvPr id="0" name=""/>
        <dsp:cNvSpPr/>
      </dsp:nvSpPr>
      <dsp:spPr>
        <a:xfrm>
          <a:off x="1692249" y="529403"/>
          <a:ext cx="4551680" cy="4551680"/>
        </a:xfrm>
        <a:prstGeom prst="pie">
          <a:avLst>
            <a:gd name="adj1" fmla="val 10800000"/>
            <a:gd name="adj2" fmla="val 16200000"/>
          </a:avLst>
        </a:prstGeom>
        <a:solidFill>
          <a:srgbClr val="7030A0"/>
        </a:solidFill>
        <a:ln>
          <a:solidFill>
            <a:srgbClr val="7030A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207022" y="1369297"/>
        <a:ext cx="1679786" cy="1354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2782E-8F96-4D45-8AAC-CD463B9CB54C}">
      <dsp:nvSpPr>
        <dsp:cNvPr id="0" name=""/>
        <dsp:cNvSpPr/>
      </dsp:nvSpPr>
      <dsp:spPr>
        <a:xfrm>
          <a:off x="3399245" y="2915147"/>
          <a:ext cx="2662310" cy="308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017"/>
              </a:lnTo>
              <a:lnTo>
                <a:pt x="2662310" y="154017"/>
              </a:lnTo>
              <a:lnTo>
                <a:pt x="2662310" y="3080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991087-7949-43B6-A7A4-BC128B0E420B}">
      <dsp:nvSpPr>
        <dsp:cNvPr id="0" name=""/>
        <dsp:cNvSpPr/>
      </dsp:nvSpPr>
      <dsp:spPr>
        <a:xfrm>
          <a:off x="3399245" y="2915147"/>
          <a:ext cx="887436" cy="308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017"/>
              </a:lnTo>
              <a:lnTo>
                <a:pt x="887436" y="154017"/>
              </a:lnTo>
              <a:lnTo>
                <a:pt x="887436" y="3080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D943B0-3A8F-4625-B3A9-9A7128BF7FA7}">
      <dsp:nvSpPr>
        <dsp:cNvPr id="0" name=""/>
        <dsp:cNvSpPr/>
      </dsp:nvSpPr>
      <dsp:spPr>
        <a:xfrm>
          <a:off x="2511808" y="2915147"/>
          <a:ext cx="887436" cy="308035"/>
        </a:xfrm>
        <a:custGeom>
          <a:avLst/>
          <a:gdLst/>
          <a:ahLst/>
          <a:cxnLst/>
          <a:rect l="0" t="0" r="0" b="0"/>
          <a:pathLst>
            <a:path>
              <a:moveTo>
                <a:pt x="887436" y="0"/>
              </a:moveTo>
              <a:lnTo>
                <a:pt x="887436" y="154017"/>
              </a:lnTo>
              <a:lnTo>
                <a:pt x="0" y="154017"/>
              </a:lnTo>
              <a:lnTo>
                <a:pt x="0" y="3080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AB458-88C1-4C37-A4E5-69053342AB62}">
      <dsp:nvSpPr>
        <dsp:cNvPr id="0" name=""/>
        <dsp:cNvSpPr/>
      </dsp:nvSpPr>
      <dsp:spPr>
        <a:xfrm>
          <a:off x="736935" y="2915147"/>
          <a:ext cx="2662310" cy="308035"/>
        </a:xfrm>
        <a:custGeom>
          <a:avLst/>
          <a:gdLst/>
          <a:ahLst/>
          <a:cxnLst/>
          <a:rect l="0" t="0" r="0" b="0"/>
          <a:pathLst>
            <a:path>
              <a:moveTo>
                <a:pt x="2662310" y="0"/>
              </a:moveTo>
              <a:lnTo>
                <a:pt x="2662310" y="154017"/>
              </a:lnTo>
              <a:lnTo>
                <a:pt x="0" y="154017"/>
              </a:lnTo>
              <a:lnTo>
                <a:pt x="0" y="3080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0F193C-35C6-4037-AB5D-8845CFBF0BE3}">
      <dsp:nvSpPr>
        <dsp:cNvPr id="0" name=""/>
        <dsp:cNvSpPr/>
      </dsp:nvSpPr>
      <dsp:spPr>
        <a:xfrm>
          <a:off x="2665826" y="2181728"/>
          <a:ext cx="1466837" cy="733418"/>
        </a:xfrm>
        <a:prstGeom prst="rect">
          <a:avLst/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</a:t>
          </a:r>
          <a:r>
            <a:rPr lang="en-US" sz="1700" kern="1200" dirty="0">
              <a:solidFill>
                <a:schemeClr val="accent4"/>
              </a:solidFill>
            </a:rPr>
            <a:t>Clinical</a:t>
          </a:r>
        </a:p>
      </dsp:txBody>
      <dsp:txXfrm>
        <a:off x="2665826" y="2181728"/>
        <a:ext cx="1466837" cy="733418"/>
      </dsp:txXfrm>
    </dsp:sp>
    <dsp:sp modelId="{23585F99-A1F8-41AF-B5DA-C126FB4C815D}">
      <dsp:nvSpPr>
        <dsp:cNvPr id="0" name=""/>
        <dsp:cNvSpPr/>
      </dsp:nvSpPr>
      <dsp:spPr>
        <a:xfrm>
          <a:off x="3516" y="3223183"/>
          <a:ext cx="1466837" cy="733418"/>
        </a:xfrm>
        <a:prstGeom prst="rect">
          <a:avLst/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accent4"/>
              </a:solidFill>
            </a:rPr>
            <a:t>Trauma/ACS Surgery</a:t>
          </a:r>
        </a:p>
      </dsp:txBody>
      <dsp:txXfrm>
        <a:off x="3516" y="3223183"/>
        <a:ext cx="1466837" cy="733418"/>
      </dsp:txXfrm>
    </dsp:sp>
    <dsp:sp modelId="{CE1F9F12-8C48-4F87-BBC1-403DD333319D}">
      <dsp:nvSpPr>
        <dsp:cNvPr id="0" name=""/>
        <dsp:cNvSpPr/>
      </dsp:nvSpPr>
      <dsp:spPr>
        <a:xfrm>
          <a:off x="1778390" y="3223183"/>
          <a:ext cx="1466837" cy="733418"/>
        </a:xfrm>
        <a:prstGeom prst="rect">
          <a:avLst/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accent4"/>
              </a:solidFill>
            </a:rPr>
            <a:t>General Surgery</a:t>
          </a:r>
        </a:p>
      </dsp:txBody>
      <dsp:txXfrm>
        <a:off x="1778390" y="3223183"/>
        <a:ext cx="1466837" cy="733418"/>
      </dsp:txXfrm>
    </dsp:sp>
    <dsp:sp modelId="{DC303BCB-028D-49AF-9E31-2054C9A48CF0}">
      <dsp:nvSpPr>
        <dsp:cNvPr id="0" name=""/>
        <dsp:cNvSpPr/>
      </dsp:nvSpPr>
      <dsp:spPr>
        <a:xfrm>
          <a:off x="3553263" y="3223183"/>
          <a:ext cx="1466837" cy="733418"/>
        </a:xfrm>
        <a:prstGeom prst="rect">
          <a:avLst/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accent4"/>
              </a:solidFill>
            </a:rPr>
            <a:t>Minimally Invasive Surgery</a:t>
          </a:r>
        </a:p>
      </dsp:txBody>
      <dsp:txXfrm>
        <a:off x="3553263" y="3223183"/>
        <a:ext cx="1466837" cy="733418"/>
      </dsp:txXfrm>
    </dsp:sp>
    <dsp:sp modelId="{099C6949-E0B4-4363-86D6-16285D3E84D9}">
      <dsp:nvSpPr>
        <dsp:cNvPr id="0" name=""/>
        <dsp:cNvSpPr/>
      </dsp:nvSpPr>
      <dsp:spPr>
        <a:xfrm>
          <a:off x="5328136" y="3223183"/>
          <a:ext cx="1466837" cy="733418"/>
        </a:xfrm>
        <a:prstGeom prst="rect">
          <a:avLst/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accent4"/>
              </a:solidFill>
            </a:rPr>
            <a:t>Thoracic</a:t>
          </a:r>
        </a:p>
      </dsp:txBody>
      <dsp:txXfrm>
        <a:off x="5328136" y="3223183"/>
        <a:ext cx="1466837" cy="7334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E1D27-1EC9-4E5E-BA0C-53BC2837337C}">
      <dsp:nvSpPr>
        <dsp:cNvPr id="0" name=""/>
        <dsp:cNvSpPr/>
      </dsp:nvSpPr>
      <dsp:spPr>
        <a:xfrm>
          <a:off x="1884070" y="337582"/>
          <a:ext cx="4551680" cy="4551680"/>
        </a:xfrm>
        <a:prstGeom prst="pie">
          <a:avLst>
            <a:gd name="adj1" fmla="val 16200000"/>
            <a:gd name="adj2" fmla="val 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7030A0"/>
              </a:solidFill>
            </a:rPr>
            <a:t>Nonclinical</a:t>
          </a:r>
        </a:p>
      </dsp:txBody>
      <dsp:txXfrm>
        <a:off x="4211929" y="1179643"/>
        <a:ext cx="1679786" cy="1354666"/>
      </dsp:txXfrm>
    </dsp:sp>
    <dsp:sp modelId="{DA5E7D40-6794-4FDC-835C-DCFA5FCE2CED}">
      <dsp:nvSpPr>
        <dsp:cNvPr id="0" name=""/>
        <dsp:cNvSpPr/>
      </dsp:nvSpPr>
      <dsp:spPr>
        <a:xfrm>
          <a:off x="1664120" y="520527"/>
          <a:ext cx="4551680" cy="4551680"/>
        </a:xfrm>
        <a:prstGeom prst="pie">
          <a:avLst>
            <a:gd name="adj1" fmla="val 0"/>
            <a:gd name="adj2" fmla="val 540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4021240" y="2877648"/>
        <a:ext cx="1679786" cy="1354666"/>
      </dsp:txXfrm>
    </dsp:sp>
    <dsp:sp modelId="{FB3E28A1-8C3D-430C-BB7E-B7033DA2947F}">
      <dsp:nvSpPr>
        <dsp:cNvPr id="0" name=""/>
        <dsp:cNvSpPr/>
      </dsp:nvSpPr>
      <dsp:spPr>
        <a:xfrm>
          <a:off x="1692249" y="529403"/>
          <a:ext cx="4551680" cy="4551680"/>
        </a:xfrm>
        <a:prstGeom prst="pie">
          <a:avLst>
            <a:gd name="adj1" fmla="val 5400000"/>
            <a:gd name="adj2" fmla="val 1080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accent4"/>
              </a:solidFill>
            </a:rPr>
            <a:t>Clinical</a:t>
          </a:r>
        </a:p>
      </dsp:txBody>
      <dsp:txXfrm>
        <a:off x="2207022" y="2886523"/>
        <a:ext cx="1679786" cy="1354666"/>
      </dsp:txXfrm>
    </dsp:sp>
    <dsp:sp modelId="{91C1D260-FF12-4A89-B573-3983D3D5D84E}">
      <dsp:nvSpPr>
        <dsp:cNvPr id="0" name=""/>
        <dsp:cNvSpPr/>
      </dsp:nvSpPr>
      <dsp:spPr>
        <a:xfrm>
          <a:off x="1692249" y="529403"/>
          <a:ext cx="4551680" cy="4551680"/>
        </a:xfrm>
        <a:prstGeom prst="pie">
          <a:avLst>
            <a:gd name="adj1" fmla="val 10800000"/>
            <a:gd name="adj2" fmla="val 16200000"/>
          </a:avLst>
        </a:prstGeom>
        <a:solidFill>
          <a:srgbClr val="7030A0"/>
        </a:solidFill>
        <a:ln>
          <a:solidFill>
            <a:srgbClr val="7030A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207022" y="1369297"/>
        <a:ext cx="1679786" cy="13546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ADAD0-0132-409B-8094-4354F3C1F44F}">
      <dsp:nvSpPr>
        <dsp:cNvPr id="0" name=""/>
        <dsp:cNvSpPr/>
      </dsp:nvSpPr>
      <dsp:spPr>
        <a:xfrm>
          <a:off x="3399245" y="1707371"/>
          <a:ext cx="2816701" cy="244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212"/>
              </a:lnTo>
              <a:lnTo>
                <a:pt x="2816701" y="122212"/>
              </a:lnTo>
              <a:lnTo>
                <a:pt x="2816701" y="2444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02782E-8F96-4D45-8AAC-CD463B9CB54C}">
      <dsp:nvSpPr>
        <dsp:cNvPr id="0" name=""/>
        <dsp:cNvSpPr/>
      </dsp:nvSpPr>
      <dsp:spPr>
        <a:xfrm>
          <a:off x="3399245" y="1707371"/>
          <a:ext cx="1408350" cy="244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212"/>
              </a:lnTo>
              <a:lnTo>
                <a:pt x="1408350" y="122212"/>
              </a:lnTo>
              <a:lnTo>
                <a:pt x="1408350" y="2444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B10EF-DA27-4950-8DF1-46C8196C58C3}">
      <dsp:nvSpPr>
        <dsp:cNvPr id="0" name=""/>
        <dsp:cNvSpPr/>
      </dsp:nvSpPr>
      <dsp:spPr>
        <a:xfrm>
          <a:off x="2933675" y="2533759"/>
          <a:ext cx="174588" cy="2188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8181"/>
              </a:lnTo>
              <a:lnTo>
                <a:pt x="174588" y="21881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8884B2-BED2-4BAE-B1FB-CD564ADA8900}">
      <dsp:nvSpPr>
        <dsp:cNvPr id="0" name=""/>
        <dsp:cNvSpPr/>
      </dsp:nvSpPr>
      <dsp:spPr>
        <a:xfrm>
          <a:off x="2933675" y="2533759"/>
          <a:ext cx="174588" cy="1361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1793"/>
              </a:lnTo>
              <a:lnTo>
                <a:pt x="174588" y="13617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AB404F-5800-4D88-B9B9-36596997B82A}">
      <dsp:nvSpPr>
        <dsp:cNvPr id="0" name=""/>
        <dsp:cNvSpPr/>
      </dsp:nvSpPr>
      <dsp:spPr>
        <a:xfrm>
          <a:off x="2933675" y="2533759"/>
          <a:ext cx="174588" cy="535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5406"/>
              </a:lnTo>
              <a:lnTo>
                <a:pt x="174588" y="5354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D943B0-3A8F-4625-B3A9-9A7128BF7FA7}">
      <dsp:nvSpPr>
        <dsp:cNvPr id="0" name=""/>
        <dsp:cNvSpPr/>
      </dsp:nvSpPr>
      <dsp:spPr>
        <a:xfrm>
          <a:off x="3353525" y="1707371"/>
          <a:ext cx="91440" cy="2444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44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F33839-03E6-47E8-9F2B-D29A92A7669C}">
      <dsp:nvSpPr>
        <dsp:cNvPr id="0" name=""/>
        <dsp:cNvSpPr/>
      </dsp:nvSpPr>
      <dsp:spPr>
        <a:xfrm>
          <a:off x="1990894" y="1707371"/>
          <a:ext cx="1408350" cy="244424"/>
        </a:xfrm>
        <a:custGeom>
          <a:avLst/>
          <a:gdLst/>
          <a:ahLst/>
          <a:cxnLst/>
          <a:rect l="0" t="0" r="0" b="0"/>
          <a:pathLst>
            <a:path>
              <a:moveTo>
                <a:pt x="1408350" y="0"/>
              </a:moveTo>
              <a:lnTo>
                <a:pt x="1408350" y="122212"/>
              </a:lnTo>
              <a:lnTo>
                <a:pt x="0" y="122212"/>
              </a:lnTo>
              <a:lnTo>
                <a:pt x="0" y="2444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AB458-88C1-4C37-A4E5-69053342AB62}">
      <dsp:nvSpPr>
        <dsp:cNvPr id="0" name=""/>
        <dsp:cNvSpPr/>
      </dsp:nvSpPr>
      <dsp:spPr>
        <a:xfrm>
          <a:off x="582544" y="1707371"/>
          <a:ext cx="2816701" cy="244424"/>
        </a:xfrm>
        <a:custGeom>
          <a:avLst/>
          <a:gdLst/>
          <a:ahLst/>
          <a:cxnLst/>
          <a:rect l="0" t="0" r="0" b="0"/>
          <a:pathLst>
            <a:path>
              <a:moveTo>
                <a:pt x="2816701" y="0"/>
              </a:moveTo>
              <a:lnTo>
                <a:pt x="2816701" y="122212"/>
              </a:lnTo>
              <a:lnTo>
                <a:pt x="0" y="122212"/>
              </a:lnTo>
              <a:lnTo>
                <a:pt x="0" y="2444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0F193C-35C6-4037-AB5D-8845CFBF0BE3}">
      <dsp:nvSpPr>
        <dsp:cNvPr id="0" name=""/>
        <dsp:cNvSpPr/>
      </dsp:nvSpPr>
      <dsp:spPr>
        <a:xfrm>
          <a:off x="2817282" y="1125408"/>
          <a:ext cx="1163926" cy="581963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7030A0"/>
              </a:solidFill>
            </a:rPr>
            <a:t>Nonclinical</a:t>
          </a:r>
        </a:p>
      </dsp:txBody>
      <dsp:txXfrm>
        <a:off x="2817282" y="1125408"/>
        <a:ext cx="1163926" cy="581963"/>
      </dsp:txXfrm>
    </dsp:sp>
    <dsp:sp modelId="{23585F99-A1F8-41AF-B5DA-C126FB4C815D}">
      <dsp:nvSpPr>
        <dsp:cNvPr id="0" name=""/>
        <dsp:cNvSpPr/>
      </dsp:nvSpPr>
      <dsp:spPr>
        <a:xfrm>
          <a:off x="580" y="1951796"/>
          <a:ext cx="1163926" cy="581963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7030A0"/>
              </a:solidFill>
            </a:rPr>
            <a:t>M3 Lectures</a:t>
          </a:r>
        </a:p>
      </dsp:txBody>
      <dsp:txXfrm>
        <a:off x="580" y="1951796"/>
        <a:ext cx="1163926" cy="581963"/>
      </dsp:txXfrm>
    </dsp:sp>
    <dsp:sp modelId="{9C3B206D-FE74-47A5-BEA8-2905DF6AA72E}">
      <dsp:nvSpPr>
        <dsp:cNvPr id="0" name=""/>
        <dsp:cNvSpPr/>
      </dsp:nvSpPr>
      <dsp:spPr>
        <a:xfrm>
          <a:off x="1408931" y="1951796"/>
          <a:ext cx="1163926" cy="581963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rgbClr val="7030A0"/>
              </a:solidFill>
            </a:rPr>
            <a:t>M&amp;M/Grand Rounds</a:t>
          </a:r>
          <a:endParaRPr lang="en-US" sz="1300" kern="1200" dirty="0">
            <a:solidFill>
              <a:srgbClr val="7030A0"/>
            </a:solidFill>
          </a:endParaRPr>
        </a:p>
      </dsp:txBody>
      <dsp:txXfrm>
        <a:off x="1408931" y="1951796"/>
        <a:ext cx="1163926" cy="581963"/>
      </dsp:txXfrm>
    </dsp:sp>
    <dsp:sp modelId="{CE1F9F12-8C48-4F87-BBC1-403DD333319D}">
      <dsp:nvSpPr>
        <dsp:cNvPr id="0" name=""/>
        <dsp:cNvSpPr/>
      </dsp:nvSpPr>
      <dsp:spPr>
        <a:xfrm>
          <a:off x="2817282" y="1951796"/>
          <a:ext cx="1163926" cy="581963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7030A0"/>
              </a:solidFill>
            </a:rPr>
            <a:t>US Healthcare Didactics</a:t>
          </a:r>
        </a:p>
      </dsp:txBody>
      <dsp:txXfrm>
        <a:off x="2817282" y="1951796"/>
        <a:ext cx="1163926" cy="581963"/>
      </dsp:txXfrm>
    </dsp:sp>
    <dsp:sp modelId="{03A8D77D-734B-4777-86AC-B347B6622335}">
      <dsp:nvSpPr>
        <dsp:cNvPr id="0" name=""/>
        <dsp:cNvSpPr/>
      </dsp:nvSpPr>
      <dsp:spPr>
        <a:xfrm>
          <a:off x="3108263" y="2778183"/>
          <a:ext cx="1163926" cy="581963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7030A0"/>
              </a:solidFill>
            </a:rPr>
            <a:t>US Healthcare Funding</a:t>
          </a:r>
        </a:p>
      </dsp:txBody>
      <dsp:txXfrm>
        <a:off x="3108263" y="2778183"/>
        <a:ext cx="1163926" cy="581963"/>
      </dsp:txXfrm>
    </dsp:sp>
    <dsp:sp modelId="{55A1A217-03A0-402B-9788-5834C0E5560E}">
      <dsp:nvSpPr>
        <dsp:cNvPr id="0" name=""/>
        <dsp:cNvSpPr/>
      </dsp:nvSpPr>
      <dsp:spPr>
        <a:xfrm>
          <a:off x="3108263" y="3604571"/>
          <a:ext cx="1163926" cy="581963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7030A0"/>
              </a:solidFill>
            </a:rPr>
            <a:t>Advantages and Disadvantages of US Healthcare</a:t>
          </a:r>
        </a:p>
      </dsp:txBody>
      <dsp:txXfrm>
        <a:off x="3108263" y="3604571"/>
        <a:ext cx="1163926" cy="581963"/>
      </dsp:txXfrm>
    </dsp:sp>
    <dsp:sp modelId="{6CE22DFB-FE90-4BE2-BA16-CBB2138EF0A3}">
      <dsp:nvSpPr>
        <dsp:cNvPr id="0" name=""/>
        <dsp:cNvSpPr/>
      </dsp:nvSpPr>
      <dsp:spPr>
        <a:xfrm>
          <a:off x="3108263" y="4430959"/>
          <a:ext cx="1163926" cy="581963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7030A0"/>
              </a:solidFill>
            </a:rPr>
            <a:t>Comparison to Ecuadorian Healthcare</a:t>
          </a:r>
        </a:p>
      </dsp:txBody>
      <dsp:txXfrm>
        <a:off x="3108263" y="4430959"/>
        <a:ext cx="1163926" cy="581963"/>
      </dsp:txXfrm>
    </dsp:sp>
    <dsp:sp modelId="{099C6949-E0B4-4363-86D6-16285D3E84D9}">
      <dsp:nvSpPr>
        <dsp:cNvPr id="0" name=""/>
        <dsp:cNvSpPr/>
      </dsp:nvSpPr>
      <dsp:spPr>
        <a:xfrm>
          <a:off x="4225633" y="1951796"/>
          <a:ext cx="1163926" cy="581963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7030A0"/>
              </a:solidFill>
            </a:rPr>
            <a:t>Simulation Lab Modules</a:t>
          </a:r>
        </a:p>
      </dsp:txBody>
      <dsp:txXfrm>
        <a:off x="4225633" y="1951796"/>
        <a:ext cx="1163926" cy="581963"/>
      </dsp:txXfrm>
    </dsp:sp>
    <dsp:sp modelId="{DCB45D4C-4BCB-47FD-8179-F228FBBE591D}">
      <dsp:nvSpPr>
        <dsp:cNvPr id="0" name=""/>
        <dsp:cNvSpPr/>
      </dsp:nvSpPr>
      <dsp:spPr>
        <a:xfrm>
          <a:off x="5633983" y="1951796"/>
          <a:ext cx="1163926" cy="581963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7030A0"/>
              </a:solidFill>
            </a:rPr>
            <a:t>Da Vinci Training Modules</a:t>
          </a:r>
        </a:p>
      </dsp:txBody>
      <dsp:txXfrm>
        <a:off x="5633983" y="1951796"/>
        <a:ext cx="1163926" cy="581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5EB2E-89D7-43D9-AB88-AA8FDABDBC1B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EDA09-CDD6-4BD5-AFBA-2BDD4B4F5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10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C8F93-171C-4DA8-866B-8EDA0C566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15AE7B-BF3E-4E00-AB57-02CA5EE28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40D2A-1707-481D-83DC-06339ABF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6E9CC-9EC8-482C-988C-7554E0EAA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404F9-3356-4D38-BA66-B116B1CA3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8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68277-C57E-4A7D-ACFA-33F0CEDC2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DD361E-5EED-46DB-9FB3-421DBB3ED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6C072-CFE7-4BD0-9E5C-1A96CB701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73FDC-B823-4622-8276-3F3489DF2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12DC2-D2BC-4DE3-944E-815405168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9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DE5ADC-79F6-49FB-8D8E-C9286B9C24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720A7F-018F-4D8C-8D0D-CA97E40C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241D0-4DE9-40AD-88CA-96186188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6D9DC-CD39-4E70-98F1-F3380216E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0C23C-C3DB-4E9E-B71D-85531735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06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CF2E7-39F1-447B-A2BE-7B4B3ED70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712A3D-FFAC-4176-B7B2-EE6A0FAB1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F099A-5B94-4F00-86BC-DC7B0A60B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070ADD-89D1-42F6-9CED-B1A66CFD9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PChart" hidden="1">
            <a:extLst>
              <a:ext uri="{FF2B5EF4-FFF2-40B4-BE49-F238E27FC236}">
                <a16:creationId xmlns:a16="http://schemas.microsoft.com/office/drawing/2014/main" id="{8C57F188-FEEF-4D18-8E93-294B061057D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834921098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611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92CF1-286D-48B8-9E0B-FD077A43C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A79EB-13E9-42AC-943E-BD725DCE1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A3A01-A835-43FD-8A0B-508AF0C80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FB315-C1BF-426A-AEF1-D4BDE475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71326-C03E-48A3-AD54-BE2E22CF0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9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BF975-7924-4C73-8CED-1B390ABF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022D0-C921-4D17-BF6D-52AE30647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B14EC-BA92-4802-9434-61FF43A5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120D0-2868-4090-AEC1-1CF7D0E0F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AE1A1-B3D1-4B3B-802D-CEEAFCEEB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9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78B61-1CC1-4F45-8613-134D1D81F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E49A1-BD4D-4192-A9A7-B4A831C02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42BD30-EE6C-4439-A8D5-B1932F54F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90CE-9C02-4241-AB0F-1B7C8A3F9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4C2BC-6959-4A1A-B57A-32C1E076B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69AF8-CCFB-47EA-B310-1D7C013B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0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BCD0D-D7A9-421F-950C-D65CA19BF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564BC-C85B-4F05-AE28-4AF606B4C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7292E-EE6B-4EE4-9E4B-F41EBE097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2CBE5-67BF-458D-9DE5-675C36F01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7113FE-8F6B-466E-8753-74E5D30C48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BB6E6C-CA68-4E6C-9115-8E0E72DCE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E0D75E-E190-406D-A512-AD8B3D896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7C774B-03BC-4F53-9FF2-59ACF1FB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6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D5D4C-3D48-4A4C-BF92-1B26B10C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02EC67-F13A-4768-AF22-0A9DBBD2B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7B378F-F047-4FC2-BD29-5C8A012B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D5B187-00FB-4D6C-B449-3A408CBB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34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99A2E6-1AC5-47B9-9A73-1BB740E9C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EB6FC-FB07-466E-9F90-201BC5310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3BED0-EB6C-439B-B1D4-8FE44E1AC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3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FA96B-8D25-40D5-B131-5056AAB4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8DC18-309E-4C22-8F63-490B9B36F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C4797-EF7B-4AA6-84FA-747D25AF1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72AB8-6576-4DCC-8F5B-2A90D35D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4397A-AEAE-42CC-A805-597DB039B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7B48D-EF0C-4E54-8149-10ACB2BE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3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F6E32-FE1D-4CA0-9444-76A93FF0A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186110-1AB8-4C82-8DA3-BD85B65EE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8D2CC-AEE2-44D5-A32F-E3450BAC4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AD743-46A7-4F1D-A97C-89CA6B084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D5DEA8-48B7-4ADD-9021-240FD0121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DE1D9-9770-4FFF-A8BC-27732D3F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2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AD45E8-773F-4932-B322-BA8A8D5A0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20434-23B4-4D44-9B12-801C262B7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17C54-4AF3-4ED6-9EAF-625F5AD84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9AE52-D571-4735-B0F8-99A452B002E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BA4CC-83DC-4296-9573-9ADED6773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D6A25-60C9-4BED-92D7-9014E2154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6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9E6E35-5D78-4415-BF54-45381F0B5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443" y="206440"/>
            <a:ext cx="4428204" cy="2514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D9D4DC-6A13-49C5-9A7E-083B497DE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5556" y="2878744"/>
            <a:ext cx="9144000" cy="3084878"/>
          </a:xfrm>
        </p:spPr>
        <p:txBody>
          <a:bodyPr>
            <a:normAutofit fontScale="90000"/>
          </a:bodyPr>
          <a:lstStyle/>
          <a:p>
            <a:r>
              <a:rPr lang="en-US" dirty="0"/>
              <a:t>Ryan Accomazzo</a:t>
            </a:r>
            <a:br>
              <a:rPr lang="en-US" dirty="0"/>
            </a:br>
            <a:r>
              <a:rPr lang="en-US" sz="4000" dirty="0"/>
              <a:t>Service-Learning Distinction Track Scholar</a:t>
            </a:r>
            <a:br>
              <a:rPr lang="en-US" dirty="0"/>
            </a:br>
            <a:r>
              <a:rPr lang="en-US" altLang="en-US" sz="3100" dirty="0"/>
              <a:t>Pilot Curriculum in Student-Initiated International General Surgery Observership</a:t>
            </a:r>
            <a:br>
              <a:rPr lang="en-US" dirty="0"/>
            </a:br>
            <a:r>
              <a:rPr lang="en-US" dirty="0"/>
              <a:t>Dr. Carl </a:t>
            </a:r>
            <a:r>
              <a:rPr lang="en-US" dirty="0" err="1"/>
              <a:t>Haisch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ABBFDC1-EA11-4F39-A71D-4706E09468A6}"/>
              </a:ext>
            </a:extLst>
          </p:cNvPr>
          <p:cNvSpPr/>
          <p:nvPr/>
        </p:nvSpPr>
        <p:spPr>
          <a:xfrm>
            <a:off x="4165532" y="362696"/>
            <a:ext cx="3328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77531-A347-4E27-88F3-BE0BC5613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9791"/>
            <a:ext cx="10308771" cy="5078991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Introduction </a:t>
            </a:r>
            <a:endParaRPr lang="en-US" dirty="0"/>
          </a:p>
          <a:p>
            <a:pPr lvl="0"/>
            <a:r>
              <a:rPr lang="en-US" dirty="0"/>
              <a:t>International surgical observerships for medical students and residents are becoming more popular with the increased interest among US medical graduates in global surgery. </a:t>
            </a:r>
          </a:p>
          <a:p>
            <a:pPr lvl="0"/>
            <a:r>
              <a:rPr lang="en-US" dirty="0"/>
              <a:t>The hospital policy barriers, administrative duties, and educational modules associated with a sustainable experience can be viewed as too daunting to pursue. </a:t>
            </a:r>
          </a:p>
          <a:p>
            <a:pPr lvl="0"/>
            <a:r>
              <a:rPr lang="en-US" b="1" u="sng" dirty="0"/>
              <a:t>Aim Statement</a:t>
            </a:r>
            <a:endParaRPr lang="en-US" dirty="0"/>
          </a:p>
          <a:p>
            <a:r>
              <a:rPr lang="en-US" dirty="0"/>
              <a:t>The aim of this article is to describe the student-initiated curriculum development and execution of an international general surgery </a:t>
            </a:r>
            <a:r>
              <a:rPr lang="en-US" dirty="0" err="1"/>
              <a:t>observership</a:t>
            </a:r>
            <a:r>
              <a:rPr lang="en-US" dirty="0"/>
              <a:t> while also discussing the most valuable educational benefits as perceived by the participants. 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92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F714F8-198D-4C2B-AD4C-FADF88394457}"/>
              </a:ext>
            </a:extLst>
          </p:cNvPr>
          <p:cNvSpPr/>
          <p:nvPr/>
        </p:nvSpPr>
        <p:spPr>
          <a:xfrm>
            <a:off x="4701560" y="248886"/>
            <a:ext cx="36541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3F3AB-C329-4099-B6AD-7E03D10D0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317"/>
            <a:ext cx="10515600" cy="5259001"/>
          </a:xfrm>
        </p:spPr>
        <p:txBody>
          <a:bodyPr>
            <a:normAutofit/>
          </a:bodyPr>
          <a:lstStyle/>
          <a:p>
            <a:r>
              <a:rPr lang="en-US" dirty="0"/>
              <a:t>Planning:</a:t>
            </a:r>
          </a:p>
          <a:p>
            <a:pPr lvl="1"/>
            <a:r>
              <a:rPr lang="en-US" dirty="0"/>
              <a:t>Planning between the two universities began in August of 2017</a:t>
            </a:r>
          </a:p>
          <a:p>
            <a:r>
              <a:rPr lang="en-US" dirty="0"/>
              <a:t>Population: 4 medical students, 1 attending</a:t>
            </a:r>
          </a:p>
          <a:p>
            <a:pPr lvl="1"/>
            <a:r>
              <a:rPr lang="en-US" dirty="0"/>
              <a:t>Inclusion: medical student at Universidad </a:t>
            </a:r>
            <a:r>
              <a:rPr lang="en-US" dirty="0" err="1"/>
              <a:t>Católica</a:t>
            </a:r>
            <a:r>
              <a:rPr lang="en-US" dirty="0"/>
              <a:t> de Cuenca, completion of 8</a:t>
            </a:r>
            <a:r>
              <a:rPr lang="en-US" baseline="30000" dirty="0"/>
              <a:t>th</a:t>
            </a:r>
            <a:r>
              <a:rPr lang="en-US" dirty="0"/>
              <a:t> semester (4</a:t>
            </a:r>
            <a:r>
              <a:rPr lang="en-US" baseline="30000" dirty="0"/>
              <a:t>th</a:t>
            </a:r>
            <a:r>
              <a:rPr lang="en-US" dirty="0"/>
              <a:t> year out of 6 years), English proficiency, Up to date on immunizations, able to obtain a U.S. Visa. </a:t>
            </a:r>
          </a:p>
          <a:p>
            <a:r>
              <a:rPr lang="en-US" dirty="0"/>
              <a:t>Intervention: participation in two-week </a:t>
            </a:r>
            <a:r>
              <a:rPr lang="en-US" dirty="0" err="1"/>
              <a:t>observership</a:t>
            </a:r>
            <a:r>
              <a:rPr lang="en-US" dirty="0"/>
              <a:t> at VMC with the following components:</a:t>
            </a:r>
          </a:p>
          <a:p>
            <a:pPr lvl="1"/>
            <a:r>
              <a:rPr lang="en-US" dirty="0"/>
              <a:t>Clinical Curriculum</a:t>
            </a:r>
          </a:p>
          <a:p>
            <a:pPr lvl="1"/>
            <a:r>
              <a:rPr lang="en-US" dirty="0"/>
              <a:t>U.S. Healthcare Curriculum</a:t>
            </a:r>
          </a:p>
          <a:p>
            <a:r>
              <a:rPr lang="en-US" dirty="0"/>
              <a:t>Main outcome: perception of the educational benefit and sustainability of the program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988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10F378-DBCC-4C0F-8078-B9243DD5196D}"/>
              </a:ext>
            </a:extLst>
          </p:cNvPr>
          <p:cNvSpPr/>
          <p:nvPr/>
        </p:nvSpPr>
        <p:spPr>
          <a:xfrm>
            <a:off x="5079932" y="332968"/>
            <a:ext cx="25190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Results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DEC6432-D073-45D5-A2A4-898D661F94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2253091"/>
              </p:ext>
            </p:extLst>
          </p:nvPr>
        </p:nvGraphicFramePr>
        <p:xfrm>
          <a:off x="-1470331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8A30199-4F39-492D-A48C-F54955449D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2467434"/>
              </p:ext>
            </p:extLst>
          </p:nvPr>
        </p:nvGraphicFramePr>
        <p:xfrm>
          <a:off x="5199743" y="0"/>
          <a:ext cx="6798491" cy="6138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55729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10F378-DBCC-4C0F-8078-B9243DD5196D}"/>
              </a:ext>
            </a:extLst>
          </p:cNvPr>
          <p:cNvSpPr/>
          <p:nvPr/>
        </p:nvSpPr>
        <p:spPr>
          <a:xfrm>
            <a:off x="5079932" y="332968"/>
            <a:ext cx="25190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Results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DEC6432-D073-45D5-A2A4-898D661F94B1}"/>
              </a:ext>
            </a:extLst>
          </p:cNvPr>
          <p:cNvGraphicFramePr/>
          <p:nvPr/>
        </p:nvGraphicFramePr>
        <p:xfrm>
          <a:off x="-1470331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8A30199-4F39-492D-A48C-F54955449D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1975011"/>
              </p:ext>
            </p:extLst>
          </p:nvPr>
        </p:nvGraphicFramePr>
        <p:xfrm>
          <a:off x="5199743" y="0"/>
          <a:ext cx="6798491" cy="6138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74324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F94346-016D-4622-A79B-AD59E3E5BCDA}"/>
              </a:ext>
            </a:extLst>
          </p:cNvPr>
          <p:cNvSpPr/>
          <p:nvPr/>
        </p:nvSpPr>
        <p:spPr>
          <a:xfrm>
            <a:off x="4726911" y="176107"/>
            <a:ext cx="3580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20CBE-8389-4813-B86F-1023BFA73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266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Our first attempt at an international </a:t>
            </a:r>
            <a:r>
              <a:rPr lang="en-US" dirty="0" err="1"/>
              <a:t>observership</a:t>
            </a:r>
            <a:r>
              <a:rPr lang="en-US" dirty="0"/>
              <a:t> resulted in a mutually beneficial experience for both U.S. and international students. </a:t>
            </a:r>
          </a:p>
          <a:p>
            <a:r>
              <a:rPr lang="en-US" dirty="0"/>
              <a:t>This student-initiated opportunity was achievable, sustainable, and scalable to fit the fluctuating logistical constraints between the universities. </a:t>
            </a:r>
          </a:p>
          <a:p>
            <a:r>
              <a:rPr lang="en-US" dirty="0"/>
              <a:t>The feedback received from the domestic and international students as well as the faculty has helped guide the future of this program. </a:t>
            </a:r>
          </a:p>
          <a:p>
            <a:r>
              <a:rPr lang="en-US" dirty="0"/>
              <a:t>Future directions: The second </a:t>
            </a:r>
            <a:r>
              <a:rPr lang="en-US" dirty="0" err="1"/>
              <a:t>observership</a:t>
            </a:r>
            <a:r>
              <a:rPr lang="en-US" dirty="0"/>
              <a:t> was planned for Fall of 2020 but had been canceled due to COVID-19. We are hopeful to continue our work in 2022.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6529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03d67597-4b5e-4414-9fcf-b9896696d229"/>
  <p:tag name="TPVERSION" val="6"/>
  <p:tag name="TPFULLVERSION" val="7.5.8.4"/>
  <p:tag name="PPTVERSION" val="16"/>
  <p:tag name="TPOS" val="2"/>
  <p:tag name="TPLASTSAVEVERSION" val="6.2 P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8705</TotalTime>
  <Words>351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Ryan Accomazzo Service-Learning Distinction Track Scholar Pilot Curriculum in Student-Initiated International General Surgery Observership Dr. Carl Haisch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XXX Distinction Track Scholar Project Title Mentor</dc:title>
  <dc:creator>Garris, Jenna</dc:creator>
  <cp:lastModifiedBy>Accomazzo, Ryan</cp:lastModifiedBy>
  <cp:revision>33</cp:revision>
  <dcterms:created xsi:type="dcterms:W3CDTF">2018-02-07T18:32:32Z</dcterms:created>
  <dcterms:modified xsi:type="dcterms:W3CDTF">2021-04-11T18:06:17Z</dcterms:modified>
</cp:coreProperties>
</file>